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5.xml" ContentType="application/vnd.openxmlformats-officedocument.presentationml.tags+xml"/>
  <Override PartName="/ppt/notesSlides/notesSlide1.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notesSlides/notesSlide2.xml" ContentType="application/vnd.openxmlformats-officedocument.presentationml.notesSlide+xml"/>
  <Override PartName="/ppt/tags/tag11.xml" ContentType="application/vnd.openxmlformats-officedocument.presentationml.tags+xml"/>
  <Override PartName="/ppt/tags/tag12.xml" ContentType="application/vnd.openxmlformats-officedocument.presentationml.tags+xml"/>
  <Override PartName="/ppt/notesSlides/notesSlide3.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notesSlides/notesSlide4.xml" ContentType="application/vnd.openxmlformats-officedocument.presentationml.notesSlide+xml"/>
  <Override PartName="/ppt/tags/tag17.xml" ContentType="application/vnd.openxmlformats-officedocument.presentationml.tags+xml"/>
  <Override PartName="/ppt/notesSlides/notesSlide5.xml" ContentType="application/vnd.openxmlformats-officedocument.presentationml.notesSlide+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notesSlides/notesSlide6.xml" ContentType="application/vnd.openxmlformats-officedocument.presentationml.notesSlide+xml"/>
  <Override PartName="/ppt/tags/tag21.xml" ContentType="application/vnd.openxmlformats-officedocument.presentationml.tags+xml"/>
  <Override PartName="/ppt/notesSlides/notesSlide7.xml" ContentType="application/vnd.openxmlformats-officedocument.presentationml.notesSlide+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notesSlides/notesSlide8.xml" ContentType="application/vnd.openxmlformats-officedocument.presentationml.notesSlide+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notesSlides/notesSlide9.xml" ContentType="application/vnd.openxmlformats-officedocument.presentationml.notesSlide+xml"/>
  <Override PartName="/ppt/tags/tag31.xml" ContentType="application/vnd.openxmlformats-officedocument.presentationml.tags+xml"/>
  <Override PartName="/ppt/notesSlides/notesSlide10.xml" ContentType="application/vnd.openxmlformats-officedocument.presentationml.notesSlide+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notesSlides/notesSlide11.xml" ContentType="application/vnd.openxmlformats-officedocument.presentationml.notesSlide+xml"/>
  <Override PartName="/ppt/tags/tag40.xml" ContentType="application/vnd.openxmlformats-officedocument.presentationml.tags+xml"/>
  <Override PartName="/ppt/notesSlides/notesSlide12.xml" ContentType="application/vnd.openxmlformats-officedocument.presentationml.notesSlide+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notesSlides/notesSlide1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5" r:id="rId4"/>
  </p:sldMasterIdLst>
  <p:notesMasterIdLst>
    <p:notesMasterId r:id="rId76"/>
  </p:notesMasterIdLst>
  <p:handoutMasterIdLst>
    <p:handoutMasterId r:id="rId77"/>
  </p:handoutMasterIdLst>
  <p:sldIdLst>
    <p:sldId id="801" r:id="rId5"/>
    <p:sldId id="2147470609" r:id="rId6"/>
    <p:sldId id="2147470613" r:id="rId7"/>
    <p:sldId id="2147470614" r:id="rId8"/>
    <p:sldId id="2147470718" r:id="rId9"/>
    <p:sldId id="2146847869" r:id="rId10"/>
    <p:sldId id="2147470715" r:id="rId11"/>
    <p:sldId id="2147470714" r:id="rId12"/>
    <p:sldId id="2147470709" r:id="rId13"/>
    <p:sldId id="2147470672" r:id="rId14"/>
    <p:sldId id="2147470719" r:id="rId15"/>
    <p:sldId id="2147470717" r:id="rId16"/>
    <p:sldId id="2147470622" r:id="rId17"/>
    <p:sldId id="2147470180" r:id="rId18"/>
    <p:sldId id="2147470670" r:id="rId19"/>
    <p:sldId id="2147470671" r:id="rId20"/>
    <p:sldId id="2147470615" r:id="rId21"/>
    <p:sldId id="2146848021" r:id="rId22"/>
    <p:sldId id="2146848062" r:id="rId23"/>
    <p:sldId id="2147470720" r:id="rId24"/>
    <p:sldId id="2146847899" r:id="rId25"/>
    <p:sldId id="2146848127" r:id="rId26"/>
    <p:sldId id="2147470725" r:id="rId27"/>
    <p:sldId id="2147470721" r:id="rId28"/>
    <p:sldId id="2146847900" r:id="rId29"/>
    <p:sldId id="2147470733" r:id="rId30"/>
    <p:sldId id="2147470734" r:id="rId31"/>
    <p:sldId id="2147470711" r:id="rId32"/>
    <p:sldId id="2147470487" r:id="rId33"/>
    <p:sldId id="2147470712" r:id="rId34"/>
    <p:sldId id="2147470735" r:id="rId35"/>
    <p:sldId id="2147470661" r:id="rId36"/>
    <p:sldId id="2147470656" r:id="rId37"/>
    <p:sldId id="4586" r:id="rId38"/>
    <p:sldId id="2147470603" r:id="rId39"/>
    <p:sldId id="2147470639" r:id="rId40"/>
    <p:sldId id="2147470731" r:id="rId41"/>
    <p:sldId id="2147470732" r:id="rId42"/>
    <p:sldId id="2147470728" r:id="rId43"/>
    <p:sldId id="2147470737" r:id="rId44"/>
    <p:sldId id="2147470710" r:id="rId45"/>
    <p:sldId id="2146848039" r:id="rId46"/>
    <p:sldId id="2146847961" r:id="rId47"/>
    <p:sldId id="2146847987" r:id="rId48"/>
    <p:sldId id="2147470673" r:id="rId49"/>
    <p:sldId id="2146847963" r:id="rId50"/>
    <p:sldId id="2146848044" r:id="rId51"/>
    <p:sldId id="2146847995" r:id="rId52"/>
    <p:sldId id="2146848040" r:id="rId53"/>
    <p:sldId id="2146848041" r:id="rId54"/>
    <p:sldId id="2147470674" r:id="rId55"/>
    <p:sldId id="2147470739" r:id="rId56"/>
    <p:sldId id="2147470729" r:id="rId57"/>
    <p:sldId id="2147470730" r:id="rId58"/>
    <p:sldId id="2147470642" r:id="rId59"/>
    <p:sldId id="2147470740" r:id="rId60"/>
    <p:sldId id="2146847991" r:id="rId61"/>
    <p:sldId id="2146847894" r:id="rId62"/>
    <p:sldId id="2147470741" r:id="rId63"/>
    <p:sldId id="2147470724" r:id="rId64"/>
    <p:sldId id="2141412579" r:id="rId65"/>
    <p:sldId id="2146847977" r:id="rId66"/>
    <p:sldId id="2146848017" r:id="rId67"/>
    <p:sldId id="2146848013" r:id="rId68"/>
    <p:sldId id="2146848012" r:id="rId69"/>
    <p:sldId id="4862" r:id="rId70"/>
    <p:sldId id="2147470185" r:id="rId71"/>
    <p:sldId id="2134804308" r:id="rId72"/>
    <p:sldId id="2146848024" r:id="rId73"/>
    <p:sldId id="2134803661" r:id="rId74"/>
    <p:sldId id="2134803662" r:id="rId75"/>
  </p:sldIdLst>
  <p:sldSz cx="9144000" cy="6858000" type="screen4x3"/>
  <p:notesSz cx="6735763" cy="9866313"/>
  <p:custDataLst>
    <p:tags r:id="rId78"/>
  </p:custDataLst>
  <p:defaultTextStyle>
    <a:defPPr>
      <a:defRPr lang="en-US"/>
    </a:defPPr>
    <a:lvl1pPr algn="l" rtl="0" fontAlgn="base">
      <a:spcBef>
        <a:spcPct val="0"/>
      </a:spcBef>
      <a:spcAft>
        <a:spcPct val="0"/>
      </a:spcAft>
      <a:defRPr sz="700" kern="1200">
        <a:solidFill>
          <a:schemeClr val="tx1"/>
        </a:solidFill>
        <a:latin typeface="LindeDaxPowerPoint" pitchFamily="34" charset="0"/>
        <a:ea typeface="+mn-ea"/>
        <a:cs typeface="Arial" charset="0"/>
      </a:defRPr>
    </a:lvl1pPr>
    <a:lvl2pPr marL="457200" algn="l" rtl="0" fontAlgn="base">
      <a:spcBef>
        <a:spcPct val="0"/>
      </a:spcBef>
      <a:spcAft>
        <a:spcPct val="0"/>
      </a:spcAft>
      <a:defRPr sz="700" kern="1200">
        <a:solidFill>
          <a:schemeClr val="tx1"/>
        </a:solidFill>
        <a:latin typeface="LindeDaxPowerPoint" pitchFamily="34" charset="0"/>
        <a:ea typeface="+mn-ea"/>
        <a:cs typeface="Arial" charset="0"/>
      </a:defRPr>
    </a:lvl2pPr>
    <a:lvl3pPr marL="914400" algn="l" rtl="0" fontAlgn="base">
      <a:spcBef>
        <a:spcPct val="0"/>
      </a:spcBef>
      <a:spcAft>
        <a:spcPct val="0"/>
      </a:spcAft>
      <a:defRPr sz="700" kern="1200">
        <a:solidFill>
          <a:schemeClr val="tx1"/>
        </a:solidFill>
        <a:latin typeface="LindeDaxPowerPoint" pitchFamily="34" charset="0"/>
        <a:ea typeface="+mn-ea"/>
        <a:cs typeface="Arial" charset="0"/>
      </a:defRPr>
    </a:lvl3pPr>
    <a:lvl4pPr marL="1371600" algn="l" rtl="0" fontAlgn="base">
      <a:spcBef>
        <a:spcPct val="0"/>
      </a:spcBef>
      <a:spcAft>
        <a:spcPct val="0"/>
      </a:spcAft>
      <a:defRPr sz="700" kern="1200">
        <a:solidFill>
          <a:schemeClr val="tx1"/>
        </a:solidFill>
        <a:latin typeface="LindeDaxPowerPoint" pitchFamily="34" charset="0"/>
        <a:ea typeface="+mn-ea"/>
        <a:cs typeface="Arial" charset="0"/>
      </a:defRPr>
    </a:lvl4pPr>
    <a:lvl5pPr marL="1828800" algn="l" rtl="0" fontAlgn="base">
      <a:spcBef>
        <a:spcPct val="0"/>
      </a:spcBef>
      <a:spcAft>
        <a:spcPct val="0"/>
      </a:spcAft>
      <a:defRPr sz="700" kern="1200">
        <a:solidFill>
          <a:schemeClr val="tx1"/>
        </a:solidFill>
        <a:latin typeface="LindeDaxPowerPoint" pitchFamily="34" charset="0"/>
        <a:ea typeface="+mn-ea"/>
        <a:cs typeface="Arial" charset="0"/>
      </a:defRPr>
    </a:lvl5pPr>
    <a:lvl6pPr marL="2286000" algn="l" defTabSz="914400" rtl="0" eaLnBrk="1" latinLnBrk="0" hangingPunct="1">
      <a:defRPr sz="700" kern="1200">
        <a:solidFill>
          <a:schemeClr val="tx1"/>
        </a:solidFill>
        <a:latin typeface="LindeDaxPowerPoint" pitchFamily="34" charset="0"/>
        <a:ea typeface="+mn-ea"/>
        <a:cs typeface="Arial" charset="0"/>
      </a:defRPr>
    </a:lvl6pPr>
    <a:lvl7pPr marL="2743200" algn="l" defTabSz="914400" rtl="0" eaLnBrk="1" latinLnBrk="0" hangingPunct="1">
      <a:defRPr sz="700" kern="1200">
        <a:solidFill>
          <a:schemeClr val="tx1"/>
        </a:solidFill>
        <a:latin typeface="LindeDaxPowerPoint" pitchFamily="34" charset="0"/>
        <a:ea typeface="+mn-ea"/>
        <a:cs typeface="Arial" charset="0"/>
      </a:defRPr>
    </a:lvl7pPr>
    <a:lvl8pPr marL="3200400" algn="l" defTabSz="914400" rtl="0" eaLnBrk="1" latinLnBrk="0" hangingPunct="1">
      <a:defRPr sz="700" kern="1200">
        <a:solidFill>
          <a:schemeClr val="tx1"/>
        </a:solidFill>
        <a:latin typeface="LindeDaxPowerPoint" pitchFamily="34" charset="0"/>
        <a:ea typeface="+mn-ea"/>
        <a:cs typeface="Arial" charset="0"/>
      </a:defRPr>
    </a:lvl8pPr>
    <a:lvl9pPr marL="3657600" algn="l" defTabSz="914400" rtl="0" eaLnBrk="1" latinLnBrk="0" hangingPunct="1">
      <a:defRPr sz="700" kern="1200">
        <a:solidFill>
          <a:schemeClr val="tx1"/>
        </a:solidFill>
        <a:latin typeface="LindeDaxPowerPoint" pitchFamily="34" charset="0"/>
        <a:ea typeface="+mn-ea"/>
        <a:cs typeface="Arial" charset="0"/>
      </a:defRPr>
    </a:lvl9pPr>
  </p:defaultTextStyle>
  <p:extLst>
    <p:ext uri="{521415D9-36F7-43E2-AB2F-B90AF26B5E84}">
      <p14:sectionLst xmlns:p14="http://schemas.microsoft.com/office/powerpoint/2010/main">
        <p14:section name="Main Pack" id="{CD311A9D-62A3-49C2-ADBB-65CE3AB8BF3F}">
          <p14:sldIdLst>
            <p14:sldId id="801"/>
            <p14:sldId id="2147470609"/>
            <p14:sldId id="2147470613"/>
            <p14:sldId id="2147470614"/>
            <p14:sldId id="2147470718"/>
            <p14:sldId id="2146847869"/>
            <p14:sldId id="2147470715"/>
            <p14:sldId id="2147470714"/>
            <p14:sldId id="2147470709"/>
            <p14:sldId id="2147470672"/>
            <p14:sldId id="2147470719"/>
            <p14:sldId id="2147470717"/>
            <p14:sldId id="2147470622"/>
            <p14:sldId id="2147470180"/>
            <p14:sldId id="2147470670"/>
            <p14:sldId id="2147470671"/>
            <p14:sldId id="2147470615"/>
            <p14:sldId id="2146848021"/>
            <p14:sldId id="2146848062"/>
            <p14:sldId id="2147470720"/>
            <p14:sldId id="2146847899"/>
            <p14:sldId id="2146848127"/>
            <p14:sldId id="2147470725"/>
            <p14:sldId id="2147470721"/>
            <p14:sldId id="2146847900"/>
            <p14:sldId id="2147470733"/>
            <p14:sldId id="2147470734"/>
            <p14:sldId id="2147470711"/>
            <p14:sldId id="2147470487"/>
            <p14:sldId id="2147470712"/>
            <p14:sldId id="2147470735"/>
            <p14:sldId id="2147470661"/>
            <p14:sldId id="2147470656"/>
            <p14:sldId id="4586"/>
            <p14:sldId id="2147470603"/>
            <p14:sldId id="2147470639"/>
            <p14:sldId id="2147470731"/>
            <p14:sldId id="2147470732"/>
            <p14:sldId id="2147470728"/>
            <p14:sldId id="2147470737"/>
            <p14:sldId id="2147470710"/>
            <p14:sldId id="2146848039"/>
            <p14:sldId id="2146847961"/>
            <p14:sldId id="2146847987"/>
            <p14:sldId id="2147470673"/>
            <p14:sldId id="2146847963"/>
            <p14:sldId id="2146848044"/>
            <p14:sldId id="2146847995"/>
            <p14:sldId id="2146848040"/>
            <p14:sldId id="2146848041"/>
            <p14:sldId id="2147470674"/>
            <p14:sldId id="2147470739"/>
            <p14:sldId id="2147470729"/>
            <p14:sldId id="2147470730"/>
            <p14:sldId id="2147470642"/>
            <p14:sldId id="2147470740"/>
            <p14:sldId id="2146847991"/>
            <p14:sldId id="2146847894"/>
            <p14:sldId id="2147470741"/>
            <p14:sldId id="2147470724"/>
            <p14:sldId id="2141412579"/>
            <p14:sldId id="2146847977"/>
            <p14:sldId id="2146848017"/>
            <p14:sldId id="2146848013"/>
            <p14:sldId id="2146848012"/>
            <p14:sldId id="4862"/>
            <p14:sldId id="2147470185"/>
          </p14:sldIdLst>
        </p14:section>
        <p14:section name="Backup" id="{7811DE55-F67A-4642-A425-49573AEAAD6B}">
          <p14:sldIdLst>
            <p14:sldId id="2134804308"/>
            <p14:sldId id="2146848024"/>
            <p14:sldId id="2134803661"/>
            <p14:sldId id="2134803662"/>
          </p14:sldIdLst>
        </p14:section>
      </p14:sectionLst>
    </p:ext>
    <p:ext uri="{EFAFB233-063F-42B5-8137-9DF3F51BA10A}">
      <p15:sldGuideLst xmlns:p15="http://schemas.microsoft.com/office/powerpoint/2012/main">
        <p15:guide id="1" orient="horz" pos="378">
          <p15:clr>
            <a:srgbClr val="A4A3A4"/>
          </p15:clr>
        </p15:guide>
        <p15:guide id="2" orient="horz" pos="586">
          <p15:clr>
            <a:srgbClr val="A4A3A4"/>
          </p15:clr>
        </p15:guide>
        <p15:guide id="3" orient="horz" pos="4288">
          <p15:clr>
            <a:srgbClr val="A4A3A4"/>
          </p15:clr>
        </p15:guide>
        <p15:guide id="4" orient="horz" pos="276">
          <p15:clr>
            <a:srgbClr val="A4A3A4"/>
          </p15:clr>
        </p15:guide>
        <p15:guide id="5" pos="198">
          <p15:clr>
            <a:srgbClr val="A4A3A4"/>
          </p15:clr>
        </p15:guide>
        <p15:guide id="6" pos="5126">
          <p15:clr>
            <a:srgbClr val="A4A3A4"/>
          </p15:clr>
        </p15:guide>
        <p15:guide id="7" pos="3266">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bhishek Ganguly" initials="AG" lastIdx="12" clrIdx="0">
    <p:extLst>
      <p:ext uri="{19B8F6BF-5375-455C-9EA6-DF929625EA0E}">
        <p15:presenceInfo xmlns:p15="http://schemas.microsoft.com/office/powerpoint/2012/main" userId="S::in10c3@linde.com::db4d7839-740e-42ff-a7b3-716f92899b0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000"/>
    <a:srgbClr val="005591"/>
    <a:srgbClr val="FF9933"/>
    <a:srgbClr val="E8E9EB"/>
    <a:srgbClr val="C6EFFF"/>
    <a:srgbClr val="4D88B2"/>
    <a:srgbClr val="C7CCD7"/>
    <a:srgbClr val="E5E8EB"/>
    <a:srgbClr val="ECEEF0"/>
    <a:srgbClr val="F4F5F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0845C90-CA7E-433E-AAD5-4D9F47A959F8}" v="1444" dt="2025-03-11T18:56:01.869"/>
    <p1510:client id="{B5ACDDA2-39B0-4BD2-BD60-A639EC300E72}" v="3319" dt="2025-03-11T19:04:27.687"/>
    <p1510:client id="{D9C079D5-63D3-44C2-8938-508B893E7D47}" v="30" dt="2025-03-11T14:57:16.99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378"/>
        <p:guide orient="horz" pos="586"/>
        <p:guide orient="horz" pos="4288"/>
        <p:guide orient="horz" pos="276"/>
        <p:guide pos="198"/>
        <p:guide pos="5126"/>
        <p:guide pos="3266"/>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microsoft.com/office/2016/11/relationships/changesInfo" Target="changesInfos/changesInfo1.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commentAuthors" Target="commentAuthors.xml"/><Relationship Id="rId5" Type="http://schemas.openxmlformats.org/officeDocument/2006/relationships/slide" Target="slides/slide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handoutMaster" Target="handoutMasters/handoutMaster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presProps" Target="presProps.xml"/><Relationship Id="rId85" Type="http://schemas.microsoft.com/office/2015/10/relationships/revisionInfo" Target="revisionInfo.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tags" Target="tags/tag1.xml"/><Relationship Id="rId8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notesMaster" Target="notesMasters/notesMaster1.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61" Type="http://schemas.openxmlformats.org/officeDocument/2006/relationships/slide" Target="slides/slide57.xml"/><Relationship Id="rId8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tephan Domes" userId="518eb60b-ff7c-4541-b0bd-be16bc1905d8" providerId="ADAL" clId="{A0B082D4-0391-49A8-9166-5906EB9C3951}"/>
    <pc:docChg chg="undo custSel addSld modSld">
      <pc:chgData name="Stephan Domes" userId="518eb60b-ff7c-4541-b0bd-be16bc1905d8" providerId="ADAL" clId="{A0B082D4-0391-49A8-9166-5906EB9C3951}" dt="2023-06-20T11:38:36.506" v="494" actId="14100"/>
      <pc:docMkLst>
        <pc:docMk/>
      </pc:docMkLst>
      <pc:sldChg chg="addSp delSp modSp add mod">
        <pc:chgData name="Stephan Domes" userId="518eb60b-ff7c-4541-b0bd-be16bc1905d8" providerId="ADAL" clId="{A0B082D4-0391-49A8-9166-5906EB9C3951}" dt="2023-06-20T11:37:49.542" v="481" actId="1035"/>
        <pc:sldMkLst>
          <pc:docMk/>
          <pc:sldMk cId="1219748447" sldId="2146847899"/>
        </pc:sldMkLst>
      </pc:sldChg>
      <pc:sldChg chg="addSp delSp modSp add mod">
        <pc:chgData name="Stephan Domes" userId="518eb60b-ff7c-4541-b0bd-be16bc1905d8" providerId="ADAL" clId="{A0B082D4-0391-49A8-9166-5906EB9C3951}" dt="2023-06-20T11:38:36.506" v="494" actId="14100"/>
        <pc:sldMkLst>
          <pc:docMk/>
          <pc:sldMk cId="4114466014" sldId="2146847900"/>
        </pc:sldMkLst>
      </pc:sldChg>
    </pc:docChg>
  </pc:docChgLst>
  <pc:docChgLst>
    <pc:chgData name="Sujoy Sen" userId="S::in0909@linde.com::40275a44-8a7a-4b4b-af82-0642a2c9b16b" providerId="AD" clId="Web-{9CD78F49-F23E-1A8A-BD17-591F2A970EB0}"/>
    <pc:docChg chg="modSld">
      <pc:chgData name="Sujoy Sen" userId="S::in0909@linde.com::40275a44-8a7a-4b4b-af82-0642a2c9b16b" providerId="AD" clId="Web-{9CD78F49-F23E-1A8A-BD17-591F2A970EB0}" dt="2022-08-24T05:55:45.193" v="272" actId="14100"/>
      <pc:docMkLst>
        <pc:docMk/>
      </pc:docMkLst>
      <pc:sldChg chg="modSp">
        <pc:chgData name="Sujoy Sen" userId="S::in0909@linde.com::40275a44-8a7a-4b4b-af82-0642a2c9b16b" providerId="AD" clId="Web-{9CD78F49-F23E-1A8A-BD17-591F2A970EB0}" dt="2022-08-24T05:43:30.642" v="70" actId="1076"/>
        <pc:sldMkLst>
          <pc:docMk/>
          <pc:sldMk cId="2631251573" sldId="4271"/>
        </pc:sldMkLst>
      </pc:sldChg>
      <pc:sldChg chg="addSp modSp">
        <pc:chgData name="Sujoy Sen" userId="S::in0909@linde.com::40275a44-8a7a-4b4b-af82-0642a2c9b16b" providerId="AD" clId="Web-{9CD78F49-F23E-1A8A-BD17-591F2A970EB0}" dt="2022-08-24T05:55:45.193" v="272" actId="14100"/>
        <pc:sldMkLst>
          <pc:docMk/>
          <pc:sldMk cId="1413840259" sldId="2146847966"/>
        </pc:sldMkLst>
      </pc:sldChg>
    </pc:docChg>
  </pc:docChgLst>
  <pc:docChgLst>
    <pc:chgData name="Stephan Domes" userId="518eb60b-ff7c-4541-b0bd-be16bc1905d8" providerId="ADAL" clId="{B0842397-E0DB-4347-9050-D9943D5B337E}"/>
    <pc:docChg chg="undo custSel addSld delSld modSld sldOrd modSection replTag">
      <pc:chgData name="Stephan Domes" userId="518eb60b-ff7c-4541-b0bd-be16bc1905d8" providerId="ADAL" clId="{B0842397-E0DB-4347-9050-D9943D5B337E}" dt="2023-11-15T14:56:45.792" v="3797" actId="12"/>
      <pc:docMkLst>
        <pc:docMk/>
      </pc:docMkLst>
      <pc:sldChg chg="addSp delSp modSp mod">
        <pc:chgData name="Stephan Domes" userId="518eb60b-ff7c-4541-b0bd-be16bc1905d8" providerId="ADAL" clId="{B0842397-E0DB-4347-9050-D9943D5B337E}" dt="2023-11-14T09:31:30.651" v="1077"/>
        <pc:sldMkLst>
          <pc:docMk/>
          <pc:sldMk cId="2709429765" sldId="801"/>
        </pc:sldMkLst>
      </pc:sldChg>
      <pc:sldChg chg="ord">
        <pc:chgData name="Stephan Domes" userId="518eb60b-ff7c-4541-b0bd-be16bc1905d8" providerId="ADAL" clId="{B0842397-E0DB-4347-9050-D9943D5B337E}" dt="2023-11-14T09:47:19.322" v="2809"/>
        <pc:sldMkLst>
          <pc:docMk/>
          <pc:sldMk cId="2047960300" sldId="4862"/>
        </pc:sldMkLst>
      </pc:sldChg>
      <pc:sldChg chg="addSp delSp modSp mod">
        <pc:chgData name="Stephan Domes" userId="518eb60b-ff7c-4541-b0bd-be16bc1905d8" providerId="ADAL" clId="{B0842397-E0DB-4347-9050-D9943D5B337E}" dt="2023-11-15T10:39:31.663" v="3739"/>
        <pc:sldMkLst>
          <pc:docMk/>
          <pc:sldMk cId="714289521" sldId="2134804308"/>
        </pc:sldMkLst>
      </pc:sldChg>
      <pc:sldChg chg="addSp delSp modSp del mod">
        <pc:chgData name="Stephan Domes" userId="518eb60b-ff7c-4541-b0bd-be16bc1905d8" providerId="ADAL" clId="{B0842397-E0DB-4347-9050-D9943D5B337E}" dt="2023-11-14T09:42:57.048" v="1851" actId="47"/>
        <pc:sldMkLst>
          <pc:docMk/>
          <pc:sldMk cId="2180691723" sldId="2134804309"/>
        </pc:sldMkLst>
      </pc:sldChg>
      <pc:sldChg chg="addSp delSp modSp mod ord">
        <pc:chgData name="Stephan Domes" userId="518eb60b-ff7c-4541-b0bd-be16bc1905d8" providerId="ADAL" clId="{B0842397-E0DB-4347-9050-D9943D5B337E}" dt="2023-11-14T09:46:13.904" v="2606"/>
        <pc:sldMkLst>
          <pc:docMk/>
          <pc:sldMk cId="391206082" sldId="2141412579"/>
        </pc:sldMkLst>
      </pc:sldChg>
      <pc:sldChg chg="ord">
        <pc:chgData name="Stephan Domes" userId="518eb60b-ff7c-4541-b0bd-be16bc1905d8" providerId="ADAL" clId="{B0842397-E0DB-4347-9050-D9943D5B337E}" dt="2023-11-13T15:51:07.986" v="890"/>
        <pc:sldMkLst>
          <pc:docMk/>
          <pc:sldMk cId="1873790604" sldId="2146847868"/>
        </pc:sldMkLst>
      </pc:sldChg>
      <pc:sldChg chg="modSp mod">
        <pc:chgData name="Stephan Domes" userId="518eb60b-ff7c-4541-b0bd-be16bc1905d8" providerId="ADAL" clId="{B0842397-E0DB-4347-9050-D9943D5B337E}" dt="2023-11-14T09:48:45.165" v="2978" actId="1037"/>
        <pc:sldMkLst>
          <pc:docMk/>
          <pc:sldMk cId="1219748447" sldId="2146847899"/>
        </pc:sldMkLst>
      </pc:sldChg>
      <pc:sldChg chg="modSp mod ord">
        <pc:chgData name="Stephan Domes" userId="518eb60b-ff7c-4541-b0bd-be16bc1905d8" providerId="ADAL" clId="{B0842397-E0DB-4347-9050-D9943D5B337E}" dt="2023-11-14T09:56:33.024" v="3363"/>
        <pc:sldMkLst>
          <pc:docMk/>
          <pc:sldMk cId="4114466014" sldId="2146847900"/>
        </pc:sldMkLst>
      </pc:sldChg>
      <pc:sldChg chg="addSp delSp modSp mod">
        <pc:chgData name="Stephan Domes" userId="518eb60b-ff7c-4541-b0bd-be16bc1905d8" providerId="ADAL" clId="{B0842397-E0DB-4347-9050-D9943D5B337E}" dt="2023-11-14T09:43:57.607" v="2185"/>
        <pc:sldMkLst>
          <pc:docMk/>
          <pc:sldMk cId="931363434" sldId="2146847977"/>
        </pc:sldMkLst>
      </pc:sldChg>
      <pc:sldChg chg="addSp delSp modSp mod">
        <pc:chgData name="Stephan Domes" userId="518eb60b-ff7c-4541-b0bd-be16bc1905d8" providerId="ADAL" clId="{B0842397-E0DB-4347-9050-D9943D5B337E}" dt="2023-11-15T10:34:31.007" v="3481"/>
        <pc:sldMkLst>
          <pc:docMk/>
          <pc:sldMk cId="2899178891" sldId="2146847978"/>
        </pc:sldMkLst>
      </pc:sldChg>
      <pc:sldChg chg="ord">
        <pc:chgData name="Stephan Domes" userId="518eb60b-ff7c-4541-b0bd-be16bc1905d8" providerId="ADAL" clId="{B0842397-E0DB-4347-9050-D9943D5B337E}" dt="2023-11-14T09:47:06.360" v="2801"/>
        <pc:sldMkLst>
          <pc:docMk/>
          <pc:sldMk cId="1166259794" sldId="2146847984"/>
        </pc:sldMkLst>
      </pc:sldChg>
      <pc:sldChg chg="addSp delSp modSp mod ord">
        <pc:chgData name="Stephan Domes" userId="518eb60b-ff7c-4541-b0bd-be16bc1905d8" providerId="ADAL" clId="{B0842397-E0DB-4347-9050-D9943D5B337E}" dt="2023-11-14T09:47:12.449" v="2805"/>
        <pc:sldMkLst>
          <pc:docMk/>
          <pc:sldMk cId="2029853724" sldId="2146847985"/>
        </pc:sldMkLst>
      </pc:sldChg>
      <pc:sldChg chg="addSp delSp modSp mod ord">
        <pc:chgData name="Stephan Domes" userId="518eb60b-ff7c-4541-b0bd-be16bc1905d8" providerId="ADAL" clId="{B0842397-E0DB-4347-9050-D9943D5B337E}" dt="2023-11-14T09:47:10.139" v="2803"/>
        <pc:sldMkLst>
          <pc:docMk/>
          <pc:sldMk cId="2947823535" sldId="2146847988"/>
        </pc:sldMkLst>
      </pc:sldChg>
      <pc:sldChg chg="del">
        <pc:chgData name="Stephan Domes" userId="518eb60b-ff7c-4541-b0bd-be16bc1905d8" providerId="ADAL" clId="{B0842397-E0DB-4347-9050-D9943D5B337E}" dt="2023-11-14T09:43:32.026" v="1952" actId="47"/>
        <pc:sldMkLst>
          <pc:docMk/>
          <pc:sldMk cId="1027316820" sldId="2146848000"/>
        </pc:sldMkLst>
      </pc:sldChg>
      <pc:sldChg chg="ord">
        <pc:chgData name="Stephan Domes" userId="518eb60b-ff7c-4541-b0bd-be16bc1905d8" providerId="ADAL" clId="{B0842397-E0DB-4347-9050-D9943D5B337E}" dt="2023-11-14T09:47:15.835" v="2807"/>
        <pc:sldMkLst>
          <pc:docMk/>
          <pc:sldMk cId="1265615351" sldId="2146848012"/>
        </pc:sldMkLst>
      </pc:sldChg>
      <pc:sldChg chg="addSp delSp modSp mod">
        <pc:chgData name="Stephan Domes" userId="518eb60b-ff7c-4541-b0bd-be16bc1905d8" providerId="ADAL" clId="{B0842397-E0DB-4347-9050-D9943D5B337E}" dt="2023-11-14T09:44:09.447" v="2279"/>
        <pc:sldMkLst>
          <pc:docMk/>
          <pc:sldMk cId="3742792571" sldId="2146848013"/>
        </pc:sldMkLst>
      </pc:sldChg>
      <pc:sldChg chg="modSp mod">
        <pc:chgData name="Stephan Domes" userId="518eb60b-ff7c-4541-b0bd-be16bc1905d8" providerId="ADAL" clId="{B0842397-E0DB-4347-9050-D9943D5B337E}" dt="2023-11-13T15:50:52.054" v="884" actId="20577"/>
        <pc:sldMkLst>
          <pc:docMk/>
          <pc:sldMk cId="528759350" sldId="2146848015"/>
        </pc:sldMkLst>
      </pc:sldChg>
      <pc:sldChg chg="addSp delSp modSp mod">
        <pc:chgData name="Stephan Domes" userId="518eb60b-ff7c-4541-b0bd-be16bc1905d8" providerId="ADAL" clId="{B0842397-E0DB-4347-9050-D9943D5B337E}" dt="2023-11-14T09:44:04.006" v="2232"/>
        <pc:sldMkLst>
          <pc:docMk/>
          <pc:sldMk cId="4227805470" sldId="2146848017"/>
        </pc:sldMkLst>
      </pc:sldChg>
      <pc:sldChg chg="ord">
        <pc:chgData name="Stephan Domes" userId="518eb60b-ff7c-4541-b0bd-be16bc1905d8" providerId="ADAL" clId="{B0842397-E0DB-4347-9050-D9943D5B337E}" dt="2023-11-13T15:51:18.086" v="913"/>
        <pc:sldMkLst>
          <pc:docMk/>
          <pc:sldMk cId="133157531" sldId="2146848021"/>
        </pc:sldMkLst>
      </pc:sldChg>
      <pc:sldChg chg="addSp delSp modSp mod ord">
        <pc:chgData name="Stephan Domes" userId="518eb60b-ff7c-4541-b0bd-be16bc1905d8" providerId="ADAL" clId="{B0842397-E0DB-4347-9050-D9943D5B337E}" dt="2023-11-13T15:50:42.145" v="878"/>
        <pc:sldMkLst>
          <pc:docMk/>
          <pc:sldMk cId="3287629583" sldId="2146848022"/>
        </pc:sldMkLst>
      </pc:sldChg>
      <pc:sldChg chg="addSp delSp modSp mod ord">
        <pc:chgData name="Stephan Domes" userId="518eb60b-ff7c-4541-b0bd-be16bc1905d8" providerId="ADAL" clId="{B0842397-E0DB-4347-9050-D9943D5B337E}" dt="2023-11-14T09:42:09.377" v="1765"/>
        <pc:sldMkLst>
          <pc:docMk/>
          <pc:sldMk cId="1714071862" sldId="2146848024"/>
        </pc:sldMkLst>
      </pc:sldChg>
      <pc:sldChg chg="addSp delSp modSp mod ord">
        <pc:chgData name="Stephan Domes" userId="518eb60b-ff7c-4541-b0bd-be16bc1905d8" providerId="ADAL" clId="{B0842397-E0DB-4347-9050-D9943D5B337E}" dt="2023-11-14T09:42:13.875" v="1799"/>
        <pc:sldMkLst>
          <pc:docMk/>
          <pc:sldMk cId="702829629" sldId="2146848062"/>
        </pc:sldMkLst>
      </pc:sldChg>
      <pc:sldChg chg="add ord">
        <pc:chgData name="Stephan Domes" userId="518eb60b-ff7c-4541-b0bd-be16bc1905d8" providerId="ADAL" clId="{B0842397-E0DB-4347-9050-D9943D5B337E}" dt="2023-11-15T10:28:54.839" v="3367"/>
        <pc:sldMkLst>
          <pc:docMk/>
          <pc:sldMk cId="3045821442" sldId="2146848066"/>
        </pc:sldMkLst>
      </pc:sldChg>
      <pc:sldChg chg="del">
        <pc:chgData name="Stephan Domes" userId="518eb60b-ff7c-4541-b0bd-be16bc1905d8" providerId="ADAL" clId="{B0842397-E0DB-4347-9050-D9943D5B337E}" dt="2023-11-14T09:43:33.459" v="1953" actId="47"/>
        <pc:sldMkLst>
          <pc:docMk/>
          <pc:sldMk cId="2086635316" sldId="2146848124"/>
        </pc:sldMkLst>
      </pc:sldChg>
      <pc:sldChg chg="del">
        <pc:chgData name="Stephan Domes" userId="518eb60b-ff7c-4541-b0bd-be16bc1905d8" providerId="ADAL" clId="{B0842397-E0DB-4347-9050-D9943D5B337E}" dt="2023-11-14T09:40:54.394" v="1603" actId="47"/>
        <pc:sldMkLst>
          <pc:docMk/>
          <pc:sldMk cId="1066399544" sldId="2146848125"/>
        </pc:sldMkLst>
      </pc:sldChg>
      <pc:sldChg chg="del">
        <pc:chgData name="Stephan Domes" userId="518eb60b-ff7c-4541-b0bd-be16bc1905d8" providerId="ADAL" clId="{B0842397-E0DB-4347-9050-D9943D5B337E}" dt="2023-11-14T09:42:48.654" v="1816" actId="47"/>
        <pc:sldMkLst>
          <pc:docMk/>
          <pc:sldMk cId="3882542120" sldId="2146848126"/>
        </pc:sldMkLst>
      </pc:sldChg>
      <pc:sldChg chg="addSp delSp modSp mod">
        <pc:chgData name="Stephan Domes" userId="518eb60b-ff7c-4541-b0bd-be16bc1905d8" providerId="ADAL" clId="{B0842397-E0DB-4347-9050-D9943D5B337E}" dt="2023-11-14T09:43:14.950" v="1951" actId="20577"/>
        <pc:sldMkLst>
          <pc:docMk/>
          <pc:sldMk cId="452898350" sldId="2146848127"/>
        </pc:sldMkLst>
      </pc:sldChg>
      <pc:sldChg chg="del">
        <pc:chgData name="Stephan Domes" userId="518eb60b-ff7c-4541-b0bd-be16bc1905d8" providerId="ADAL" clId="{B0842397-E0DB-4347-9050-D9943D5B337E}" dt="2023-11-14T09:47:24.995" v="2810" actId="47"/>
        <pc:sldMkLst>
          <pc:docMk/>
          <pc:sldMk cId="3406678799" sldId="2146848139"/>
        </pc:sldMkLst>
      </pc:sldChg>
      <pc:sldChg chg="delSp modSp add del mod ord">
        <pc:chgData name="Stephan Domes" userId="518eb60b-ff7c-4541-b0bd-be16bc1905d8" providerId="ADAL" clId="{B0842397-E0DB-4347-9050-D9943D5B337E}" dt="2023-11-14T09:32:01.366" v="1079" actId="47"/>
        <pc:sldMkLst>
          <pc:docMk/>
          <pc:sldMk cId="3092519415" sldId="2147470173"/>
        </pc:sldMkLst>
      </pc:sldChg>
      <pc:sldChg chg="addSp delSp modSp add mod">
        <pc:chgData name="Stephan Domes" userId="518eb60b-ff7c-4541-b0bd-be16bc1905d8" providerId="ADAL" clId="{B0842397-E0DB-4347-9050-D9943D5B337E}" dt="2023-11-14T09:43:38.789" v="2002"/>
        <pc:sldMkLst>
          <pc:docMk/>
          <pc:sldMk cId="1042782951" sldId="2147470174"/>
        </pc:sldMkLst>
      </pc:sldChg>
      <pc:sldChg chg="modSp add mod">
        <pc:chgData name="Stephan Domes" userId="518eb60b-ff7c-4541-b0bd-be16bc1905d8" providerId="ADAL" clId="{B0842397-E0DB-4347-9050-D9943D5B337E}" dt="2023-11-13T15:51:30.595" v="949" actId="1035"/>
        <pc:sldMkLst>
          <pc:docMk/>
          <pc:sldMk cId="4225509872" sldId="2147470175"/>
        </pc:sldMkLst>
      </pc:sldChg>
      <pc:sldChg chg="modSp add mod">
        <pc:chgData name="Stephan Domes" userId="518eb60b-ff7c-4541-b0bd-be16bc1905d8" providerId="ADAL" clId="{B0842397-E0DB-4347-9050-D9943D5B337E}" dt="2023-11-13T15:51:14.383" v="911" actId="1036"/>
        <pc:sldMkLst>
          <pc:docMk/>
          <pc:sldMk cId="2698107779" sldId="2147470176"/>
        </pc:sldMkLst>
      </pc:sldChg>
      <pc:sldChg chg="modSp add mod">
        <pc:chgData name="Stephan Domes" userId="518eb60b-ff7c-4541-b0bd-be16bc1905d8" providerId="ADAL" clId="{B0842397-E0DB-4347-9050-D9943D5B337E}" dt="2023-11-13T15:51:40.339" v="972" actId="1036"/>
        <pc:sldMkLst>
          <pc:docMk/>
          <pc:sldMk cId="3287917716" sldId="2147470177"/>
        </pc:sldMkLst>
      </pc:sldChg>
      <pc:sldChg chg="modSp add mod">
        <pc:chgData name="Stephan Domes" userId="518eb60b-ff7c-4541-b0bd-be16bc1905d8" providerId="ADAL" clId="{B0842397-E0DB-4347-9050-D9943D5B337E}" dt="2023-11-13T15:51:47.842" v="1003" actId="1036"/>
        <pc:sldMkLst>
          <pc:docMk/>
          <pc:sldMk cId="769937521" sldId="2147470178"/>
        </pc:sldMkLst>
      </pc:sldChg>
      <pc:sldChg chg="addSp delSp modSp add mod">
        <pc:chgData name="Stephan Domes" userId="518eb60b-ff7c-4541-b0bd-be16bc1905d8" providerId="ADAL" clId="{B0842397-E0DB-4347-9050-D9943D5B337E}" dt="2023-11-15T14:56:45.792" v="3797" actId="12"/>
        <pc:sldMkLst>
          <pc:docMk/>
          <pc:sldMk cId="1889376688" sldId="2147470179"/>
        </pc:sldMkLst>
      </pc:sldChg>
      <pc:sldChg chg="addSp delSp modSp add mod ord">
        <pc:chgData name="Stephan Domes" userId="518eb60b-ff7c-4541-b0bd-be16bc1905d8" providerId="ADAL" clId="{B0842397-E0DB-4347-9050-D9943D5B337E}" dt="2023-11-14T09:48:21.794" v="2868" actId="6549"/>
        <pc:sldMkLst>
          <pc:docMk/>
          <pc:sldMk cId="2044082626" sldId="2147470180"/>
        </pc:sldMkLst>
      </pc:sldChg>
      <pc:sldChg chg="addSp delSp modSp add mod">
        <pc:chgData name="Stephan Domes" userId="518eb60b-ff7c-4541-b0bd-be16bc1905d8" providerId="ADAL" clId="{B0842397-E0DB-4347-9050-D9943D5B337E}" dt="2023-11-14T09:46:20.176" v="2634"/>
        <pc:sldMkLst>
          <pc:docMk/>
          <pc:sldMk cId="3507225243" sldId="2147470181"/>
        </pc:sldMkLst>
      </pc:sldChg>
      <pc:sldChg chg="add del">
        <pc:chgData name="Stephan Domes" userId="518eb60b-ff7c-4541-b0bd-be16bc1905d8" providerId="ADAL" clId="{B0842397-E0DB-4347-9050-D9943D5B337E}" dt="2023-11-14T09:39:34.252" v="1569" actId="47"/>
        <pc:sldMkLst>
          <pc:docMk/>
          <pc:sldMk cId="3637488400" sldId="2147470181"/>
        </pc:sldMkLst>
      </pc:sldChg>
      <pc:sldChg chg="addSp delSp modSp add mod">
        <pc:chgData name="Stephan Domes" userId="518eb60b-ff7c-4541-b0bd-be16bc1905d8" providerId="ADAL" clId="{B0842397-E0DB-4347-9050-D9943D5B337E}" dt="2023-11-14T09:49:02.810" v="2988" actId="20577"/>
        <pc:sldMkLst>
          <pc:docMk/>
          <pc:sldMk cId="1740167558" sldId="2147470182"/>
        </pc:sldMkLst>
      </pc:sldChg>
      <pc:sldChg chg="addSp delSp modSp add mod">
        <pc:chgData name="Stephan Domes" userId="518eb60b-ff7c-4541-b0bd-be16bc1905d8" providerId="ADAL" clId="{B0842397-E0DB-4347-9050-D9943D5B337E}" dt="2023-11-14T09:46:28.676" v="2690"/>
        <pc:sldMkLst>
          <pc:docMk/>
          <pc:sldMk cId="3904190690" sldId="2147470183"/>
        </pc:sldMkLst>
      </pc:sldChg>
      <pc:sldChg chg="addSp delSp modSp add mod">
        <pc:chgData name="Stephan Domes" userId="518eb60b-ff7c-4541-b0bd-be16bc1905d8" providerId="ADAL" clId="{B0842397-E0DB-4347-9050-D9943D5B337E}" dt="2023-11-14T09:46:32.507" v="2718"/>
        <pc:sldMkLst>
          <pc:docMk/>
          <pc:sldMk cId="3478338814" sldId="2147470184"/>
        </pc:sldMkLst>
      </pc:sldChg>
      <pc:sldChg chg="modSp add mod">
        <pc:chgData name="Stephan Domes" userId="518eb60b-ff7c-4541-b0bd-be16bc1905d8" providerId="ADAL" clId="{B0842397-E0DB-4347-9050-D9943D5B337E}" dt="2023-11-14T09:46:59.095" v="2799" actId="1037"/>
        <pc:sldMkLst>
          <pc:docMk/>
          <pc:sldMk cId="1739831798" sldId="2147470185"/>
        </pc:sldMkLst>
      </pc:sldChg>
      <pc:sldChg chg="modSp mod">
        <pc:chgData name="Stephan Domes" userId="518eb60b-ff7c-4541-b0bd-be16bc1905d8" providerId="ADAL" clId="{B0842397-E0DB-4347-9050-D9943D5B337E}" dt="2023-11-15T10:34:18.011" v="3408" actId="14100"/>
        <pc:sldMkLst>
          <pc:docMk/>
          <pc:sldMk cId="2265865589" sldId="2147470187"/>
        </pc:sldMkLst>
      </pc:sldChg>
      <pc:sldChg chg="modSp add mod">
        <pc:chgData name="Stephan Domes" userId="518eb60b-ff7c-4541-b0bd-be16bc1905d8" providerId="ADAL" clId="{B0842397-E0DB-4347-9050-D9943D5B337E}" dt="2023-11-15T10:43:00.437" v="3795" actId="1038"/>
        <pc:sldMkLst>
          <pc:docMk/>
          <pc:sldMk cId="1047717835" sldId="2147470189"/>
        </pc:sldMkLst>
      </pc:sldChg>
    </pc:docChg>
  </pc:docChgLst>
  <pc:docChgLst>
    <pc:chgData name="Natarajan Thiyagarajan" userId="5dabe975-d505-4fdc-839e-65c19cc87c71" providerId="ADAL" clId="{D7F884F7-6ED8-4AC6-8454-E423989DA755}"/>
    <pc:docChg chg="undo custSel addSld delSld modSld sldOrd">
      <pc:chgData name="Natarajan Thiyagarajan" userId="5dabe975-d505-4fdc-839e-65c19cc87c71" providerId="ADAL" clId="{D7F884F7-6ED8-4AC6-8454-E423989DA755}" dt="2022-11-14T20:11:32.080" v="1660" actId="20577"/>
      <pc:docMkLst>
        <pc:docMk/>
      </pc:docMkLst>
      <pc:sldChg chg="addSp modSp mod">
        <pc:chgData name="Natarajan Thiyagarajan" userId="5dabe975-d505-4fdc-839e-65c19cc87c71" providerId="ADAL" clId="{D7F884F7-6ED8-4AC6-8454-E423989DA755}" dt="2022-10-31T14:54:30.053" v="77" actId="207"/>
        <pc:sldMkLst>
          <pc:docMk/>
          <pc:sldMk cId="1401503670" sldId="2146847869"/>
        </pc:sldMkLst>
      </pc:sldChg>
      <pc:sldChg chg="delSp modSp mod">
        <pc:chgData name="Natarajan Thiyagarajan" userId="5dabe975-d505-4fdc-839e-65c19cc87c71" providerId="ADAL" clId="{D7F884F7-6ED8-4AC6-8454-E423989DA755}" dt="2022-11-14T15:02:54.166" v="1605" actId="478"/>
        <pc:sldMkLst>
          <pc:docMk/>
          <pc:sldMk cId="3804736583" sldId="2146847896"/>
        </pc:sldMkLst>
      </pc:sldChg>
      <pc:sldChg chg="addSp delSp modSp mod">
        <pc:chgData name="Natarajan Thiyagarajan" userId="5dabe975-d505-4fdc-839e-65c19cc87c71" providerId="ADAL" clId="{D7F884F7-6ED8-4AC6-8454-E423989DA755}" dt="2022-11-14T20:11:32.080" v="1660" actId="20577"/>
        <pc:sldMkLst>
          <pc:docMk/>
          <pc:sldMk cId="163289580" sldId="2146847973"/>
        </pc:sldMkLst>
      </pc:sldChg>
      <pc:sldChg chg="addSp delSp modSp mod ord">
        <pc:chgData name="Natarajan Thiyagarajan" userId="5dabe975-d505-4fdc-839e-65c19cc87c71" providerId="ADAL" clId="{D7F884F7-6ED8-4AC6-8454-E423989DA755}" dt="2022-10-31T14:58:44.311" v="379" actId="21"/>
        <pc:sldMkLst>
          <pc:docMk/>
          <pc:sldMk cId="2572699577" sldId="2146847986"/>
        </pc:sldMkLst>
      </pc:sldChg>
      <pc:sldChg chg="addSp modSp mod">
        <pc:chgData name="Natarajan Thiyagarajan" userId="5dabe975-d505-4fdc-839e-65c19cc87c71" providerId="ADAL" clId="{D7F884F7-6ED8-4AC6-8454-E423989DA755}" dt="2022-10-31T14:54:59.459" v="114" actId="20577"/>
        <pc:sldMkLst>
          <pc:docMk/>
          <pc:sldMk cId="204588717" sldId="2146848001"/>
        </pc:sldMkLst>
      </pc:sldChg>
      <pc:sldChg chg="addSp delSp modSp mod">
        <pc:chgData name="Natarajan Thiyagarajan" userId="5dabe975-d505-4fdc-839e-65c19cc87c71" providerId="ADAL" clId="{D7F884F7-6ED8-4AC6-8454-E423989DA755}" dt="2022-11-01T18:09:38.171" v="660" actId="478"/>
        <pc:sldMkLst>
          <pc:docMk/>
          <pc:sldMk cId="1104140210" sldId="2146848010"/>
        </pc:sldMkLst>
      </pc:sldChg>
      <pc:sldChg chg="modSp add mod">
        <pc:chgData name="Natarajan Thiyagarajan" userId="5dabe975-d505-4fdc-839e-65c19cc87c71" providerId="ADAL" clId="{D7F884F7-6ED8-4AC6-8454-E423989DA755}" dt="2022-10-31T14:56:47.696" v="213" actId="1036"/>
        <pc:sldMkLst>
          <pc:docMk/>
          <pc:sldMk cId="2545739597" sldId="2146848013"/>
        </pc:sldMkLst>
      </pc:sldChg>
      <pc:sldChg chg="addSp delSp modSp add mod">
        <pc:chgData name="Natarajan Thiyagarajan" userId="5dabe975-d505-4fdc-839e-65c19cc87c71" providerId="ADAL" clId="{D7F884F7-6ED8-4AC6-8454-E423989DA755}" dt="2022-11-14T13:24:00.158" v="1570" actId="20577"/>
        <pc:sldMkLst>
          <pc:docMk/>
          <pc:sldMk cId="309862310" sldId="2146848014"/>
        </pc:sldMkLst>
      </pc:sldChg>
      <pc:sldChg chg="addSp modSp add del">
        <pc:chgData name="Natarajan Thiyagarajan" userId="5dabe975-d505-4fdc-839e-65c19cc87c71" providerId="ADAL" clId="{D7F884F7-6ED8-4AC6-8454-E423989DA755}" dt="2022-11-01T18:07:18.156" v="584" actId="2696"/>
        <pc:sldMkLst>
          <pc:docMk/>
          <pc:sldMk cId="3241441973" sldId="2146848014"/>
        </pc:sldMkLst>
      </pc:sldChg>
      <pc:sldChg chg="add del">
        <pc:chgData name="Natarajan Thiyagarajan" userId="5dabe975-d505-4fdc-839e-65c19cc87c71" providerId="ADAL" clId="{D7F884F7-6ED8-4AC6-8454-E423989DA755}" dt="2022-10-31T14:57:15.003" v="215"/>
        <pc:sldMkLst>
          <pc:docMk/>
          <pc:sldMk cId="3540815177" sldId="2146848014"/>
        </pc:sldMkLst>
      </pc:sldChg>
      <pc:sldChg chg="modSp mod">
        <pc:chgData name="Natarajan Thiyagarajan" userId="5dabe975-d505-4fdc-839e-65c19cc87c71" providerId="ADAL" clId="{D7F884F7-6ED8-4AC6-8454-E423989DA755}" dt="2022-11-09T20:55:24.547" v="1450" actId="6549"/>
        <pc:sldMkLst>
          <pc:docMk/>
          <pc:sldMk cId="2708549311" sldId="2146848018"/>
        </pc:sldMkLst>
      </pc:sldChg>
    </pc:docChg>
  </pc:docChgLst>
  <pc:docChgLst>
    <pc:chgData name="Stephan Domes" userId="518eb60b-ff7c-4541-b0bd-be16bc1905d8" providerId="ADAL" clId="{3439D44F-0868-439A-84CD-F54F9EF0679A}"/>
    <pc:docChg chg="undo custSel addSld delSld modSld sldOrd">
      <pc:chgData name="Stephan Domes" userId="518eb60b-ff7c-4541-b0bd-be16bc1905d8" providerId="ADAL" clId="{3439D44F-0868-439A-84CD-F54F9EF0679A}" dt="2022-11-15T10:19:04.572" v="8423" actId="478"/>
      <pc:docMkLst>
        <pc:docMk/>
      </pc:docMkLst>
      <pc:sldChg chg="delSp modSp mod">
        <pc:chgData name="Stephan Domes" userId="518eb60b-ff7c-4541-b0bd-be16bc1905d8" providerId="ADAL" clId="{3439D44F-0868-439A-84CD-F54F9EF0679A}" dt="2022-11-15T10:01:10.838" v="8307" actId="6549"/>
        <pc:sldMkLst>
          <pc:docMk/>
          <pc:sldMk cId="2709429765" sldId="801"/>
        </pc:sldMkLst>
      </pc:sldChg>
      <pc:sldChg chg="addSp modSp mod ord">
        <pc:chgData name="Stephan Domes" userId="518eb60b-ff7c-4541-b0bd-be16bc1905d8" providerId="ADAL" clId="{3439D44F-0868-439A-84CD-F54F9EF0679A}" dt="2022-11-15T07:34:27.907" v="8207"/>
        <pc:sldMkLst>
          <pc:docMk/>
          <pc:sldMk cId="391206082" sldId="2141412579"/>
        </pc:sldMkLst>
      </pc:sldChg>
      <pc:sldChg chg="del">
        <pc:chgData name="Stephan Domes" userId="518eb60b-ff7c-4541-b0bd-be16bc1905d8" providerId="ADAL" clId="{3439D44F-0868-439A-84CD-F54F9EF0679A}" dt="2022-10-31T08:25:03.203" v="503" actId="47"/>
        <pc:sldMkLst>
          <pc:docMk/>
          <pc:sldMk cId="125573677" sldId="2141412580"/>
        </pc:sldMkLst>
      </pc:sldChg>
      <pc:sldChg chg="addSp delSp modSp add mod">
        <pc:chgData name="Stephan Domes" userId="518eb60b-ff7c-4541-b0bd-be16bc1905d8" providerId="ADAL" clId="{3439D44F-0868-439A-84CD-F54F9EF0679A}" dt="2022-11-14T13:48:58.072" v="8030" actId="478"/>
        <pc:sldMkLst>
          <pc:docMk/>
          <pc:sldMk cId="1873790604" sldId="2146847868"/>
        </pc:sldMkLst>
      </pc:sldChg>
      <pc:sldChg chg="addSp delSp modSp add mod">
        <pc:chgData name="Stephan Domes" userId="518eb60b-ff7c-4541-b0bd-be16bc1905d8" providerId="ADAL" clId="{3439D44F-0868-439A-84CD-F54F9EF0679A}" dt="2022-11-14T13:48:55.163" v="8029" actId="478"/>
        <pc:sldMkLst>
          <pc:docMk/>
          <pc:sldMk cId="1401503670" sldId="2146847869"/>
        </pc:sldMkLst>
      </pc:sldChg>
      <pc:sldChg chg="del">
        <pc:chgData name="Stephan Domes" userId="518eb60b-ff7c-4541-b0bd-be16bc1905d8" providerId="ADAL" clId="{3439D44F-0868-439A-84CD-F54F9EF0679A}" dt="2022-10-31T08:25:05.939" v="505" actId="47"/>
        <pc:sldMkLst>
          <pc:docMk/>
          <pc:sldMk cId="359374358" sldId="2146847878"/>
        </pc:sldMkLst>
      </pc:sldChg>
      <pc:sldChg chg="del">
        <pc:chgData name="Stephan Domes" userId="518eb60b-ff7c-4541-b0bd-be16bc1905d8" providerId="ADAL" clId="{3439D44F-0868-439A-84CD-F54F9EF0679A}" dt="2022-10-31T08:25:00.705" v="502" actId="47"/>
        <pc:sldMkLst>
          <pc:docMk/>
          <pc:sldMk cId="2907908555" sldId="2146847881"/>
        </pc:sldMkLst>
      </pc:sldChg>
      <pc:sldChg chg="del">
        <pc:chgData name="Stephan Domes" userId="518eb60b-ff7c-4541-b0bd-be16bc1905d8" providerId="ADAL" clId="{3439D44F-0868-439A-84CD-F54F9EF0679A}" dt="2022-10-31T08:25:37.252" v="517" actId="47"/>
        <pc:sldMkLst>
          <pc:docMk/>
          <pc:sldMk cId="2102619265" sldId="2146847884"/>
        </pc:sldMkLst>
      </pc:sldChg>
      <pc:sldChg chg="modSp del mod">
        <pc:chgData name="Stephan Domes" userId="518eb60b-ff7c-4541-b0bd-be16bc1905d8" providerId="ADAL" clId="{3439D44F-0868-439A-84CD-F54F9EF0679A}" dt="2022-11-14T15:35:39.713" v="8108" actId="47"/>
        <pc:sldMkLst>
          <pc:docMk/>
          <pc:sldMk cId="2754581155" sldId="2146847894"/>
        </pc:sldMkLst>
      </pc:sldChg>
      <pc:sldChg chg="addSp modSp mod">
        <pc:chgData name="Stephan Domes" userId="518eb60b-ff7c-4541-b0bd-be16bc1905d8" providerId="ADAL" clId="{3439D44F-0868-439A-84CD-F54F9EF0679A}" dt="2022-11-14T15:34:57.991" v="8106" actId="207"/>
        <pc:sldMkLst>
          <pc:docMk/>
          <pc:sldMk cId="3804736583" sldId="2146847896"/>
        </pc:sldMkLst>
      </pc:sldChg>
      <pc:sldChg chg="addSp delSp modSp add mod ord">
        <pc:chgData name="Stephan Domes" userId="518eb60b-ff7c-4541-b0bd-be16bc1905d8" providerId="ADAL" clId="{3439D44F-0868-439A-84CD-F54F9EF0679A}" dt="2022-11-15T09:59:41.957" v="8304" actId="1036"/>
        <pc:sldMkLst>
          <pc:docMk/>
          <pc:sldMk cId="1219748447" sldId="2146847899"/>
        </pc:sldMkLst>
      </pc:sldChg>
      <pc:sldChg chg="addSp modSp add del mod">
        <pc:chgData name="Stephan Domes" userId="518eb60b-ff7c-4541-b0bd-be16bc1905d8" providerId="ADAL" clId="{3439D44F-0868-439A-84CD-F54F9EF0679A}" dt="2022-10-31T11:09:55.552" v="2034" actId="47"/>
        <pc:sldMkLst>
          <pc:docMk/>
          <pc:sldMk cId="3909573154" sldId="2146847900"/>
        </pc:sldMkLst>
      </pc:sldChg>
      <pc:sldChg chg="add del ord">
        <pc:chgData name="Stephan Domes" userId="518eb60b-ff7c-4541-b0bd-be16bc1905d8" providerId="ADAL" clId="{3439D44F-0868-439A-84CD-F54F9EF0679A}" dt="2022-10-31T16:10:42.565" v="4040" actId="47"/>
        <pc:sldMkLst>
          <pc:docMk/>
          <pc:sldMk cId="3930245003" sldId="2146847904"/>
        </pc:sldMkLst>
      </pc:sldChg>
      <pc:sldChg chg="del">
        <pc:chgData name="Stephan Domes" userId="518eb60b-ff7c-4541-b0bd-be16bc1905d8" providerId="ADAL" clId="{3439D44F-0868-439A-84CD-F54F9EF0679A}" dt="2022-10-31T08:25:16.281" v="511" actId="47"/>
        <pc:sldMkLst>
          <pc:docMk/>
          <pc:sldMk cId="3945220488" sldId="2146847942"/>
        </pc:sldMkLst>
      </pc:sldChg>
      <pc:sldChg chg="del">
        <pc:chgData name="Stephan Domes" userId="518eb60b-ff7c-4541-b0bd-be16bc1905d8" providerId="ADAL" clId="{3439D44F-0868-439A-84CD-F54F9EF0679A}" dt="2022-10-31T08:25:15.481" v="510" actId="47"/>
        <pc:sldMkLst>
          <pc:docMk/>
          <pc:sldMk cId="1809287041" sldId="2146847944"/>
        </pc:sldMkLst>
      </pc:sldChg>
      <pc:sldChg chg="del">
        <pc:chgData name="Stephan Domes" userId="518eb60b-ff7c-4541-b0bd-be16bc1905d8" providerId="ADAL" clId="{3439D44F-0868-439A-84CD-F54F9EF0679A}" dt="2022-10-31T08:25:14.444" v="509" actId="47"/>
        <pc:sldMkLst>
          <pc:docMk/>
          <pc:sldMk cId="677870882" sldId="2146847950"/>
        </pc:sldMkLst>
      </pc:sldChg>
      <pc:sldChg chg="del">
        <pc:chgData name="Stephan Domes" userId="518eb60b-ff7c-4541-b0bd-be16bc1905d8" providerId="ADAL" clId="{3439D44F-0868-439A-84CD-F54F9EF0679A}" dt="2022-10-31T08:25:13.480" v="508" actId="47"/>
        <pc:sldMkLst>
          <pc:docMk/>
          <pc:sldMk cId="3789783848" sldId="2146847951"/>
        </pc:sldMkLst>
      </pc:sldChg>
      <pc:sldChg chg="del">
        <pc:chgData name="Stephan Domes" userId="518eb60b-ff7c-4541-b0bd-be16bc1905d8" providerId="ADAL" clId="{3439D44F-0868-439A-84CD-F54F9EF0679A}" dt="2022-10-31T10:42:40.173" v="1668" actId="47"/>
        <pc:sldMkLst>
          <pc:docMk/>
          <pc:sldMk cId="2695049285" sldId="2146847957"/>
        </pc:sldMkLst>
      </pc:sldChg>
      <pc:sldChg chg="del">
        <pc:chgData name="Stephan Domes" userId="518eb60b-ff7c-4541-b0bd-be16bc1905d8" providerId="ADAL" clId="{3439D44F-0868-439A-84CD-F54F9EF0679A}" dt="2022-10-31T08:23:36.017" v="486" actId="47"/>
        <pc:sldMkLst>
          <pc:docMk/>
          <pc:sldMk cId="1462990193" sldId="2146847958"/>
        </pc:sldMkLst>
      </pc:sldChg>
      <pc:sldChg chg="del">
        <pc:chgData name="Stephan Domes" userId="518eb60b-ff7c-4541-b0bd-be16bc1905d8" providerId="ADAL" clId="{3439D44F-0868-439A-84CD-F54F9EF0679A}" dt="2022-10-31T08:25:10.573" v="507" actId="47"/>
        <pc:sldMkLst>
          <pc:docMk/>
          <pc:sldMk cId="3658634783" sldId="2146847959"/>
        </pc:sldMkLst>
      </pc:sldChg>
      <pc:sldChg chg="del">
        <pc:chgData name="Stephan Domes" userId="518eb60b-ff7c-4541-b0bd-be16bc1905d8" providerId="ADAL" clId="{3439D44F-0868-439A-84CD-F54F9EF0679A}" dt="2022-10-31T08:24:04.996" v="491" actId="47"/>
        <pc:sldMkLst>
          <pc:docMk/>
          <pc:sldMk cId="179909886" sldId="2146847961"/>
        </pc:sldMkLst>
      </pc:sldChg>
      <pc:sldChg chg="del ord">
        <pc:chgData name="Stephan Domes" userId="518eb60b-ff7c-4541-b0bd-be16bc1905d8" providerId="ADAL" clId="{3439D44F-0868-439A-84CD-F54F9EF0679A}" dt="2022-10-31T10:41:41.440" v="1665" actId="47"/>
        <pc:sldMkLst>
          <pc:docMk/>
          <pc:sldMk cId="3562174115" sldId="2146847963"/>
        </pc:sldMkLst>
      </pc:sldChg>
      <pc:sldChg chg="addSp delSp modSp del mod">
        <pc:chgData name="Stephan Domes" userId="518eb60b-ff7c-4541-b0bd-be16bc1905d8" providerId="ADAL" clId="{3439D44F-0868-439A-84CD-F54F9EF0679A}" dt="2022-11-14T15:35:56.328" v="8112" actId="47"/>
        <pc:sldMkLst>
          <pc:docMk/>
          <pc:sldMk cId="1413840259" sldId="2146847966"/>
        </pc:sldMkLst>
      </pc:sldChg>
      <pc:sldChg chg="del">
        <pc:chgData name="Stephan Domes" userId="518eb60b-ff7c-4541-b0bd-be16bc1905d8" providerId="ADAL" clId="{3439D44F-0868-439A-84CD-F54F9EF0679A}" dt="2022-10-31T08:25:17.033" v="512" actId="47"/>
        <pc:sldMkLst>
          <pc:docMk/>
          <pc:sldMk cId="2289763181" sldId="2146847968"/>
        </pc:sldMkLst>
      </pc:sldChg>
      <pc:sldChg chg="del">
        <pc:chgData name="Stephan Domes" userId="518eb60b-ff7c-4541-b0bd-be16bc1905d8" providerId="ADAL" clId="{3439D44F-0868-439A-84CD-F54F9EF0679A}" dt="2022-10-31T08:25:20.368" v="513" actId="47"/>
        <pc:sldMkLst>
          <pc:docMk/>
          <pc:sldMk cId="3518127752" sldId="2146847969"/>
        </pc:sldMkLst>
      </pc:sldChg>
      <pc:sldChg chg="modSp del mod">
        <pc:chgData name="Stephan Domes" userId="518eb60b-ff7c-4541-b0bd-be16bc1905d8" providerId="ADAL" clId="{3439D44F-0868-439A-84CD-F54F9EF0679A}" dt="2022-11-14T15:35:43.201" v="8109" actId="47"/>
        <pc:sldMkLst>
          <pc:docMk/>
          <pc:sldMk cId="3540871961" sldId="2146847970"/>
        </pc:sldMkLst>
      </pc:sldChg>
      <pc:sldChg chg="addSp delSp modSp add mod">
        <pc:chgData name="Stephan Domes" userId="518eb60b-ff7c-4541-b0bd-be16bc1905d8" providerId="ADAL" clId="{3439D44F-0868-439A-84CD-F54F9EF0679A}" dt="2022-11-14T13:53:49.073" v="8087" actId="478"/>
        <pc:sldMkLst>
          <pc:docMk/>
          <pc:sldMk cId="163289580" sldId="2146847973"/>
        </pc:sldMkLst>
      </pc:sldChg>
      <pc:sldChg chg="del">
        <pc:chgData name="Stephan Domes" userId="518eb60b-ff7c-4541-b0bd-be16bc1905d8" providerId="ADAL" clId="{3439D44F-0868-439A-84CD-F54F9EF0679A}" dt="2022-10-31T08:25:41.203" v="518" actId="47"/>
        <pc:sldMkLst>
          <pc:docMk/>
          <pc:sldMk cId="1689495854" sldId="2146847975"/>
        </pc:sldMkLst>
      </pc:sldChg>
      <pc:sldChg chg="del">
        <pc:chgData name="Stephan Domes" userId="518eb60b-ff7c-4541-b0bd-be16bc1905d8" providerId="ADAL" clId="{3439D44F-0868-439A-84CD-F54F9EF0679A}" dt="2022-10-31T08:25:29.774" v="515" actId="47"/>
        <pc:sldMkLst>
          <pc:docMk/>
          <pc:sldMk cId="2179979018" sldId="2146847976"/>
        </pc:sldMkLst>
      </pc:sldChg>
      <pc:sldChg chg="addSp delSp modSp mod ord">
        <pc:chgData name="Stephan Domes" userId="518eb60b-ff7c-4541-b0bd-be16bc1905d8" providerId="ADAL" clId="{3439D44F-0868-439A-84CD-F54F9EF0679A}" dt="2022-11-14T13:50:35.055" v="8051" actId="478"/>
        <pc:sldMkLst>
          <pc:docMk/>
          <pc:sldMk cId="2899178891" sldId="2146847978"/>
        </pc:sldMkLst>
      </pc:sldChg>
      <pc:sldChg chg="del ord">
        <pc:chgData name="Stephan Domes" userId="518eb60b-ff7c-4541-b0bd-be16bc1905d8" providerId="ADAL" clId="{3439D44F-0868-439A-84CD-F54F9EF0679A}" dt="2022-10-31T10:39:41.558" v="1545" actId="47"/>
        <pc:sldMkLst>
          <pc:docMk/>
          <pc:sldMk cId="698100838" sldId="2146847979"/>
        </pc:sldMkLst>
      </pc:sldChg>
      <pc:sldChg chg="del">
        <pc:chgData name="Stephan Domes" userId="518eb60b-ff7c-4541-b0bd-be16bc1905d8" providerId="ADAL" clId="{3439D44F-0868-439A-84CD-F54F9EF0679A}" dt="2022-10-31T08:25:08.491" v="506" actId="47"/>
        <pc:sldMkLst>
          <pc:docMk/>
          <pc:sldMk cId="406004556" sldId="2146847980"/>
        </pc:sldMkLst>
      </pc:sldChg>
      <pc:sldChg chg="del">
        <pc:chgData name="Stephan Domes" userId="518eb60b-ff7c-4541-b0bd-be16bc1905d8" providerId="ADAL" clId="{3439D44F-0868-439A-84CD-F54F9EF0679A}" dt="2022-10-31T08:25:04.255" v="504" actId="47"/>
        <pc:sldMkLst>
          <pc:docMk/>
          <pc:sldMk cId="1785192445" sldId="2146847981"/>
        </pc:sldMkLst>
      </pc:sldChg>
      <pc:sldChg chg="del">
        <pc:chgData name="Stephan Domes" userId="518eb60b-ff7c-4541-b0bd-be16bc1905d8" providerId="ADAL" clId="{3439D44F-0868-439A-84CD-F54F9EF0679A}" dt="2022-10-31T08:24:06.136" v="492" actId="47"/>
        <pc:sldMkLst>
          <pc:docMk/>
          <pc:sldMk cId="3371651724" sldId="2146847983"/>
        </pc:sldMkLst>
      </pc:sldChg>
      <pc:sldChg chg="addSp delSp modSp mod ord">
        <pc:chgData name="Stephan Domes" userId="518eb60b-ff7c-4541-b0bd-be16bc1905d8" providerId="ADAL" clId="{3439D44F-0868-439A-84CD-F54F9EF0679A}" dt="2022-11-15T10:19:04.572" v="8423" actId="478"/>
        <pc:sldMkLst>
          <pc:docMk/>
          <pc:sldMk cId="3982163162" sldId="2146847984"/>
        </pc:sldMkLst>
      </pc:sldChg>
      <pc:sldChg chg="del">
        <pc:chgData name="Stephan Domes" userId="518eb60b-ff7c-4541-b0bd-be16bc1905d8" providerId="ADAL" clId="{3439D44F-0868-439A-84CD-F54F9EF0679A}" dt="2022-11-11T13:10:25.799" v="7922" actId="47"/>
        <pc:sldMkLst>
          <pc:docMk/>
          <pc:sldMk cId="2044082626" sldId="2146847985"/>
        </pc:sldMkLst>
      </pc:sldChg>
      <pc:sldChg chg="del">
        <pc:chgData name="Stephan Domes" userId="518eb60b-ff7c-4541-b0bd-be16bc1905d8" providerId="ADAL" clId="{3439D44F-0868-439A-84CD-F54F9EF0679A}" dt="2022-10-31T08:25:51.444" v="521" actId="47"/>
        <pc:sldMkLst>
          <pc:docMk/>
          <pc:sldMk cId="2519149936" sldId="2146847986"/>
        </pc:sldMkLst>
      </pc:sldChg>
      <pc:sldChg chg="addSp delSp modSp add mod ord">
        <pc:chgData name="Stephan Domes" userId="518eb60b-ff7c-4541-b0bd-be16bc1905d8" providerId="ADAL" clId="{3439D44F-0868-439A-84CD-F54F9EF0679A}" dt="2022-11-14T13:51:47.696" v="8055" actId="478"/>
        <pc:sldMkLst>
          <pc:docMk/>
          <pc:sldMk cId="2572699577" sldId="2146847986"/>
        </pc:sldMkLst>
      </pc:sldChg>
      <pc:sldChg chg="modSp del mod">
        <pc:chgData name="Stephan Domes" userId="518eb60b-ff7c-4541-b0bd-be16bc1905d8" providerId="ADAL" clId="{3439D44F-0868-439A-84CD-F54F9EF0679A}" dt="2022-11-14T15:35:44.252" v="8110" actId="47"/>
        <pc:sldMkLst>
          <pc:docMk/>
          <pc:sldMk cId="144184778" sldId="2146847987"/>
        </pc:sldMkLst>
      </pc:sldChg>
      <pc:sldChg chg="addSp delSp modSp mod ord">
        <pc:chgData name="Stephan Domes" userId="518eb60b-ff7c-4541-b0bd-be16bc1905d8" providerId="ADAL" clId="{3439D44F-0868-439A-84CD-F54F9EF0679A}" dt="2022-11-15T09:52:10.822" v="8253" actId="1035"/>
        <pc:sldMkLst>
          <pc:docMk/>
          <pc:sldMk cId="115189101" sldId="2146847988"/>
        </pc:sldMkLst>
      </pc:sldChg>
      <pc:sldChg chg="del">
        <pc:chgData name="Stephan Domes" userId="518eb60b-ff7c-4541-b0bd-be16bc1905d8" providerId="ADAL" clId="{3439D44F-0868-439A-84CD-F54F9EF0679A}" dt="2022-10-31T08:25:46.390" v="520" actId="47"/>
        <pc:sldMkLst>
          <pc:docMk/>
          <pc:sldMk cId="112373455" sldId="2146847989"/>
        </pc:sldMkLst>
      </pc:sldChg>
      <pc:sldChg chg="del">
        <pc:chgData name="Stephan Domes" userId="518eb60b-ff7c-4541-b0bd-be16bc1905d8" providerId="ADAL" clId="{3439D44F-0868-439A-84CD-F54F9EF0679A}" dt="2022-10-31T08:25:43.335" v="519" actId="47"/>
        <pc:sldMkLst>
          <pc:docMk/>
          <pc:sldMk cId="2217737865" sldId="2146847990"/>
        </pc:sldMkLst>
      </pc:sldChg>
      <pc:sldChg chg="del">
        <pc:chgData name="Stephan Domes" userId="518eb60b-ff7c-4541-b0bd-be16bc1905d8" providerId="ADAL" clId="{3439D44F-0868-439A-84CD-F54F9EF0679A}" dt="2022-11-14T15:35:45.247" v="8111" actId="47"/>
        <pc:sldMkLst>
          <pc:docMk/>
          <pc:sldMk cId="3339106876" sldId="2146847991"/>
        </pc:sldMkLst>
      </pc:sldChg>
      <pc:sldChg chg="del ord">
        <pc:chgData name="Stephan Domes" userId="518eb60b-ff7c-4541-b0bd-be16bc1905d8" providerId="ADAL" clId="{3439D44F-0868-439A-84CD-F54F9EF0679A}" dt="2022-11-14T15:35:32.376" v="8107" actId="47"/>
        <pc:sldMkLst>
          <pc:docMk/>
          <pc:sldMk cId="2112432060" sldId="2146847993"/>
        </pc:sldMkLst>
      </pc:sldChg>
      <pc:sldChg chg="del">
        <pc:chgData name="Stephan Domes" userId="518eb60b-ff7c-4541-b0bd-be16bc1905d8" providerId="ADAL" clId="{3439D44F-0868-439A-84CD-F54F9EF0679A}" dt="2022-10-31T10:42:34.837" v="1667" actId="47"/>
        <pc:sldMkLst>
          <pc:docMk/>
          <pc:sldMk cId="2451807542" sldId="2146847995"/>
        </pc:sldMkLst>
      </pc:sldChg>
      <pc:sldChg chg="del ord">
        <pc:chgData name="Stephan Domes" userId="518eb60b-ff7c-4541-b0bd-be16bc1905d8" providerId="ADAL" clId="{3439D44F-0868-439A-84CD-F54F9EF0679A}" dt="2022-10-31T10:42:10.266" v="1666" actId="47"/>
        <pc:sldMkLst>
          <pc:docMk/>
          <pc:sldMk cId="3710975316" sldId="2146847996"/>
        </pc:sldMkLst>
      </pc:sldChg>
      <pc:sldChg chg="del">
        <pc:chgData name="Stephan Domes" userId="518eb60b-ff7c-4541-b0bd-be16bc1905d8" providerId="ADAL" clId="{3439D44F-0868-439A-84CD-F54F9EF0679A}" dt="2022-10-31T08:24:22.801" v="493" actId="47"/>
        <pc:sldMkLst>
          <pc:docMk/>
          <pc:sldMk cId="2179105081" sldId="2146847997"/>
        </pc:sldMkLst>
      </pc:sldChg>
      <pc:sldChg chg="del">
        <pc:chgData name="Stephan Domes" userId="518eb60b-ff7c-4541-b0bd-be16bc1905d8" providerId="ADAL" clId="{3439D44F-0868-439A-84CD-F54F9EF0679A}" dt="2022-10-31T08:25:21.859" v="514" actId="47"/>
        <pc:sldMkLst>
          <pc:docMk/>
          <pc:sldMk cId="3466812440" sldId="2146847998"/>
        </pc:sldMkLst>
      </pc:sldChg>
      <pc:sldChg chg="delSp modSp del mod">
        <pc:chgData name="Stephan Domes" userId="518eb60b-ff7c-4541-b0bd-be16bc1905d8" providerId="ADAL" clId="{3439D44F-0868-439A-84CD-F54F9EF0679A}" dt="2022-11-15T07:34:02.624" v="8206" actId="47"/>
        <pc:sldMkLst>
          <pc:docMk/>
          <pc:sldMk cId="910716059" sldId="2146847999"/>
        </pc:sldMkLst>
      </pc:sldChg>
      <pc:sldChg chg="del">
        <pc:chgData name="Stephan Domes" userId="518eb60b-ff7c-4541-b0bd-be16bc1905d8" providerId="ADAL" clId="{3439D44F-0868-439A-84CD-F54F9EF0679A}" dt="2022-10-31T08:25:34.965" v="516" actId="47"/>
        <pc:sldMkLst>
          <pc:docMk/>
          <pc:sldMk cId="3215715909" sldId="2146848000"/>
        </pc:sldMkLst>
      </pc:sldChg>
      <pc:sldChg chg="addSp delSp modSp add del mod">
        <pc:chgData name="Stephan Domes" userId="518eb60b-ff7c-4541-b0bd-be16bc1905d8" providerId="ADAL" clId="{3439D44F-0868-439A-84CD-F54F9EF0679A}" dt="2022-11-03T16:36:15.390" v="4228" actId="47"/>
        <pc:sldMkLst>
          <pc:docMk/>
          <pc:sldMk cId="204588717" sldId="2146848001"/>
        </pc:sldMkLst>
      </pc:sldChg>
      <pc:sldChg chg="addSp delSp modSp add del mod">
        <pc:chgData name="Stephan Domes" userId="518eb60b-ff7c-4541-b0bd-be16bc1905d8" providerId="ADAL" clId="{3439D44F-0868-439A-84CD-F54F9EF0679A}" dt="2022-11-03T16:38:31.851" v="4402" actId="47"/>
        <pc:sldMkLst>
          <pc:docMk/>
          <pc:sldMk cId="2323901361" sldId="2146848002"/>
        </pc:sldMkLst>
      </pc:sldChg>
      <pc:sldChg chg="delSp modSp add del mod">
        <pc:chgData name="Stephan Domes" userId="518eb60b-ff7c-4541-b0bd-be16bc1905d8" providerId="ADAL" clId="{3439D44F-0868-439A-84CD-F54F9EF0679A}" dt="2022-11-03T16:38:54.732" v="4451" actId="47"/>
        <pc:sldMkLst>
          <pc:docMk/>
          <pc:sldMk cId="1156077523" sldId="2146848003"/>
        </pc:sldMkLst>
      </pc:sldChg>
      <pc:sldChg chg="addSp delSp modSp add del mod ord">
        <pc:chgData name="Stephan Domes" userId="518eb60b-ff7c-4541-b0bd-be16bc1905d8" providerId="ADAL" clId="{3439D44F-0868-439A-84CD-F54F9EF0679A}" dt="2022-11-04T14:49:43.805" v="6383" actId="47"/>
        <pc:sldMkLst>
          <pc:docMk/>
          <pc:sldMk cId="1559966818" sldId="2146848008"/>
        </pc:sldMkLst>
      </pc:sldChg>
      <pc:sldChg chg="add del">
        <pc:chgData name="Stephan Domes" userId="518eb60b-ff7c-4541-b0bd-be16bc1905d8" providerId="ADAL" clId="{3439D44F-0868-439A-84CD-F54F9EF0679A}" dt="2022-10-31T10:39:44.196" v="1546" actId="47"/>
        <pc:sldMkLst>
          <pc:docMk/>
          <pc:sldMk cId="1472451183" sldId="2146848009"/>
        </pc:sldMkLst>
      </pc:sldChg>
      <pc:sldChg chg="addSp delSp modSp add del mod ord">
        <pc:chgData name="Stephan Domes" userId="518eb60b-ff7c-4541-b0bd-be16bc1905d8" providerId="ADAL" clId="{3439D44F-0868-439A-84CD-F54F9EF0679A}" dt="2022-11-11T12:20:19.287" v="7723" actId="47"/>
        <pc:sldMkLst>
          <pc:docMk/>
          <pc:sldMk cId="1104140210" sldId="2146848010"/>
        </pc:sldMkLst>
      </pc:sldChg>
      <pc:sldChg chg="addSp delSp modSp add mod">
        <pc:chgData name="Stephan Domes" userId="518eb60b-ff7c-4541-b0bd-be16bc1905d8" providerId="ADAL" clId="{3439D44F-0868-439A-84CD-F54F9EF0679A}" dt="2022-11-14T13:54:20.071" v="8090" actId="478"/>
        <pc:sldMkLst>
          <pc:docMk/>
          <pc:sldMk cId="4091302652" sldId="2146848011"/>
        </pc:sldMkLst>
      </pc:sldChg>
      <pc:sldChg chg="addSp delSp modSp add del mod">
        <pc:chgData name="Stephan Domes" userId="518eb60b-ff7c-4541-b0bd-be16bc1905d8" providerId="ADAL" clId="{3439D44F-0868-439A-84CD-F54F9EF0679A}" dt="2022-11-08T14:19:49.852" v="6612" actId="47"/>
        <pc:sldMkLst>
          <pc:docMk/>
          <pc:sldMk cId="1363646440" sldId="2146848012"/>
        </pc:sldMkLst>
      </pc:sldChg>
      <pc:sldChg chg="del">
        <pc:chgData name="Stephan Domes" userId="518eb60b-ff7c-4541-b0bd-be16bc1905d8" providerId="ADAL" clId="{3439D44F-0868-439A-84CD-F54F9EF0679A}" dt="2022-11-04T13:48:15.354" v="5007" actId="47"/>
        <pc:sldMkLst>
          <pc:docMk/>
          <pc:sldMk cId="2545739597" sldId="2146848013"/>
        </pc:sldMkLst>
      </pc:sldChg>
      <pc:sldChg chg="delSp modSp mod ord">
        <pc:chgData name="Stephan Domes" userId="518eb60b-ff7c-4541-b0bd-be16bc1905d8" providerId="ADAL" clId="{3439D44F-0868-439A-84CD-F54F9EF0679A}" dt="2022-11-14T13:51:40.612" v="8054" actId="478"/>
        <pc:sldMkLst>
          <pc:docMk/>
          <pc:sldMk cId="309862310" sldId="2146848014"/>
        </pc:sldMkLst>
      </pc:sldChg>
      <pc:sldChg chg="addSp delSp modSp add mod">
        <pc:chgData name="Stephan Domes" userId="518eb60b-ff7c-4541-b0bd-be16bc1905d8" providerId="ADAL" clId="{3439D44F-0868-439A-84CD-F54F9EF0679A}" dt="2022-11-15T10:17:15.242" v="8418" actId="20577"/>
        <pc:sldMkLst>
          <pc:docMk/>
          <pc:sldMk cId="528759350" sldId="2146848015"/>
        </pc:sldMkLst>
      </pc:sldChg>
      <pc:sldChg chg="modSp add mod">
        <pc:chgData name="Stephan Domes" userId="518eb60b-ff7c-4541-b0bd-be16bc1905d8" providerId="ADAL" clId="{3439D44F-0868-439A-84CD-F54F9EF0679A}" dt="2022-11-15T10:17:23.662" v="8420" actId="20577"/>
        <pc:sldMkLst>
          <pc:docMk/>
          <pc:sldMk cId="3175270119" sldId="2146848016"/>
        </pc:sldMkLst>
      </pc:sldChg>
      <pc:sldChg chg="modSp add mod">
        <pc:chgData name="Stephan Domes" userId="518eb60b-ff7c-4541-b0bd-be16bc1905d8" providerId="ADAL" clId="{3439D44F-0868-439A-84CD-F54F9EF0679A}" dt="2022-11-15T10:17:28.517" v="8421" actId="20577"/>
        <pc:sldMkLst>
          <pc:docMk/>
          <pc:sldMk cId="3239356476" sldId="2146848017"/>
        </pc:sldMkLst>
      </pc:sldChg>
      <pc:sldChg chg="delSp modSp add mod">
        <pc:chgData name="Stephan Domes" userId="518eb60b-ff7c-4541-b0bd-be16bc1905d8" providerId="ADAL" clId="{3439D44F-0868-439A-84CD-F54F9EF0679A}" dt="2022-11-14T13:50:08.479" v="8048" actId="478"/>
        <pc:sldMkLst>
          <pc:docMk/>
          <pc:sldMk cId="2708549311" sldId="2146848018"/>
        </pc:sldMkLst>
      </pc:sldChg>
      <pc:sldChg chg="delSp modSp add mod">
        <pc:chgData name="Stephan Domes" userId="518eb60b-ff7c-4541-b0bd-be16bc1905d8" providerId="ADAL" clId="{3439D44F-0868-439A-84CD-F54F9EF0679A}" dt="2022-11-15T09:07:58.316" v="8214" actId="20577"/>
        <pc:sldMkLst>
          <pc:docMk/>
          <pc:sldMk cId="1869137384" sldId="2146848019"/>
        </pc:sldMkLst>
      </pc:sldChg>
      <pc:sldChg chg="addSp modSp add del mod">
        <pc:chgData name="Stephan Domes" userId="518eb60b-ff7c-4541-b0bd-be16bc1905d8" providerId="ADAL" clId="{3439D44F-0868-439A-84CD-F54F9EF0679A}" dt="2022-11-08T14:14:20.982" v="6572" actId="47"/>
        <pc:sldMkLst>
          <pc:docMk/>
          <pc:sldMk cId="2525464187" sldId="2146848020"/>
        </pc:sldMkLst>
      </pc:sldChg>
      <pc:sldChg chg="addSp modSp add del mod">
        <pc:chgData name="Stephan Domes" userId="518eb60b-ff7c-4541-b0bd-be16bc1905d8" providerId="ADAL" clId="{3439D44F-0868-439A-84CD-F54F9EF0679A}" dt="2022-11-14T08:29:10.334" v="7949" actId="47"/>
        <pc:sldMkLst>
          <pc:docMk/>
          <pc:sldMk cId="3458470470" sldId="2146848020"/>
        </pc:sldMkLst>
      </pc:sldChg>
      <pc:sldChg chg="delSp modSp add mod ord">
        <pc:chgData name="Stephan Domes" userId="518eb60b-ff7c-4541-b0bd-be16bc1905d8" providerId="ADAL" clId="{3439D44F-0868-439A-84CD-F54F9EF0679A}" dt="2022-11-14T14:04:47.182" v="8098" actId="6549"/>
        <pc:sldMkLst>
          <pc:docMk/>
          <pc:sldMk cId="133157531" sldId="2146848021"/>
        </pc:sldMkLst>
      </pc:sldChg>
      <pc:sldChg chg="modSp add mod">
        <pc:chgData name="Stephan Domes" userId="518eb60b-ff7c-4541-b0bd-be16bc1905d8" providerId="ADAL" clId="{3439D44F-0868-439A-84CD-F54F9EF0679A}" dt="2022-11-15T10:17:18.637" v="8419" actId="20577"/>
        <pc:sldMkLst>
          <pc:docMk/>
          <pc:sldMk cId="740007458" sldId="2146848022"/>
        </pc:sldMkLst>
      </pc:sldChg>
      <pc:sldChg chg="addSp delSp modSp add mod">
        <pc:chgData name="Stephan Domes" userId="518eb60b-ff7c-4541-b0bd-be16bc1905d8" providerId="ADAL" clId="{3439D44F-0868-439A-84CD-F54F9EF0679A}" dt="2022-11-15T10:08:33.809" v="8417" actId="465"/>
        <pc:sldMkLst>
          <pc:docMk/>
          <pc:sldMk cId="3279566010" sldId="2146848023"/>
        </pc:sldMkLst>
      </pc:sldChg>
    </pc:docChg>
  </pc:docChgLst>
  <pc:docChgLst>
    <pc:chgData name="Tobias Hust" userId="5125cb30-15f2-4141-9ab3-0164fbf45479" providerId="ADAL" clId="{60A9B10E-B5AC-47ED-8CCE-2119C380542E}"/>
    <pc:docChg chg="undo custSel addSld delSld modSld modSection">
      <pc:chgData name="Tobias Hust" userId="5125cb30-15f2-4141-9ab3-0164fbf45479" providerId="ADAL" clId="{60A9B10E-B5AC-47ED-8CCE-2119C380542E}" dt="2023-06-20T11:31:13.685" v="185"/>
      <pc:docMkLst>
        <pc:docMk/>
      </pc:docMkLst>
      <pc:sldChg chg="addSp delSp modSp add mod">
        <pc:chgData name="Tobias Hust" userId="5125cb30-15f2-4141-9ab3-0164fbf45479" providerId="ADAL" clId="{60A9B10E-B5AC-47ED-8CCE-2119C380542E}" dt="2023-06-20T11:31:13.685" v="185"/>
        <pc:sldMkLst>
          <pc:docMk/>
          <pc:sldMk cId="1072876872" sldId="2134803661"/>
        </pc:sldMkLst>
      </pc:sldChg>
      <pc:sldChg chg="addSp modSp add mod">
        <pc:chgData name="Tobias Hust" userId="5125cb30-15f2-4141-9ab3-0164fbf45479" providerId="ADAL" clId="{60A9B10E-B5AC-47ED-8CCE-2119C380542E}" dt="2023-06-20T11:31:05.869" v="184" actId="113"/>
        <pc:sldMkLst>
          <pc:docMk/>
          <pc:sldMk cId="3584112153" sldId="2134803662"/>
        </pc:sldMkLst>
      </pc:sldChg>
      <pc:sldChg chg="addSp delSp modSp add mod">
        <pc:chgData name="Tobias Hust" userId="5125cb30-15f2-4141-9ab3-0164fbf45479" providerId="ADAL" clId="{60A9B10E-B5AC-47ED-8CCE-2119C380542E}" dt="2023-06-20T11:26:31.896" v="107" actId="1076"/>
        <pc:sldMkLst>
          <pc:docMk/>
          <pc:sldMk cId="1873790604" sldId="2146847868"/>
        </pc:sldMkLst>
      </pc:sldChg>
      <pc:sldChg chg="add del">
        <pc:chgData name="Tobias Hust" userId="5125cb30-15f2-4141-9ab3-0164fbf45479" providerId="ADAL" clId="{60A9B10E-B5AC-47ED-8CCE-2119C380542E}" dt="2023-06-19T15:43:40.713" v="48" actId="47"/>
        <pc:sldMkLst>
          <pc:docMk/>
          <pc:sldMk cId="1401503670" sldId="2146847869"/>
        </pc:sldMkLst>
      </pc:sldChg>
      <pc:sldChg chg="add">
        <pc:chgData name="Tobias Hust" userId="5125cb30-15f2-4141-9ab3-0164fbf45479" providerId="ADAL" clId="{60A9B10E-B5AC-47ED-8CCE-2119C380542E}" dt="2023-06-19T15:40:16.711" v="0"/>
        <pc:sldMkLst>
          <pc:docMk/>
          <pc:sldMk cId="133157531" sldId="2146848021"/>
        </pc:sldMkLst>
      </pc:sldChg>
      <pc:sldChg chg="modSp add mod">
        <pc:chgData name="Tobias Hust" userId="5125cb30-15f2-4141-9ab3-0164fbf45479" providerId="ADAL" clId="{60A9B10E-B5AC-47ED-8CCE-2119C380542E}" dt="2023-06-20T11:29:40.756" v="165" actId="20577"/>
        <pc:sldMkLst>
          <pc:docMk/>
          <pc:sldMk cId="1714071862" sldId="2146848024"/>
        </pc:sldMkLst>
      </pc:sldChg>
      <pc:sldChg chg="add del">
        <pc:chgData name="Tobias Hust" userId="5125cb30-15f2-4141-9ab3-0164fbf45479" providerId="ADAL" clId="{60A9B10E-B5AC-47ED-8CCE-2119C380542E}" dt="2023-06-19T15:41:51.251" v="1" actId="47"/>
        <pc:sldMkLst>
          <pc:docMk/>
          <pc:sldMk cId="2644680737" sldId="2146848024"/>
        </pc:sldMkLst>
      </pc:sldChg>
      <pc:sldChg chg="delSp modSp add mod">
        <pc:chgData name="Tobias Hust" userId="5125cb30-15f2-4141-9ab3-0164fbf45479" providerId="ADAL" clId="{60A9B10E-B5AC-47ED-8CCE-2119C380542E}" dt="2023-06-20T11:29:31.455" v="163" actId="478"/>
        <pc:sldMkLst>
          <pc:docMk/>
          <pc:sldMk cId="702829629" sldId="2146848062"/>
        </pc:sldMkLst>
      </pc:sldChg>
    </pc:docChg>
  </pc:docChgLst>
  <pc:docChgLst>
    <pc:chgData name="Stephan Domes" userId="518eb60b-ff7c-4541-b0bd-be16bc1905d8" providerId="ADAL" clId="{A4AA8E4A-F0D2-44EF-9BF9-E781077D55CC}"/>
    <pc:docChg chg="undo custSel addSld delSld modSld sldOrd">
      <pc:chgData name="Stephan Domes" userId="518eb60b-ff7c-4541-b0bd-be16bc1905d8" providerId="ADAL" clId="{A4AA8E4A-F0D2-44EF-9BF9-E781077D55CC}" dt="2022-10-21T11:28:07.633" v="18235" actId="20577"/>
      <pc:docMkLst>
        <pc:docMk/>
      </pc:docMkLst>
      <pc:sldChg chg="del">
        <pc:chgData name="Stephan Domes" userId="518eb60b-ff7c-4541-b0bd-be16bc1905d8" providerId="ADAL" clId="{A4AA8E4A-F0D2-44EF-9BF9-E781077D55CC}" dt="2022-08-30T14:35:25.047" v="7010" actId="47"/>
        <pc:sldMkLst>
          <pc:docMk/>
          <pc:sldMk cId="3327939108" sldId="501"/>
        </pc:sldMkLst>
      </pc:sldChg>
      <pc:sldChg chg="modSp mod">
        <pc:chgData name="Stephan Domes" userId="518eb60b-ff7c-4541-b0bd-be16bc1905d8" providerId="ADAL" clId="{A4AA8E4A-F0D2-44EF-9BF9-E781077D55CC}" dt="2022-09-21T08:30:56.650" v="10638" actId="20577"/>
        <pc:sldMkLst>
          <pc:docMk/>
          <pc:sldMk cId="2709429765" sldId="801"/>
        </pc:sldMkLst>
      </pc:sldChg>
      <pc:sldChg chg="del">
        <pc:chgData name="Stephan Domes" userId="518eb60b-ff7c-4541-b0bd-be16bc1905d8" providerId="ADAL" clId="{A4AA8E4A-F0D2-44EF-9BF9-E781077D55CC}" dt="2022-08-31T11:44:42.015" v="9052" actId="47"/>
        <pc:sldMkLst>
          <pc:docMk/>
          <pc:sldMk cId="2173434541" sldId="2146847883"/>
        </pc:sldMkLst>
      </pc:sldChg>
      <pc:sldChg chg="addSp delSp modSp mod">
        <pc:chgData name="Stephan Domes" userId="518eb60b-ff7c-4541-b0bd-be16bc1905d8" providerId="ADAL" clId="{A4AA8E4A-F0D2-44EF-9BF9-E781077D55CC}" dt="2022-10-10T12:21:22.367" v="16400" actId="20577"/>
        <pc:sldMkLst>
          <pc:docMk/>
          <pc:sldMk cId="2102619265" sldId="2146847884"/>
        </pc:sldMkLst>
      </pc:sldChg>
      <pc:sldChg chg="del">
        <pc:chgData name="Stephan Domes" userId="518eb60b-ff7c-4541-b0bd-be16bc1905d8" providerId="ADAL" clId="{A4AA8E4A-F0D2-44EF-9BF9-E781077D55CC}" dt="2022-08-31T11:55:25.267" v="9055" actId="47"/>
        <pc:sldMkLst>
          <pc:docMk/>
          <pc:sldMk cId="1613365415" sldId="2146847886"/>
        </pc:sldMkLst>
      </pc:sldChg>
      <pc:sldChg chg="del">
        <pc:chgData name="Stephan Domes" userId="518eb60b-ff7c-4541-b0bd-be16bc1905d8" providerId="ADAL" clId="{A4AA8E4A-F0D2-44EF-9BF9-E781077D55CC}" dt="2022-08-31T11:56:15.342" v="9059" actId="47"/>
        <pc:sldMkLst>
          <pc:docMk/>
          <pc:sldMk cId="1916057586" sldId="2146847888"/>
        </pc:sldMkLst>
      </pc:sldChg>
      <pc:sldChg chg="del">
        <pc:chgData name="Stephan Domes" userId="518eb60b-ff7c-4541-b0bd-be16bc1905d8" providerId="ADAL" clId="{A4AA8E4A-F0D2-44EF-9BF9-E781077D55CC}" dt="2022-08-30T14:33:04.315" v="7009" actId="47"/>
        <pc:sldMkLst>
          <pc:docMk/>
          <pc:sldMk cId="4127970248" sldId="2146847889"/>
        </pc:sldMkLst>
      </pc:sldChg>
      <pc:sldChg chg="del">
        <pc:chgData name="Stephan Domes" userId="518eb60b-ff7c-4541-b0bd-be16bc1905d8" providerId="ADAL" clId="{A4AA8E4A-F0D2-44EF-9BF9-E781077D55CC}" dt="2022-08-31T11:55:13.056" v="9054" actId="47"/>
        <pc:sldMkLst>
          <pc:docMk/>
          <pc:sldMk cId="1094901445" sldId="2146847890"/>
        </pc:sldMkLst>
      </pc:sldChg>
      <pc:sldChg chg="del">
        <pc:chgData name="Stephan Domes" userId="518eb60b-ff7c-4541-b0bd-be16bc1905d8" providerId="ADAL" clId="{A4AA8E4A-F0D2-44EF-9BF9-E781077D55CC}" dt="2022-08-31T11:55:26.966" v="9056" actId="47"/>
        <pc:sldMkLst>
          <pc:docMk/>
          <pc:sldMk cId="1836672143" sldId="2146847893"/>
        </pc:sldMkLst>
      </pc:sldChg>
      <pc:sldChg chg="modSp mod ord">
        <pc:chgData name="Stephan Domes" userId="518eb60b-ff7c-4541-b0bd-be16bc1905d8" providerId="ADAL" clId="{A4AA8E4A-F0D2-44EF-9BF9-E781077D55CC}" dt="2022-09-21T08:34:49.293" v="10812"/>
        <pc:sldMkLst>
          <pc:docMk/>
          <pc:sldMk cId="2754581155" sldId="2146847894"/>
        </pc:sldMkLst>
      </pc:sldChg>
      <pc:sldChg chg="del">
        <pc:chgData name="Stephan Domes" userId="518eb60b-ff7c-4541-b0bd-be16bc1905d8" providerId="ADAL" clId="{A4AA8E4A-F0D2-44EF-9BF9-E781077D55CC}" dt="2022-08-26T07:51:19.101" v="2386" actId="47"/>
        <pc:sldMkLst>
          <pc:docMk/>
          <pc:sldMk cId="1951467544" sldId="2146847897"/>
        </pc:sldMkLst>
      </pc:sldChg>
      <pc:sldChg chg="modSp del mod">
        <pc:chgData name="Stephan Domes" userId="518eb60b-ff7c-4541-b0bd-be16bc1905d8" providerId="ADAL" clId="{A4AA8E4A-F0D2-44EF-9BF9-E781077D55CC}" dt="2022-08-31T11:55:46.015" v="9058" actId="47"/>
        <pc:sldMkLst>
          <pc:docMk/>
          <pc:sldMk cId="2128467788" sldId="2146847898"/>
        </pc:sldMkLst>
      </pc:sldChg>
      <pc:sldChg chg="addSp delSp modSp mod ord">
        <pc:chgData name="Stephan Domes" userId="518eb60b-ff7c-4541-b0bd-be16bc1905d8" providerId="ADAL" clId="{A4AA8E4A-F0D2-44EF-9BF9-E781077D55CC}" dt="2022-09-21T08:47:13.458" v="11324"/>
        <pc:sldMkLst>
          <pc:docMk/>
          <pc:sldMk cId="1462990193" sldId="2146847958"/>
        </pc:sldMkLst>
      </pc:sldChg>
      <pc:sldChg chg="delSp modSp mod">
        <pc:chgData name="Stephan Domes" userId="518eb60b-ff7c-4541-b0bd-be16bc1905d8" providerId="ADAL" clId="{A4AA8E4A-F0D2-44EF-9BF9-E781077D55CC}" dt="2022-08-31T11:28:55.480" v="8975" actId="20577"/>
        <pc:sldMkLst>
          <pc:docMk/>
          <pc:sldMk cId="179909886" sldId="2146847961"/>
        </pc:sldMkLst>
      </pc:sldChg>
      <pc:sldChg chg="del">
        <pc:chgData name="Stephan Domes" userId="518eb60b-ff7c-4541-b0bd-be16bc1905d8" providerId="ADAL" clId="{A4AA8E4A-F0D2-44EF-9BF9-E781077D55CC}" dt="2022-08-31T11:44:32.172" v="9051" actId="47"/>
        <pc:sldMkLst>
          <pc:docMk/>
          <pc:sldMk cId="1606906534" sldId="2146847962"/>
        </pc:sldMkLst>
      </pc:sldChg>
      <pc:sldChg chg="addSp delSp modSp mod ord">
        <pc:chgData name="Stephan Domes" userId="518eb60b-ff7c-4541-b0bd-be16bc1905d8" providerId="ADAL" clId="{A4AA8E4A-F0D2-44EF-9BF9-E781077D55CC}" dt="2022-09-16T14:58:27.640" v="10629" actId="478"/>
        <pc:sldMkLst>
          <pc:docMk/>
          <pc:sldMk cId="3562174115" sldId="2146847963"/>
        </pc:sldMkLst>
      </pc:sldChg>
      <pc:sldChg chg="del">
        <pc:chgData name="Stephan Domes" userId="518eb60b-ff7c-4541-b0bd-be16bc1905d8" providerId="ADAL" clId="{A4AA8E4A-F0D2-44EF-9BF9-E781077D55CC}" dt="2022-08-26T07:51:20.619" v="2387" actId="47"/>
        <pc:sldMkLst>
          <pc:docMk/>
          <pc:sldMk cId="3505770371" sldId="2146847964"/>
        </pc:sldMkLst>
      </pc:sldChg>
      <pc:sldChg chg="modSp mod ord">
        <pc:chgData name="Stephan Domes" userId="518eb60b-ff7c-4541-b0bd-be16bc1905d8" providerId="ADAL" clId="{A4AA8E4A-F0D2-44EF-9BF9-E781077D55CC}" dt="2022-09-07T15:10:16.132" v="10419" actId="20577"/>
        <pc:sldMkLst>
          <pc:docMk/>
          <pc:sldMk cId="1413840259" sldId="2146847966"/>
        </pc:sldMkLst>
      </pc:sldChg>
      <pc:sldChg chg="del">
        <pc:chgData name="Stephan Domes" userId="518eb60b-ff7c-4541-b0bd-be16bc1905d8" providerId="ADAL" clId="{A4AA8E4A-F0D2-44EF-9BF9-E781077D55CC}" dt="2022-08-26T07:57:13.298" v="2711" actId="47"/>
        <pc:sldMkLst>
          <pc:docMk/>
          <pc:sldMk cId="3128793924" sldId="2146847967"/>
        </pc:sldMkLst>
      </pc:sldChg>
      <pc:sldChg chg="delSp modSp mod ord">
        <pc:chgData name="Stephan Domes" userId="518eb60b-ff7c-4541-b0bd-be16bc1905d8" providerId="ADAL" clId="{A4AA8E4A-F0D2-44EF-9BF9-E781077D55CC}" dt="2022-08-30T16:00:34.337" v="8858" actId="6549"/>
        <pc:sldMkLst>
          <pc:docMk/>
          <pc:sldMk cId="3540871961" sldId="2146847970"/>
        </pc:sldMkLst>
      </pc:sldChg>
      <pc:sldChg chg="del">
        <pc:chgData name="Stephan Domes" userId="518eb60b-ff7c-4541-b0bd-be16bc1905d8" providerId="ADAL" clId="{A4AA8E4A-F0D2-44EF-9BF9-E781077D55CC}" dt="2022-08-31T11:55:01.635" v="9053" actId="47"/>
        <pc:sldMkLst>
          <pc:docMk/>
          <pc:sldMk cId="4070711768" sldId="2146847971"/>
        </pc:sldMkLst>
      </pc:sldChg>
      <pc:sldChg chg="modSp del mod">
        <pc:chgData name="Stephan Domes" userId="518eb60b-ff7c-4541-b0bd-be16bc1905d8" providerId="ADAL" clId="{A4AA8E4A-F0D2-44EF-9BF9-E781077D55CC}" dt="2022-08-26T07:57:03.624" v="2710" actId="47"/>
        <pc:sldMkLst>
          <pc:docMk/>
          <pc:sldMk cId="2775636986" sldId="2146847972"/>
        </pc:sldMkLst>
      </pc:sldChg>
      <pc:sldChg chg="del">
        <pc:chgData name="Stephan Domes" userId="518eb60b-ff7c-4541-b0bd-be16bc1905d8" providerId="ADAL" clId="{A4AA8E4A-F0D2-44EF-9BF9-E781077D55CC}" dt="2022-08-31T11:44:25.623" v="9050" actId="47"/>
        <pc:sldMkLst>
          <pc:docMk/>
          <pc:sldMk cId="163289580" sldId="2146847973"/>
        </pc:sldMkLst>
      </pc:sldChg>
      <pc:sldChg chg="addSp delSp modSp mod ord">
        <pc:chgData name="Stephan Domes" userId="518eb60b-ff7c-4541-b0bd-be16bc1905d8" providerId="ADAL" clId="{A4AA8E4A-F0D2-44EF-9BF9-E781077D55CC}" dt="2022-10-10T15:05:42.673" v="17665" actId="478"/>
        <pc:sldMkLst>
          <pc:docMk/>
          <pc:sldMk cId="2179979018" sldId="2146847976"/>
        </pc:sldMkLst>
      </pc:sldChg>
      <pc:sldChg chg="del">
        <pc:chgData name="Stephan Domes" userId="518eb60b-ff7c-4541-b0bd-be16bc1905d8" providerId="ADAL" clId="{A4AA8E4A-F0D2-44EF-9BF9-E781077D55CC}" dt="2022-08-26T07:59:10.456" v="2820" actId="47"/>
        <pc:sldMkLst>
          <pc:docMk/>
          <pc:sldMk cId="1558857546" sldId="2146847977"/>
        </pc:sldMkLst>
      </pc:sldChg>
      <pc:sldChg chg="delSp modSp mod">
        <pc:chgData name="Stephan Domes" userId="518eb60b-ff7c-4541-b0bd-be16bc1905d8" providerId="ADAL" clId="{A4AA8E4A-F0D2-44EF-9BF9-E781077D55CC}" dt="2022-08-30T15:56:54.419" v="8624" actId="20577"/>
        <pc:sldMkLst>
          <pc:docMk/>
          <pc:sldMk cId="2899178891" sldId="2146847978"/>
        </pc:sldMkLst>
      </pc:sldChg>
      <pc:sldChg chg="delSp modSp mod">
        <pc:chgData name="Stephan Domes" userId="518eb60b-ff7c-4541-b0bd-be16bc1905d8" providerId="ADAL" clId="{A4AA8E4A-F0D2-44EF-9BF9-E781077D55CC}" dt="2022-10-14T13:39:37.137" v="18193" actId="6549"/>
        <pc:sldMkLst>
          <pc:docMk/>
          <pc:sldMk cId="698100838" sldId="2146847979"/>
        </pc:sldMkLst>
      </pc:sldChg>
      <pc:sldChg chg="addSp delSp modSp mod ord setBg">
        <pc:chgData name="Stephan Domes" userId="518eb60b-ff7c-4541-b0bd-be16bc1905d8" providerId="ADAL" clId="{A4AA8E4A-F0D2-44EF-9BF9-E781077D55CC}" dt="2022-08-26T14:15:32.740" v="3407"/>
        <pc:sldMkLst>
          <pc:docMk/>
          <pc:sldMk cId="406004556" sldId="2146847980"/>
        </pc:sldMkLst>
      </pc:sldChg>
      <pc:sldChg chg="del">
        <pc:chgData name="Stephan Domes" userId="518eb60b-ff7c-4541-b0bd-be16bc1905d8" providerId="ADAL" clId="{A4AA8E4A-F0D2-44EF-9BF9-E781077D55CC}" dt="2022-08-30T14:33:02.198" v="7008" actId="47"/>
        <pc:sldMkLst>
          <pc:docMk/>
          <pc:sldMk cId="1230222314" sldId="2146847982"/>
        </pc:sldMkLst>
      </pc:sldChg>
      <pc:sldChg chg="add del">
        <pc:chgData name="Stephan Domes" userId="518eb60b-ff7c-4541-b0bd-be16bc1905d8" providerId="ADAL" clId="{A4AA8E4A-F0D2-44EF-9BF9-E781077D55CC}" dt="2022-08-26T07:50:47.222" v="2375" actId="47"/>
        <pc:sldMkLst>
          <pc:docMk/>
          <pc:sldMk cId="2589403712" sldId="2146847983"/>
        </pc:sldMkLst>
      </pc:sldChg>
      <pc:sldChg chg="delSp modSp add mod">
        <pc:chgData name="Stephan Domes" userId="518eb60b-ff7c-4541-b0bd-be16bc1905d8" providerId="ADAL" clId="{A4AA8E4A-F0D2-44EF-9BF9-E781077D55CC}" dt="2022-08-31T11:29:10.743" v="8983" actId="20577"/>
        <pc:sldMkLst>
          <pc:docMk/>
          <pc:sldMk cId="3371651724" sldId="2146847983"/>
        </pc:sldMkLst>
      </pc:sldChg>
      <pc:sldChg chg="addSp delSp modSp add mod ord setBg">
        <pc:chgData name="Stephan Domes" userId="518eb60b-ff7c-4541-b0bd-be16bc1905d8" providerId="ADAL" clId="{A4AA8E4A-F0D2-44EF-9BF9-E781077D55CC}" dt="2022-10-21T11:28:07.633" v="18235" actId="20577"/>
        <pc:sldMkLst>
          <pc:docMk/>
          <pc:sldMk cId="3982163162" sldId="2146847984"/>
        </pc:sldMkLst>
      </pc:sldChg>
      <pc:sldChg chg="addSp delSp modSp add mod ord">
        <pc:chgData name="Stephan Domes" userId="518eb60b-ff7c-4541-b0bd-be16bc1905d8" providerId="ADAL" clId="{A4AA8E4A-F0D2-44EF-9BF9-E781077D55CC}" dt="2022-10-11T13:24:13.536" v="18118" actId="20577"/>
        <pc:sldMkLst>
          <pc:docMk/>
          <pc:sldMk cId="2044082626" sldId="2146847985"/>
        </pc:sldMkLst>
      </pc:sldChg>
      <pc:sldChg chg="modSp add mod">
        <pc:chgData name="Stephan Domes" userId="518eb60b-ff7c-4541-b0bd-be16bc1905d8" providerId="ADAL" clId="{A4AA8E4A-F0D2-44EF-9BF9-E781077D55CC}" dt="2022-08-29T15:25:09.980" v="6070" actId="790"/>
        <pc:sldMkLst>
          <pc:docMk/>
          <pc:sldMk cId="2519149936" sldId="2146847986"/>
        </pc:sldMkLst>
      </pc:sldChg>
      <pc:sldChg chg="delSp modSp add mod">
        <pc:chgData name="Stephan Domes" userId="518eb60b-ff7c-4541-b0bd-be16bc1905d8" providerId="ADAL" clId="{A4AA8E4A-F0D2-44EF-9BF9-E781077D55CC}" dt="2022-08-30T16:02:07.044" v="8930" actId="6549"/>
        <pc:sldMkLst>
          <pc:docMk/>
          <pc:sldMk cId="144184778" sldId="2146847987"/>
        </pc:sldMkLst>
      </pc:sldChg>
      <pc:sldChg chg="addSp delSp modSp add mod">
        <pc:chgData name="Stephan Domes" userId="518eb60b-ff7c-4541-b0bd-be16bc1905d8" providerId="ADAL" clId="{A4AA8E4A-F0D2-44EF-9BF9-E781077D55CC}" dt="2022-10-10T11:19:37.702" v="13585" actId="1035"/>
        <pc:sldMkLst>
          <pc:docMk/>
          <pc:sldMk cId="115189101" sldId="2146847988"/>
        </pc:sldMkLst>
      </pc:sldChg>
      <pc:sldChg chg="modSp add mod">
        <pc:chgData name="Stephan Domes" userId="518eb60b-ff7c-4541-b0bd-be16bc1905d8" providerId="ADAL" clId="{A4AA8E4A-F0D2-44EF-9BF9-E781077D55CC}" dt="2022-09-02T13:42:35.717" v="9985" actId="20577"/>
        <pc:sldMkLst>
          <pc:docMk/>
          <pc:sldMk cId="112373455" sldId="2146847989"/>
        </pc:sldMkLst>
      </pc:sldChg>
      <pc:sldChg chg="addSp delSp modSp add mod">
        <pc:chgData name="Stephan Domes" userId="518eb60b-ff7c-4541-b0bd-be16bc1905d8" providerId="ADAL" clId="{A4AA8E4A-F0D2-44EF-9BF9-E781077D55CC}" dt="2022-08-31T15:03:30.555" v="9467" actId="1076"/>
        <pc:sldMkLst>
          <pc:docMk/>
          <pc:sldMk cId="2217737865" sldId="2146847990"/>
        </pc:sldMkLst>
      </pc:sldChg>
      <pc:sldChg chg="add ord">
        <pc:chgData name="Stephan Domes" userId="518eb60b-ff7c-4541-b0bd-be16bc1905d8" providerId="ADAL" clId="{A4AA8E4A-F0D2-44EF-9BF9-E781077D55CC}" dt="2022-08-31T16:01:52.876" v="9569"/>
        <pc:sldMkLst>
          <pc:docMk/>
          <pc:sldMk cId="3339106876" sldId="2146847991"/>
        </pc:sldMkLst>
      </pc:sldChg>
      <pc:sldChg chg="modSp add del mod">
        <pc:chgData name="Stephan Domes" userId="518eb60b-ff7c-4541-b0bd-be16bc1905d8" providerId="ADAL" clId="{A4AA8E4A-F0D2-44EF-9BF9-E781077D55CC}" dt="2022-08-31T16:01:43.301" v="9567" actId="47"/>
        <pc:sldMkLst>
          <pc:docMk/>
          <pc:sldMk cId="1228937684" sldId="2146847992"/>
        </pc:sldMkLst>
      </pc:sldChg>
      <pc:sldChg chg="addSp modSp add mod">
        <pc:chgData name="Stephan Domes" userId="518eb60b-ff7c-4541-b0bd-be16bc1905d8" providerId="ADAL" clId="{A4AA8E4A-F0D2-44EF-9BF9-E781077D55CC}" dt="2022-09-07T15:09:28.004" v="10403" actId="20577"/>
        <pc:sldMkLst>
          <pc:docMk/>
          <pc:sldMk cId="2112432060" sldId="2146847993"/>
        </pc:sldMkLst>
      </pc:sldChg>
      <pc:sldChg chg="addSp delSp modSp add del mod">
        <pc:chgData name="Stephan Domes" userId="518eb60b-ff7c-4541-b0bd-be16bc1905d8" providerId="ADAL" clId="{A4AA8E4A-F0D2-44EF-9BF9-E781077D55CC}" dt="2022-09-02T10:02:09.579" v="9983" actId="47"/>
        <pc:sldMkLst>
          <pc:docMk/>
          <pc:sldMk cId="2214422406" sldId="2146847994"/>
        </pc:sldMkLst>
      </pc:sldChg>
      <pc:sldChg chg="addSp delSp modSp add mod">
        <pc:chgData name="Stephan Domes" userId="518eb60b-ff7c-4541-b0bd-be16bc1905d8" providerId="ADAL" clId="{A4AA8E4A-F0D2-44EF-9BF9-E781077D55CC}" dt="2022-09-05T12:38:51.938" v="10021" actId="1076"/>
        <pc:sldMkLst>
          <pc:docMk/>
          <pc:sldMk cId="2451807542" sldId="2146847995"/>
        </pc:sldMkLst>
      </pc:sldChg>
      <pc:sldChg chg="modSp add mod">
        <pc:chgData name="Stephan Domes" userId="518eb60b-ff7c-4541-b0bd-be16bc1905d8" providerId="ADAL" clId="{A4AA8E4A-F0D2-44EF-9BF9-E781077D55CC}" dt="2022-09-07T15:36:38.360" v="10610" actId="20577"/>
        <pc:sldMkLst>
          <pc:docMk/>
          <pc:sldMk cId="3710975316" sldId="2146847996"/>
        </pc:sldMkLst>
      </pc:sldChg>
      <pc:sldChg chg="delSp modSp add mod">
        <pc:chgData name="Stephan Domes" userId="518eb60b-ff7c-4541-b0bd-be16bc1905d8" providerId="ADAL" clId="{A4AA8E4A-F0D2-44EF-9BF9-E781077D55CC}" dt="2022-09-29T08:12:47.134" v="11953" actId="478"/>
        <pc:sldMkLst>
          <pc:docMk/>
          <pc:sldMk cId="2179105081" sldId="2146847997"/>
        </pc:sldMkLst>
      </pc:sldChg>
      <pc:sldChg chg="modSp add del mod ord">
        <pc:chgData name="Stephan Domes" userId="518eb60b-ff7c-4541-b0bd-be16bc1905d8" providerId="ADAL" clId="{A4AA8E4A-F0D2-44EF-9BF9-E781077D55CC}" dt="2022-10-10T11:19:48.418" v="13586" actId="47"/>
        <pc:sldMkLst>
          <pc:docMk/>
          <pc:sldMk cId="3196699400" sldId="2146847998"/>
        </pc:sldMkLst>
      </pc:sldChg>
      <pc:sldChg chg="add">
        <pc:chgData name="Stephan Domes" userId="518eb60b-ff7c-4541-b0bd-be16bc1905d8" providerId="ADAL" clId="{A4AA8E4A-F0D2-44EF-9BF9-E781077D55CC}" dt="2022-10-10T11:20:24.394" v="13588"/>
        <pc:sldMkLst>
          <pc:docMk/>
          <pc:sldMk cId="3466812440" sldId="2146847998"/>
        </pc:sldMkLst>
      </pc:sldChg>
      <pc:sldChg chg="add">
        <pc:chgData name="Stephan Domes" userId="518eb60b-ff7c-4541-b0bd-be16bc1905d8" providerId="ADAL" clId="{A4AA8E4A-F0D2-44EF-9BF9-E781077D55CC}" dt="2022-10-10T14:04:15.762" v="16407"/>
        <pc:sldMkLst>
          <pc:docMk/>
          <pc:sldMk cId="910716059" sldId="2146847999"/>
        </pc:sldMkLst>
      </pc:sldChg>
      <pc:sldChg chg="modSp add del mod">
        <pc:chgData name="Stephan Domes" userId="518eb60b-ff7c-4541-b0bd-be16bc1905d8" providerId="ADAL" clId="{A4AA8E4A-F0D2-44EF-9BF9-E781077D55CC}" dt="2022-10-10T11:19:50.752" v="13587" actId="47"/>
        <pc:sldMkLst>
          <pc:docMk/>
          <pc:sldMk cId="2008662887" sldId="2146847999"/>
        </pc:sldMkLst>
      </pc:sldChg>
      <pc:sldChg chg="add del">
        <pc:chgData name="Stephan Domes" userId="518eb60b-ff7c-4541-b0bd-be16bc1905d8" providerId="ADAL" clId="{A4AA8E4A-F0D2-44EF-9BF9-E781077D55CC}" dt="2022-10-10T14:04:46.526" v="16417" actId="47"/>
        <pc:sldMkLst>
          <pc:docMk/>
          <pc:sldMk cId="2157186648" sldId="2146848000"/>
        </pc:sldMkLst>
      </pc:sldChg>
      <pc:sldChg chg="addSp delSp modSp add mod">
        <pc:chgData name="Stephan Domes" userId="518eb60b-ff7c-4541-b0bd-be16bc1905d8" providerId="ADAL" clId="{A4AA8E4A-F0D2-44EF-9BF9-E781077D55CC}" dt="2022-10-14T13:30:58.257" v="18186" actId="1076"/>
        <pc:sldMkLst>
          <pc:docMk/>
          <pc:sldMk cId="3215715909" sldId="2146848000"/>
        </pc:sldMkLst>
      </pc:sldChg>
    </pc:docChg>
  </pc:docChgLst>
  <pc:docChgLst>
    <pc:chgData name="Stephan Domes" userId="518eb60b-ff7c-4541-b0bd-be16bc1905d8" providerId="ADAL" clId="{12D1CE15-C253-4B6E-BCA4-F917A8CD76D5}"/>
    <pc:docChg chg="custSel modSld">
      <pc:chgData name="Stephan Domes" userId="518eb60b-ff7c-4541-b0bd-be16bc1905d8" providerId="ADAL" clId="{12D1CE15-C253-4B6E-BCA4-F917A8CD76D5}" dt="2023-03-08T13:58:43.282" v="12" actId="33524"/>
      <pc:docMkLst>
        <pc:docMk/>
      </pc:docMkLst>
      <pc:sldChg chg="modSp mod">
        <pc:chgData name="Stephan Domes" userId="518eb60b-ff7c-4541-b0bd-be16bc1905d8" providerId="ADAL" clId="{12D1CE15-C253-4B6E-BCA4-F917A8CD76D5}" dt="2023-03-08T13:55:35.493" v="2" actId="207"/>
        <pc:sldMkLst>
          <pc:docMk/>
          <pc:sldMk cId="1873790604" sldId="2146847868"/>
        </pc:sldMkLst>
      </pc:sldChg>
      <pc:sldChg chg="modSp mod">
        <pc:chgData name="Stephan Domes" userId="518eb60b-ff7c-4541-b0bd-be16bc1905d8" providerId="ADAL" clId="{12D1CE15-C253-4B6E-BCA4-F917A8CD76D5}" dt="2023-03-08T13:58:43.282" v="12" actId="33524"/>
        <pc:sldMkLst>
          <pc:docMk/>
          <pc:sldMk cId="133157531" sldId="2146848021"/>
        </pc:sldMkLst>
      </pc:sldChg>
    </pc:docChg>
  </pc:docChgLst>
  <pc:docChgLst>
    <pc:chgData name="Stephan Domes" userId="518eb60b-ff7c-4541-b0bd-be16bc1905d8" providerId="ADAL" clId="{B5ACDDA2-39B0-4BD2-BD60-A639EC300E72}"/>
    <pc:docChg chg="undo redo custSel addSld delSld modSld sldOrd modSection">
      <pc:chgData name="Stephan Domes" userId="518eb60b-ff7c-4541-b0bd-be16bc1905d8" providerId="ADAL" clId="{B5ACDDA2-39B0-4BD2-BD60-A639EC300E72}" dt="2025-03-11T19:04:27.687" v="9173" actId="790"/>
      <pc:docMkLst>
        <pc:docMk/>
      </pc:docMkLst>
      <pc:sldChg chg="modSp mod">
        <pc:chgData name="Stephan Domes" userId="518eb60b-ff7c-4541-b0bd-be16bc1905d8" providerId="ADAL" clId="{B5ACDDA2-39B0-4BD2-BD60-A639EC300E72}" dt="2025-02-15T22:35:59.524" v="1629" actId="6549"/>
        <pc:sldMkLst>
          <pc:docMk/>
          <pc:sldMk cId="2709429765" sldId="801"/>
        </pc:sldMkLst>
        <pc:spChg chg="mod">
          <ac:chgData name="Stephan Domes" userId="518eb60b-ff7c-4541-b0bd-be16bc1905d8" providerId="ADAL" clId="{B5ACDDA2-39B0-4BD2-BD60-A639EC300E72}" dt="2025-02-05T16:57:13.406" v="9" actId="6549"/>
          <ac:spMkLst>
            <pc:docMk/>
            <pc:sldMk cId="2709429765" sldId="801"/>
            <ac:spMk id="2" creationId="{00000000-0000-0000-0000-000000000000}"/>
          </ac:spMkLst>
        </pc:spChg>
        <pc:spChg chg="mod">
          <ac:chgData name="Stephan Domes" userId="518eb60b-ff7c-4541-b0bd-be16bc1905d8" providerId="ADAL" clId="{B5ACDDA2-39B0-4BD2-BD60-A639EC300E72}" dt="2025-02-15T22:35:59.524" v="1629" actId="6549"/>
          <ac:spMkLst>
            <pc:docMk/>
            <pc:sldMk cId="2709429765" sldId="801"/>
            <ac:spMk id="3" creationId="{00000000-0000-0000-0000-000000000000}"/>
          </ac:spMkLst>
        </pc:spChg>
      </pc:sldChg>
      <pc:sldChg chg="modSp mod">
        <pc:chgData name="Stephan Domes" userId="518eb60b-ff7c-4541-b0bd-be16bc1905d8" providerId="ADAL" clId="{B5ACDDA2-39B0-4BD2-BD60-A639EC300E72}" dt="2025-03-11T17:50:22.441" v="8740" actId="14734"/>
        <pc:sldMkLst>
          <pc:docMk/>
          <pc:sldMk cId="1306530010" sldId="4586"/>
        </pc:sldMkLst>
        <pc:graphicFrameChg chg="modGraphic">
          <ac:chgData name="Stephan Domes" userId="518eb60b-ff7c-4541-b0bd-be16bc1905d8" providerId="ADAL" clId="{B5ACDDA2-39B0-4BD2-BD60-A639EC300E72}" dt="2025-03-11T17:50:22.441" v="8740" actId="14734"/>
          <ac:graphicFrameMkLst>
            <pc:docMk/>
            <pc:sldMk cId="1306530010" sldId="4586"/>
            <ac:graphicFrameMk id="5" creationId="{81F42A22-5EA8-457C-953E-DDFB6220F72C}"/>
          </ac:graphicFrameMkLst>
        </pc:graphicFrameChg>
      </pc:sldChg>
      <pc:sldChg chg="modSp mod ord">
        <pc:chgData name="Stephan Domes" userId="518eb60b-ff7c-4541-b0bd-be16bc1905d8" providerId="ADAL" clId="{B5ACDDA2-39B0-4BD2-BD60-A639EC300E72}" dt="2025-03-04T13:25:24.238" v="4759"/>
        <pc:sldMkLst>
          <pc:docMk/>
          <pc:sldMk cId="714289521" sldId="2134804308"/>
        </pc:sldMkLst>
        <pc:spChg chg="mod">
          <ac:chgData name="Stephan Domes" userId="518eb60b-ff7c-4541-b0bd-be16bc1905d8" providerId="ADAL" clId="{B5ACDDA2-39B0-4BD2-BD60-A639EC300E72}" dt="2025-02-15T23:45:54.850" v="2439" actId="6549"/>
          <ac:spMkLst>
            <pc:docMk/>
            <pc:sldMk cId="714289521" sldId="2134804308"/>
            <ac:spMk id="12290" creationId="{149E0472-820E-4562-96D0-3FEBDB148187}"/>
          </ac:spMkLst>
        </pc:spChg>
      </pc:sldChg>
      <pc:sldChg chg="ord">
        <pc:chgData name="Stephan Domes" userId="518eb60b-ff7c-4541-b0bd-be16bc1905d8" providerId="ADAL" clId="{B5ACDDA2-39B0-4BD2-BD60-A639EC300E72}" dt="2025-02-14T09:27:39.678" v="1620"/>
        <pc:sldMkLst>
          <pc:docMk/>
          <pc:sldMk cId="391206082" sldId="2141412579"/>
        </pc:sldMkLst>
      </pc:sldChg>
      <pc:sldChg chg="add del">
        <pc:chgData name="Stephan Domes" userId="518eb60b-ff7c-4541-b0bd-be16bc1905d8" providerId="ADAL" clId="{B5ACDDA2-39B0-4BD2-BD60-A639EC300E72}" dt="2025-03-03T16:24:14.952" v="3076" actId="47"/>
        <pc:sldMkLst>
          <pc:docMk/>
          <pc:sldMk cId="1873790604" sldId="2146847868"/>
        </pc:sldMkLst>
      </pc:sldChg>
      <pc:sldChg chg="del">
        <pc:chgData name="Stephan Domes" userId="518eb60b-ff7c-4541-b0bd-be16bc1905d8" providerId="ADAL" clId="{B5ACDDA2-39B0-4BD2-BD60-A639EC300E72}" dt="2025-02-15T23:52:46.684" v="2470" actId="47"/>
        <pc:sldMkLst>
          <pc:docMk/>
          <pc:sldMk cId="2285705088" sldId="2146847868"/>
        </pc:sldMkLst>
      </pc:sldChg>
      <pc:sldChg chg="add ord">
        <pc:chgData name="Stephan Domes" userId="518eb60b-ff7c-4541-b0bd-be16bc1905d8" providerId="ADAL" clId="{B5ACDDA2-39B0-4BD2-BD60-A639EC300E72}" dt="2025-03-10T16:58:50.409" v="5832"/>
        <pc:sldMkLst>
          <pc:docMk/>
          <pc:sldMk cId="1401503670" sldId="2146847869"/>
        </pc:sldMkLst>
      </pc:sldChg>
      <pc:sldChg chg="delSp modSp add mod ord setBg">
        <pc:chgData name="Stephan Domes" userId="518eb60b-ff7c-4541-b0bd-be16bc1905d8" providerId="ADAL" clId="{B5ACDDA2-39B0-4BD2-BD60-A639EC300E72}" dt="2025-03-11T18:40:03.196" v="9100"/>
        <pc:sldMkLst>
          <pc:docMk/>
          <pc:sldMk cId="2754581155" sldId="2146847894"/>
        </pc:sldMkLst>
        <pc:graphicFrameChg chg="mod modGraphic">
          <ac:chgData name="Stephan Domes" userId="518eb60b-ff7c-4541-b0bd-be16bc1905d8" providerId="ADAL" clId="{B5ACDDA2-39B0-4BD2-BD60-A639EC300E72}" dt="2025-03-11T14:32:36.149" v="7778"/>
          <ac:graphicFrameMkLst>
            <pc:docMk/>
            <pc:sldMk cId="2754581155" sldId="2146847894"/>
            <ac:graphicFrameMk id="5" creationId="{CCF534D2-C80D-177A-6447-C82C777400B1}"/>
          </ac:graphicFrameMkLst>
        </pc:graphicFrameChg>
      </pc:sldChg>
      <pc:sldChg chg="modSp mod ord">
        <pc:chgData name="Stephan Domes" userId="518eb60b-ff7c-4541-b0bd-be16bc1905d8" providerId="ADAL" clId="{B5ACDDA2-39B0-4BD2-BD60-A639EC300E72}" dt="2025-02-15T23:43:40.185" v="2406" actId="1035"/>
        <pc:sldMkLst>
          <pc:docMk/>
          <pc:sldMk cId="1219748447" sldId="2146847899"/>
        </pc:sldMkLst>
        <pc:spChg chg="mod">
          <ac:chgData name="Stephan Domes" userId="518eb60b-ff7c-4541-b0bd-be16bc1905d8" providerId="ADAL" clId="{B5ACDDA2-39B0-4BD2-BD60-A639EC300E72}" dt="2025-02-15T23:43:40.185" v="2406" actId="1035"/>
          <ac:spMkLst>
            <pc:docMk/>
            <pc:sldMk cId="1219748447" sldId="2146847899"/>
            <ac:spMk id="71" creationId="{186B3244-B19E-48D9-A883-C39182AE24B7}"/>
          </ac:spMkLst>
        </pc:spChg>
      </pc:sldChg>
      <pc:sldChg chg="delSp modSp mod ord">
        <pc:chgData name="Stephan Domes" userId="518eb60b-ff7c-4541-b0bd-be16bc1905d8" providerId="ADAL" clId="{B5ACDDA2-39B0-4BD2-BD60-A639EC300E72}" dt="2025-03-04T13:22:45.518" v="4757" actId="20577"/>
        <pc:sldMkLst>
          <pc:docMk/>
          <pc:sldMk cId="4114466014" sldId="2146847900"/>
        </pc:sldMkLst>
        <pc:spChg chg="mod">
          <ac:chgData name="Stephan Domes" userId="518eb60b-ff7c-4541-b0bd-be16bc1905d8" providerId="ADAL" clId="{B5ACDDA2-39B0-4BD2-BD60-A639EC300E72}" dt="2025-03-03T16:44:07.723" v="3433" actId="552"/>
          <ac:spMkLst>
            <pc:docMk/>
            <pc:sldMk cId="4114466014" sldId="2146847900"/>
            <ac:spMk id="11" creationId="{A57B60DC-F1EA-416B-AE30-1E5A9062CA7B}"/>
          </ac:spMkLst>
        </pc:spChg>
        <pc:spChg chg="mod">
          <ac:chgData name="Stephan Domes" userId="518eb60b-ff7c-4541-b0bd-be16bc1905d8" providerId="ADAL" clId="{B5ACDDA2-39B0-4BD2-BD60-A639EC300E72}" dt="2025-02-15T23:54:23.264" v="2484" actId="20577"/>
          <ac:spMkLst>
            <pc:docMk/>
            <pc:sldMk cId="4114466014" sldId="2146847900"/>
            <ac:spMk id="45" creationId="{BCADE5E2-F81D-4B8B-B9D1-1D301594C375}"/>
          </ac:spMkLst>
        </pc:spChg>
        <pc:spChg chg="mod">
          <ac:chgData name="Stephan Domes" userId="518eb60b-ff7c-4541-b0bd-be16bc1905d8" providerId="ADAL" clId="{B5ACDDA2-39B0-4BD2-BD60-A639EC300E72}" dt="2025-02-15T23:54:21.019" v="2482" actId="20577"/>
          <ac:spMkLst>
            <pc:docMk/>
            <pc:sldMk cId="4114466014" sldId="2146847900"/>
            <ac:spMk id="48" creationId="{8F36BEC0-4036-47A9-B55C-F4BD536BB3E9}"/>
          </ac:spMkLst>
        </pc:spChg>
        <pc:spChg chg="mod">
          <ac:chgData name="Stephan Domes" userId="518eb60b-ff7c-4541-b0bd-be16bc1905d8" providerId="ADAL" clId="{B5ACDDA2-39B0-4BD2-BD60-A639EC300E72}" dt="2025-02-15T23:54:41.676" v="2500" actId="1035"/>
          <ac:spMkLst>
            <pc:docMk/>
            <pc:sldMk cId="4114466014" sldId="2146847900"/>
            <ac:spMk id="50" creationId="{9E3F2337-5719-444D-AD56-32DF35BB65A3}"/>
          </ac:spMkLst>
        </pc:spChg>
        <pc:spChg chg="mod">
          <ac:chgData name="Stephan Domes" userId="518eb60b-ff7c-4541-b0bd-be16bc1905d8" providerId="ADAL" clId="{B5ACDDA2-39B0-4BD2-BD60-A639EC300E72}" dt="2025-02-15T23:54:25.244" v="2486" actId="20577"/>
          <ac:spMkLst>
            <pc:docMk/>
            <pc:sldMk cId="4114466014" sldId="2146847900"/>
            <ac:spMk id="51" creationId="{62D8E59B-5534-423E-808B-6897633D8585}"/>
          </ac:spMkLst>
        </pc:spChg>
        <pc:spChg chg="mod">
          <ac:chgData name="Stephan Domes" userId="518eb60b-ff7c-4541-b0bd-be16bc1905d8" providerId="ADAL" clId="{B5ACDDA2-39B0-4BD2-BD60-A639EC300E72}" dt="2025-02-15T23:54:47.532" v="2511" actId="1035"/>
          <ac:spMkLst>
            <pc:docMk/>
            <pc:sldMk cId="4114466014" sldId="2146847900"/>
            <ac:spMk id="66" creationId="{65206C83-4D3A-4AE0-9548-5C67F7EC466E}"/>
          </ac:spMkLst>
        </pc:spChg>
        <pc:spChg chg="mod">
          <ac:chgData name="Stephan Domes" userId="518eb60b-ff7c-4541-b0bd-be16bc1905d8" providerId="ADAL" clId="{B5ACDDA2-39B0-4BD2-BD60-A639EC300E72}" dt="2025-03-03T16:44:38.871" v="3436" actId="1036"/>
          <ac:spMkLst>
            <pc:docMk/>
            <pc:sldMk cId="4114466014" sldId="2146847900"/>
            <ac:spMk id="67" creationId="{B2F3B67C-20CC-42DB-9531-CAA8A2B159A8}"/>
          </ac:spMkLst>
        </pc:spChg>
        <pc:spChg chg="mod">
          <ac:chgData name="Stephan Domes" userId="518eb60b-ff7c-4541-b0bd-be16bc1905d8" providerId="ADAL" clId="{B5ACDDA2-39B0-4BD2-BD60-A639EC300E72}" dt="2025-02-15T23:53:54.370" v="2480" actId="6549"/>
          <ac:spMkLst>
            <pc:docMk/>
            <pc:sldMk cId="4114466014" sldId="2146847900"/>
            <ac:spMk id="71" creationId="{E94F3AB2-AECA-4FD8-8D63-47DEE9B1B3E5}"/>
          </ac:spMkLst>
        </pc:spChg>
        <pc:spChg chg="mod">
          <ac:chgData name="Stephan Domes" userId="518eb60b-ff7c-4541-b0bd-be16bc1905d8" providerId="ADAL" clId="{B5ACDDA2-39B0-4BD2-BD60-A639EC300E72}" dt="2025-02-15T23:53:37.994" v="2474" actId="6549"/>
          <ac:spMkLst>
            <pc:docMk/>
            <pc:sldMk cId="4114466014" sldId="2146847900"/>
            <ac:spMk id="74" creationId="{06190A8B-37FD-47CE-9153-20501FF9F44E}"/>
          </ac:spMkLst>
        </pc:spChg>
        <pc:spChg chg="mod">
          <ac:chgData name="Stephan Domes" userId="518eb60b-ff7c-4541-b0bd-be16bc1905d8" providerId="ADAL" clId="{B5ACDDA2-39B0-4BD2-BD60-A639EC300E72}" dt="2025-02-15T23:53:43.665" v="2476" actId="6549"/>
          <ac:spMkLst>
            <pc:docMk/>
            <pc:sldMk cId="4114466014" sldId="2146847900"/>
            <ac:spMk id="75" creationId="{5E38F6FE-443B-422B-9AC8-9C22DDF8F005}"/>
          </ac:spMkLst>
        </pc:spChg>
        <pc:spChg chg="mod">
          <ac:chgData name="Stephan Domes" userId="518eb60b-ff7c-4541-b0bd-be16bc1905d8" providerId="ADAL" clId="{B5ACDDA2-39B0-4BD2-BD60-A639EC300E72}" dt="2025-03-04T13:22:45.518" v="4757" actId="20577"/>
          <ac:spMkLst>
            <pc:docMk/>
            <pc:sldMk cId="4114466014" sldId="2146847900"/>
            <ac:spMk id="76" creationId="{1D54C724-4DA7-4071-A1D6-36A75111A3D5}"/>
          </ac:spMkLst>
        </pc:spChg>
        <pc:spChg chg="mod">
          <ac:chgData name="Stephan Domes" userId="518eb60b-ff7c-4541-b0bd-be16bc1905d8" providerId="ADAL" clId="{B5ACDDA2-39B0-4BD2-BD60-A639EC300E72}" dt="2025-03-03T16:44:07.723" v="3433" actId="552"/>
          <ac:spMkLst>
            <pc:docMk/>
            <pc:sldMk cId="4114466014" sldId="2146847900"/>
            <ac:spMk id="84" creationId="{8BCC88CA-4915-4C17-915D-486965A1E2F2}"/>
          </ac:spMkLst>
        </pc:spChg>
        <pc:spChg chg="mod">
          <ac:chgData name="Stephan Domes" userId="518eb60b-ff7c-4541-b0bd-be16bc1905d8" providerId="ADAL" clId="{B5ACDDA2-39B0-4BD2-BD60-A639EC300E72}" dt="2025-03-03T16:42:42.681" v="3432" actId="555"/>
          <ac:spMkLst>
            <pc:docMk/>
            <pc:sldMk cId="4114466014" sldId="2146847900"/>
            <ac:spMk id="95" creationId="{3FE3EA81-9B27-4903-9C39-F5D514512C96}"/>
          </ac:spMkLst>
        </pc:spChg>
        <pc:spChg chg="mod">
          <ac:chgData name="Stephan Domes" userId="518eb60b-ff7c-4541-b0bd-be16bc1905d8" providerId="ADAL" clId="{B5ACDDA2-39B0-4BD2-BD60-A639EC300E72}" dt="2025-03-03T16:42:42.681" v="3432" actId="555"/>
          <ac:spMkLst>
            <pc:docMk/>
            <pc:sldMk cId="4114466014" sldId="2146847900"/>
            <ac:spMk id="96" creationId="{314756B9-989C-49E8-8314-44AADB26E69B}"/>
          </ac:spMkLst>
        </pc:spChg>
      </pc:sldChg>
      <pc:sldChg chg="delSp add mod ord">
        <pc:chgData name="Stephan Domes" userId="518eb60b-ff7c-4541-b0bd-be16bc1905d8" providerId="ADAL" clId="{B5ACDDA2-39B0-4BD2-BD60-A639EC300E72}" dt="2025-03-11T07:59:05.890" v="5954"/>
        <pc:sldMkLst>
          <pc:docMk/>
          <pc:sldMk cId="179909886" sldId="2146847961"/>
        </pc:sldMkLst>
      </pc:sldChg>
      <pc:sldChg chg="modSp add mod ord">
        <pc:chgData name="Stephan Domes" userId="518eb60b-ff7c-4541-b0bd-be16bc1905d8" providerId="ADAL" clId="{B5ACDDA2-39B0-4BD2-BD60-A639EC300E72}" dt="2025-03-11T07:59:05.890" v="5954"/>
        <pc:sldMkLst>
          <pc:docMk/>
          <pc:sldMk cId="3562174115" sldId="2146847963"/>
        </pc:sldMkLst>
        <pc:graphicFrameChg chg="modGraphic">
          <ac:chgData name="Stephan Domes" userId="518eb60b-ff7c-4541-b0bd-be16bc1905d8" providerId="ADAL" clId="{B5ACDDA2-39B0-4BD2-BD60-A639EC300E72}" dt="2025-03-03T16:35:41.780" v="3210" actId="20577"/>
          <ac:graphicFrameMkLst>
            <pc:docMk/>
            <pc:sldMk cId="3562174115" sldId="2146847963"/>
            <ac:graphicFrameMk id="5" creationId="{CCF534D2-C80D-177A-6447-C82C777400B1}"/>
          </ac:graphicFrameMkLst>
        </pc:graphicFrameChg>
      </pc:sldChg>
      <pc:sldChg chg="modSp del mod ord">
        <pc:chgData name="Stephan Domes" userId="518eb60b-ff7c-4541-b0bd-be16bc1905d8" providerId="ADAL" clId="{B5ACDDA2-39B0-4BD2-BD60-A639EC300E72}" dt="2025-03-03T16:28:08.029" v="3142" actId="47"/>
        <pc:sldMkLst>
          <pc:docMk/>
          <pc:sldMk cId="2899178891" sldId="2146847978"/>
        </pc:sldMkLst>
      </pc:sldChg>
      <pc:sldChg chg="del">
        <pc:chgData name="Stephan Domes" userId="518eb60b-ff7c-4541-b0bd-be16bc1905d8" providerId="ADAL" clId="{B5ACDDA2-39B0-4BD2-BD60-A639EC300E72}" dt="2025-02-16T00:29:28.011" v="2803" actId="47"/>
        <pc:sldMkLst>
          <pc:docMk/>
          <pc:sldMk cId="1166259794" sldId="2146847984"/>
        </pc:sldMkLst>
      </pc:sldChg>
      <pc:sldChg chg="del">
        <pc:chgData name="Stephan Domes" userId="518eb60b-ff7c-4541-b0bd-be16bc1905d8" providerId="ADAL" clId="{B5ACDDA2-39B0-4BD2-BD60-A639EC300E72}" dt="2025-02-16T00:29:31.561" v="2805" actId="47"/>
        <pc:sldMkLst>
          <pc:docMk/>
          <pc:sldMk cId="2029853724" sldId="2146847985"/>
        </pc:sldMkLst>
      </pc:sldChg>
      <pc:sldChg chg="delSp add mod ord">
        <pc:chgData name="Stephan Domes" userId="518eb60b-ff7c-4541-b0bd-be16bc1905d8" providerId="ADAL" clId="{B5ACDDA2-39B0-4BD2-BD60-A639EC300E72}" dt="2025-03-11T07:59:05.890" v="5954"/>
        <pc:sldMkLst>
          <pc:docMk/>
          <pc:sldMk cId="788540663" sldId="2146847987"/>
        </pc:sldMkLst>
      </pc:sldChg>
      <pc:sldChg chg="del">
        <pc:chgData name="Stephan Domes" userId="518eb60b-ff7c-4541-b0bd-be16bc1905d8" providerId="ADAL" clId="{B5ACDDA2-39B0-4BD2-BD60-A639EC300E72}" dt="2025-02-16T00:29:30.363" v="2804" actId="47"/>
        <pc:sldMkLst>
          <pc:docMk/>
          <pc:sldMk cId="2947823535" sldId="2146847988"/>
        </pc:sldMkLst>
      </pc:sldChg>
      <pc:sldChg chg="modSp add mod ord">
        <pc:chgData name="Stephan Domes" userId="518eb60b-ff7c-4541-b0bd-be16bc1905d8" providerId="ADAL" clId="{B5ACDDA2-39B0-4BD2-BD60-A639EC300E72}" dt="2025-03-11T18:39:56.424" v="9098"/>
        <pc:sldMkLst>
          <pc:docMk/>
          <pc:sldMk cId="2617280399" sldId="2146847991"/>
        </pc:sldMkLst>
        <pc:graphicFrameChg chg="modGraphic">
          <ac:chgData name="Stephan Domes" userId="518eb60b-ff7c-4541-b0bd-be16bc1905d8" providerId="ADAL" clId="{B5ACDDA2-39B0-4BD2-BD60-A639EC300E72}" dt="2025-03-11T14:33:21.345" v="7824" actId="20577"/>
          <ac:graphicFrameMkLst>
            <pc:docMk/>
            <pc:sldMk cId="2617280399" sldId="2146847991"/>
            <ac:graphicFrameMk id="5" creationId="{CCF534D2-C80D-177A-6447-C82C777400B1}"/>
          </ac:graphicFrameMkLst>
        </pc:graphicFrameChg>
      </pc:sldChg>
      <pc:sldChg chg="delSp modSp add mod ord">
        <pc:chgData name="Stephan Domes" userId="518eb60b-ff7c-4541-b0bd-be16bc1905d8" providerId="ADAL" clId="{B5ACDDA2-39B0-4BD2-BD60-A639EC300E72}" dt="2025-03-11T07:59:05.890" v="5954"/>
        <pc:sldMkLst>
          <pc:docMk/>
          <pc:sldMk cId="776892582" sldId="2146847995"/>
        </pc:sldMkLst>
      </pc:sldChg>
      <pc:sldChg chg="del">
        <pc:chgData name="Stephan Domes" userId="518eb60b-ff7c-4541-b0bd-be16bc1905d8" providerId="ADAL" clId="{B5ACDDA2-39B0-4BD2-BD60-A639EC300E72}" dt="2025-02-05T16:58:45.655" v="63" actId="47"/>
        <pc:sldMkLst>
          <pc:docMk/>
          <pc:sldMk cId="528759350" sldId="2146848015"/>
        </pc:sldMkLst>
      </pc:sldChg>
      <pc:sldChg chg="del">
        <pc:chgData name="Stephan Domes" userId="518eb60b-ff7c-4541-b0bd-be16bc1905d8" providerId="ADAL" clId="{B5ACDDA2-39B0-4BD2-BD60-A639EC300E72}" dt="2025-02-13T08:22:03.875" v="1525" actId="47"/>
        <pc:sldMkLst>
          <pc:docMk/>
          <pc:sldMk cId="3287629583" sldId="2146848022"/>
        </pc:sldMkLst>
      </pc:sldChg>
      <pc:sldChg chg="delSp mod">
        <pc:chgData name="Stephan Domes" userId="518eb60b-ff7c-4541-b0bd-be16bc1905d8" providerId="ADAL" clId="{B5ACDDA2-39B0-4BD2-BD60-A639EC300E72}" dt="2025-02-16T00:30:08.891" v="2808" actId="478"/>
        <pc:sldMkLst>
          <pc:docMk/>
          <pc:sldMk cId="3996041359" sldId="2146848024"/>
        </pc:sldMkLst>
      </pc:sldChg>
      <pc:sldChg chg="delSp modSp add mod ord">
        <pc:chgData name="Stephan Domes" userId="518eb60b-ff7c-4541-b0bd-be16bc1905d8" providerId="ADAL" clId="{B5ACDDA2-39B0-4BD2-BD60-A639EC300E72}" dt="2025-03-11T07:59:05.890" v="5954"/>
        <pc:sldMkLst>
          <pc:docMk/>
          <pc:sldMk cId="266539345" sldId="2146848039"/>
        </pc:sldMkLst>
        <pc:graphicFrameChg chg="mod modGraphic">
          <ac:chgData name="Stephan Domes" userId="518eb60b-ff7c-4541-b0bd-be16bc1905d8" providerId="ADAL" clId="{B5ACDDA2-39B0-4BD2-BD60-A639EC300E72}" dt="2025-03-10T12:41:09.003" v="5776" actId="20577"/>
          <ac:graphicFrameMkLst>
            <pc:docMk/>
            <pc:sldMk cId="266539345" sldId="2146848039"/>
            <ac:graphicFrameMk id="5" creationId="{9366B732-B926-48C3-A9E1-2E41BBC60656}"/>
          </ac:graphicFrameMkLst>
        </pc:graphicFrameChg>
      </pc:sldChg>
      <pc:sldChg chg="delSp modSp add mod ord">
        <pc:chgData name="Stephan Domes" userId="518eb60b-ff7c-4541-b0bd-be16bc1905d8" providerId="ADAL" clId="{B5ACDDA2-39B0-4BD2-BD60-A639EC300E72}" dt="2025-03-11T07:59:05.890" v="5954"/>
        <pc:sldMkLst>
          <pc:docMk/>
          <pc:sldMk cId="914989224" sldId="2146848040"/>
        </pc:sldMkLst>
        <pc:graphicFrameChg chg="modGraphic">
          <ac:chgData name="Stephan Domes" userId="518eb60b-ff7c-4541-b0bd-be16bc1905d8" providerId="ADAL" clId="{B5ACDDA2-39B0-4BD2-BD60-A639EC300E72}" dt="2025-03-10T12:42:33.467" v="5818" actId="6549"/>
          <ac:graphicFrameMkLst>
            <pc:docMk/>
            <pc:sldMk cId="914989224" sldId="2146848040"/>
            <ac:graphicFrameMk id="5" creationId="{9366B732-B926-48C3-A9E1-2E41BBC60656}"/>
          </ac:graphicFrameMkLst>
        </pc:graphicFrameChg>
      </pc:sldChg>
      <pc:sldChg chg="modSp add mod ord">
        <pc:chgData name="Stephan Domes" userId="518eb60b-ff7c-4541-b0bd-be16bc1905d8" providerId="ADAL" clId="{B5ACDDA2-39B0-4BD2-BD60-A639EC300E72}" dt="2025-03-10T19:39:05.219" v="5845" actId="14734"/>
        <pc:sldMkLst>
          <pc:docMk/>
          <pc:sldMk cId="239880635" sldId="2146848041"/>
        </pc:sldMkLst>
        <pc:graphicFrameChg chg="mod modGraphic">
          <ac:chgData name="Stephan Domes" userId="518eb60b-ff7c-4541-b0bd-be16bc1905d8" providerId="ADAL" clId="{B5ACDDA2-39B0-4BD2-BD60-A639EC300E72}" dt="2025-03-10T19:39:05.219" v="5845" actId="14734"/>
          <ac:graphicFrameMkLst>
            <pc:docMk/>
            <pc:sldMk cId="239880635" sldId="2146848041"/>
            <ac:graphicFrameMk id="5" creationId="{CCF534D2-C80D-177A-6447-C82C777400B1}"/>
          </ac:graphicFrameMkLst>
        </pc:graphicFrameChg>
      </pc:sldChg>
      <pc:sldChg chg="delSp modSp add mod ord">
        <pc:chgData name="Stephan Domes" userId="518eb60b-ff7c-4541-b0bd-be16bc1905d8" providerId="ADAL" clId="{B5ACDDA2-39B0-4BD2-BD60-A639EC300E72}" dt="2025-03-11T18:49:10.800" v="9172" actId="790"/>
        <pc:sldMkLst>
          <pc:docMk/>
          <pc:sldMk cId="2683797105" sldId="2146848044"/>
        </pc:sldMkLst>
        <pc:spChg chg="mod">
          <ac:chgData name="Stephan Domes" userId="518eb60b-ff7c-4541-b0bd-be16bc1905d8" providerId="ADAL" clId="{B5ACDDA2-39B0-4BD2-BD60-A639EC300E72}" dt="2025-03-10T12:41:29.647" v="5796" actId="1037"/>
          <ac:spMkLst>
            <pc:docMk/>
            <pc:sldMk cId="2683797105" sldId="2146848044"/>
            <ac:spMk id="5" creationId="{213272C6-325C-E85B-12CB-113A2D8B3DEE}"/>
          </ac:spMkLst>
        </pc:spChg>
        <pc:spChg chg="mod">
          <ac:chgData name="Stephan Domes" userId="518eb60b-ff7c-4541-b0bd-be16bc1905d8" providerId="ADAL" clId="{B5ACDDA2-39B0-4BD2-BD60-A639EC300E72}" dt="2025-03-10T12:41:29.647" v="5796" actId="1037"/>
          <ac:spMkLst>
            <pc:docMk/>
            <pc:sldMk cId="2683797105" sldId="2146848044"/>
            <ac:spMk id="14" creationId="{6291E8E6-ADA7-4096-B586-CEA3EA6FF944}"/>
          </ac:spMkLst>
        </pc:spChg>
        <pc:spChg chg="mod">
          <ac:chgData name="Stephan Domes" userId="518eb60b-ff7c-4541-b0bd-be16bc1905d8" providerId="ADAL" clId="{B5ACDDA2-39B0-4BD2-BD60-A639EC300E72}" dt="2025-03-11T18:49:10.800" v="9172" actId="790"/>
          <ac:spMkLst>
            <pc:docMk/>
            <pc:sldMk cId="2683797105" sldId="2146848044"/>
            <ac:spMk id="19" creationId="{5796F021-92F5-6F9F-00EB-94AB3391759B}"/>
          </ac:spMkLst>
        </pc:spChg>
        <pc:picChg chg="mod">
          <ac:chgData name="Stephan Domes" userId="518eb60b-ff7c-4541-b0bd-be16bc1905d8" providerId="ADAL" clId="{B5ACDDA2-39B0-4BD2-BD60-A639EC300E72}" dt="2025-03-10T12:41:43.759" v="5810" actId="1035"/>
          <ac:picMkLst>
            <pc:docMk/>
            <pc:sldMk cId="2683797105" sldId="2146848044"/>
            <ac:picMk id="4" creationId="{277D5840-BECB-F2E7-3E47-CA3CFE9CD3A8}"/>
          </ac:picMkLst>
        </pc:picChg>
        <pc:picChg chg="mod">
          <ac:chgData name="Stephan Domes" userId="518eb60b-ff7c-4541-b0bd-be16bc1905d8" providerId="ADAL" clId="{B5ACDDA2-39B0-4BD2-BD60-A639EC300E72}" dt="2025-03-10T12:41:29.647" v="5796" actId="1037"/>
          <ac:picMkLst>
            <pc:docMk/>
            <pc:sldMk cId="2683797105" sldId="2146848044"/>
            <ac:picMk id="10" creationId="{8D79B71C-6A12-413F-BD96-01A66F53D473}"/>
          </ac:picMkLst>
        </pc:picChg>
        <pc:cxnChg chg="mod">
          <ac:chgData name="Stephan Domes" userId="518eb60b-ff7c-4541-b0bd-be16bc1905d8" providerId="ADAL" clId="{B5ACDDA2-39B0-4BD2-BD60-A639EC300E72}" dt="2025-03-10T12:41:49.720" v="5811" actId="14100"/>
          <ac:cxnSpMkLst>
            <pc:docMk/>
            <pc:sldMk cId="2683797105" sldId="2146848044"/>
            <ac:cxnSpMk id="11" creationId="{F9CCF4E9-7024-444C-9C00-626C7D6984E5}"/>
          </ac:cxnSpMkLst>
        </pc:cxnChg>
        <pc:cxnChg chg="mod">
          <ac:chgData name="Stephan Domes" userId="518eb60b-ff7c-4541-b0bd-be16bc1905d8" providerId="ADAL" clId="{B5ACDDA2-39B0-4BD2-BD60-A639EC300E72}" dt="2025-03-10T12:41:43.759" v="5810" actId="1035"/>
          <ac:cxnSpMkLst>
            <pc:docMk/>
            <pc:sldMk cId="2683797105" sldId="2146848044"/>
            <ac:cxnSpMk id="16" creationId="{21B91026-92E1-2475-2EB3-60D6D14B8777}"/>
          </ac:cxnSpMkLst>
        </pc:cxnChg>
        <pc:cxnChg chg="mod">
          <ac:chgData name="Stephan Domes" userId="518eb60b-ff7c-4541-b0bd-be16bc1905d8" providerId="ADAL" clId="{B5ACDDA2-39B0-4BD2-BD60-A639EC300E72}" dt="2025-03-10T12:41:52.131" v="5812" actId="14100"/>
          <ac:cxnSpMkLst>
            <pc:docMk/>
            <pc:sldMk cId="2683797105" sldId="2146848044"/>
            <ac:cxnSpMk id="27" creationId="{1C5DF67B-2649-47B1-9CB3-6C322BB87B95}"/>
          </ac:cxnSpMkLst>
        </pc:cxnChg>
        <pc:cxnChg chg="mod">
          <ac:chgData name="Stephan Domes" userId="518eb60b-ff7c-4541-b0bd-be16bc1905d8" providerId="ADAL" clId="{B5ACDDA2-39B0-4BD2-BD60-A639EC300E72}" dt="2025-03-10T12:41:54.554" v="5813" actId="14100"/>
          <ac:cxnSpMkLst>
            <pc:docMk/>
            <pc:sldMk cId="2683797105" sldId="2146848044"/>
            <ac:cxnSpMk id="30" creationId="{12D663D2-A673-4B05-96B6-DCD12DCFA6CA}"/>
          </ac:cxnSpMkLst>
        </pc:cxnChg>
        <pc:cxnChg chg="mod">
          <ac:chgData name="Stephan Domes" userId="518eb60b-ff7c-4541-b0bd-be16bc1905d8" providerId="ADAL" clId="{B5ACDDA2-39B0-4BD2-BD60-A639EC300E72}" dt="2025-03-10T12:42:05.212" v="5816" actId="14100"/>
          <ac:cxnSpMkLst>
            <pc:docMk/>
            <pc:sldMk cId="2683797105" sldId="2146848044"/>
            <ac:cxnSpMk id="33" creationId="{E50DD11C-82E4-4902-B206-828FF1EB21C1}"/>
          </ac:cxnSpMkLst>
        </pc:cxnChg>
        <pc:cxnChg chg="mod">
          <ac:chgData name="Stephan Domes" userId="518eb60b-ff7c-4541-b0bd-be16bc1905d8" providerId="ADAL" clId="{B5ACDDA2-39B0-4BD2-BD60-A639EC300E72}" dt="2025-03-10T12:42:02.790" v="5815" actId="14100"/>
          <ac:cxnSpMkLst>
            <pc:docMk/>
            <pc:sldMk cId="2683797105" sldId="2146848044"/>
            <ac:cxnSpMk id="120" creationId="{E99710F9-4AA4-47C5-B2E6-DADAAB6A532C}"/>
          </ac:cxnSpMkLst>
        </pc:cxnChg>
        <pc:cxnChg chg="mod">
          <ac:chgData name="Stephan Domes" userId="518eb60b-ff7c-4541-b0bd-be16bc1905d8" providerId="ADAL" clId="{B5ACDDA2-39B0-4BD2-BD60-A639EC300E72}" dt="2025-03-10T12:42:00.186" v="5814" actId="14100"/>
          <ac:cxnSpMkLst>
            <pc:docMk/>
            <pc:sldMk cId="2683797105" sldId="2146848044"/>
            <ac:cxnSpMk id="123" creationId="{2A6D5001-31D5-4680-8381-02B6AD577E63}"/>
          </ac:cxnSpMkLst>
        </pc:cxnChg>
        <pc:cxnChg chg="mod">
          <ac:chgData name="Stephan Domes" userId="518eb60b-ff7c-4541-b0bd-be16bc1905d8" providerId="ADAL" clId="{B5ACDDA2-39B0-4BD2-BD60-A639EC300E72}" dt="2025-03-10T12:41:43.759" v="5810" actId="1035"/>
          <ac:cxnSpMkLst>
            <pc:docMk/>
            <pc:sldMk cId="2683797105" sldId="2146848044"/>
            <ac:cxnSpMk id="256" creationId="{1A72ECDA-6994-4459-8A10-6330D1FD1B38}"/>
          </ac:cxnSpMkLst>
        </pc:cxnChg>
      </pc:sldChg>
      <pc:sldChg chg="addSp delSp modSp mod ord">
        <pc:chgData name="Stephan Domes" userId="518eb60b-ff7c-4541-b0bd-be16bc1905d8" providerId="ADAL" clId="{B5ACDDA2-39B0-4BD2-BD60-A639EC300E72}" dt="2025-03-03T16:38:37.991" v="3291"/>
        <pc:sldMkLst>
          <pc:docMk/>
          <pc:sldMk cId="702829629" sldId="2146848062"/>
        </pc:sldMkLst>
        <pc:spChg chg="mod">
          <ac:chgData name="Stephan Domes" userId="518eb60b-ff7c-4541-b0bd-be16bc1905d8" providerId="ADAL" clId="{B5ACDDA2-39B0-4BD2-BD60-A639EC300E72}" dt="2025-02-15T23:25:08.072" v="2390" actId="1035"/>
          <ac:spMkLst>
            <pc:docMk/>
            <pc:sldMk cId="702829629" sldId="2146848062"/>
            <ac:spMk id="3" creationId="{101BA510-5577-003A-6537-F23DCC7DA37C}"/>
          </ac:spMkLst>
        </pc:spChg>
        <pc:spChg chg="mod">
          <ac:chgData name="Stephan Domes" userId="518eb60b-ff7c-4541-b0bd-be16bc1905d8" providerId="ADAL" clId="{B5ACDDA2-39B0-4BD2-BD60-A639EC300E72}" dt="2025-02-15T23:21:19.270" v="2342" actId="1036"/>
          <ac:spMkLst>
            <pc:docMk/>
            <pc:sldMk cId="702829629" sldId="2146848062"/>
            <ac:spMk id="4" creationId="{F79F9286-55BC-114F-9204-80EE069B9455}"/>
          </ac:spMkLst>
        </pc:spChg>
        <pc:spChg chg="mod">
          <ac:chgData name="Stephan Domes" userId="518eb60b-ff7c-4541-b0bd-be16bc1905d8" providerId="ADAL" clId="{B5ACDDA2-39B0-4BD2-BD60-A639EC300E72}" dt="2025-02-15T23:18:43.754" v="2066" actId="1038"/>
          <ac:spMkLst>
            <pc:docMk/>
            <pc:sldMk cId="702829629" sldId="2146848062"/>
            <ac:spMk id="6" creationId="{300C29F6-A046-166A-B98B-AE6551799692}"/>
          </ac:spMkLst>
        </pc:spChg>
        <pc:spChg chg="mod">
          <ac:chgData name="Stephan Domes" userId="518eb60b-ff7c-4541-b0bd-be16bc1905d8" providerId="ADAL" clId="{B5ACDDA2-39B0-4BD2-BD60-A639EC300E72}" dt="2025-02-15T23:24:44.577" v="2363" actId="6549"/>
          <ac:spMkLst>
            <pc:docMk/>
            <pc:sldMk cId="702829629" sldId="2146848062"/>
            <ac:spMk id="13" creationId="{24BE851C-A70A-BC9B-97B9-B95F8E6476BD}"/>
          </ac:spMkLst>
        </pc:spChg>
        <pc:spChg chg="mod">
          <ac:chgData name="Stephan Domes" userId="518eb60b-ff7c-4541-b0bd-be16bc1905d8" providerId="ADAL" clId="{B5ACDDA2-39B0-4BD2-BD60-A639EC300E72}" dt="2025-02-15T23:18:54.610" v="2095" actId="1038"/>
          <ac:spMkLst>
            <pc:docMk/>
            <pc:sldMk cId="702829629" sldId="2146848062"/>
            <ac:spMk id="16" creationId="{9BF26113-A691-B040-8E6D-53270ED5624C}"/>
          </ac:spMkLst>
        </pc:spChg>
        <pc:spChg chg="mod">
          <ac:chgData name="Stephan Domes" userId="518eb60b-ff7c-4541-b0bd-be16bc1905d8" providerId="ADAL" clId="{B5ACDDA2-39B0-4BD2-BD60-A639EC300E72}" dt="2025-02-15T23:18:49.383" v="2067" actId="14100"/>
          <ac:spMkLst>
            <pc:docMk/>
            <pc:sldMk cId="702829629" sldId="2146848062"/>
            <ac:spMk id="17" creationId="{FD2870D7-1F3B-C0E5-823C-7ADA882A636E}"/>
          </ac:spMkLst>
        </pc:spChg>
        <pc:spChg chg="mod">
          <ac:chgData name="Stephan Domes" userId="518eb60b-ff7c-4541-b0bd-be16bc1905d8" providerId="ADAL" clId="{B5ACDDA2-39B0-4BD2-BD60-A639EC300E72}" dt="2025-02-15T23:18:43.754" v="2066" actId="1038"/>
          <ac:spMkLst>
            <pc:docMk/>
            <pc:sldMk cId="702829629" sldId="2146848062"/>
            <ac:spMk id="26" creationId="{2B6C9772-EF45-B75F-EB2B-C51B0CE7E230}"/>
          </ac:spMkLst>
        </pc:spChg>
        <pc:spChg chg="mod">
          <ac:chgData name="Stephan Domes" userId="518eb60b-ff7c-4541-b0bd-be16bc1905d8" providerId="ADAL" clId="{B5ACDDA2-39B0-4BD2-BD60-A639EC300E72}" dt="2025-02-15T23:22:23.316" v="2353" actId="166"/>
          <ac:spMkLst>
            <pc:docMk/>
            <pc:sldMk cId="702829629" sldId="2146848062"/>
            <ac:spMk id="33" creationId="{131F0FFC-7B58-6DED-C2FF-20514AB358C3}"/>
          </ac:spMkLst>
        </pc:spChg>
        <pc:spChg chg="mod">
          <ac:chgData name="Stephan Domes" userId="518eb60b-ff7c-4541-b0bd-be16bc1905d8" providerId="ADAL" clId="{B5ACDDA2-39B0-4BD2-BD60-A639EC300E72}" dt="2025-02-15T23:23:46.668" v="2361" actId="166"/>
          <ac:spMkLst>
            <pc:docMk/>
            <pc:sldMk cId="702829629" sldId="2146848062"/>
            <ac:spMk id="36" creationId="{C5B5ACF2-CCE0-38C8-0042-2E174FD63E8A}"/>
          </ac:spMkLst>
        </pc:spChg>
        <pc:spChg chg="mod">
          <ac:chgData name="Stephan Domes" userId="518eb60b-ff7c-4541-b0bd-be16bc1905d8" providerId="ADAL" clId="{B5ACDDA2-39B0-4BD2-BD60-A639EC300E72}" dt="2025-02-15T23:25:26.343" v="2394" actId="166"/>
          <ac:spMkLst>
            <pc:docMk/>
            <pc:sldMk cId="702829629" sldId="2146848062"/>
            <ac:spMk id="38" creationId="{8C763164-AF2C-3FDC-93DF-962A5D6D5FA7}"/>
          </ac:spMkLst>
        </pc:spChg>
        <pc:spChg chg="add mod">
          <ac:chgData name="Stephan Domes" userId="518eb60b-ff7c-4541-b0bd-be16bc1905d8" providerId="ADAL" clId="{B5ACDDA2-39B0-4BD2-BD60-A639EC300E72}" dt="2025-02-15T23:17:51.179" v="2031"/>
          <ac:spMkLst>
            <pc:docMk/>
            <pc:sldMk cId="702829629" sldId="2146848062"/>
            <ac:spMk id="68" creationId="{DAA0595A-6681-610B-98B6-A9F4D99E1A17}"/>
          </ac:spMkLst>
        </pc:spChg>
        <pc:spChg chg="add mod">
          <ac:chgData name="Stephan Domes" userId="518eb60b-ff7c-4541-b0bd-be16bc1905d8" providerId="ADAL" clId="{B5ACDDA2-39B0-4BD2-BD60-A639EC300E72}" dt="2025-02-15T23:17:51.179" v="2031"/>
          <ac:spMkLst>
            <pc:docMk/>
            <pc:sldMk cId="702829629" sldId="2146848062"/>
            <ac:spMk id="70" creationId="{CD55621F-8298-2788-823D-D5FE6753B929}"/>
          </ac:spMkLst>
        </pc:spChg>
        <pc:spChg chg="add mod">
          <ac:chgData name="Stephan Domes" userId="518eb60b-ff7c-4541-b0bd-be16bc1905d8" providerId="ADAL" clId="{B5ACDDA2-39B0-4BD2-BD60-A639EC300E72}" dt="2025-02-15T23:17:51.179" v="2031"/>
          <ac:spMkLst>
            <pc:docMk/>
            <pc:sldMk cId="702829629" sldId="2146848062"/>
            <ac:spMk id="73" creationId="{FED51E1C-B3A4-854F-7509-7F31219B7C25}"/>
          </ac:spMkLst>
        </pc:spChg>
        <pc:spChg chg="add mod">
          <ac:chgData name="Stephan Domes" userId="518eb60b-ff7c-4541-b0bd-be16bc1905d8" providerId="ADAL" clId="{B5ACDDA2-39B0-4BD2-BD60-A639EC300E72}" dt="2025-02-15T23:17:51.179" v="2031"/>
          <ac:spMkLst>
            <pc:docMk/>
            <pc:sldMk cId="702829629" sldId="2146848062"/>
            <ac:spMk id="74" creationId="{1C3CFE73-516A-81B9-99FB-69D5A3581BE5}"/>
          </ac:spMkLst>
        </pc:spChg>
        <pc:spChg chg="add mod">
          <ac:chgData name="Stephan Domes" userId="518eb60b-ff7c-4541-b0bd-be16bc1905d8" providerId="ADAL" clId="{B5ACDDA2-39B0-4BD2-BD60-A639EC300E72}" dt="2025-02-15T23:17:51.179" v="2031"/>
          <ac:spMkLst>
            <pc:docMk/>
            <pc:sldMk cId="702829629" sldId="2146848062"/>
            <ac:spMk id="75" creationId="{AD7E1553-A7C5-96B6-FC71-E2F634689F99}"/>
          </ac:spMkLst>
        </pc:spChg>
        <pc:spChg chg="add mod">
          <ac:chgData name="Stephan Domes" userId="518eb60b-ff7c-4541-b0bd-be16bc1905d8" providerId="ADAL" clId="{B5ACDDA2-39B0-4BD2-BD60-A639EC300E72}" dt="2025-02-15T23:17:51.179" v="2031"/>
          <ac:spMkLst>
            <pc:docMk/>
            <pc:sldMk cId="702829629" sldId="2146848062"/>
            <ac:spMk id="76" creationId="{CD21BF69-7F2A-F289-8A00-45D4E65C62CD}"/>
          </ac:spMkLst>
        </pc:spChg>
        <pc:spChg chg="add mod">
          <ac:chgData name="Stephan Domes" userId="518eb60b-ff7c-4541-b0bd-be16bc1905d8" providerId="ADAL" clId="{B5ACDDA2-39B0-4BD2-BD60-A639EC300E72}" dt="2025-02-15T23:17:51.179" v="2031"/>
          <ac:spMkLst>
            <pc:docMk/>
            <pc:sldMk cId="702829629" sldId="2146848062"/>
            <ac:spMk id="78" creationId="{FCCA42C8-1EDB-F2A3-8AA5-2AD4C59CBB2D}"/>
          </ac:spMkLst>
        </pc:spChg>
        <pc:spChg chg="add mod">
          <ac:chgData name="Stephan Domes" userId="518eb60b-ff7c-4541-b0bd-be16bc1905d8" providerId="ADAL" clId="{B5ACDDA2-39B0-4BD2-BD60-A639EC300E72}" dt="2025-02-15T23:17:51.179" v="2031"/>
          <ac:spMkLst>
            <pc:docMk/>
            <pc:sldMk cId="702829629" sldId="2146848062"/>
            <ac:spMk id="108" creationId="{B2955B44-71C8-AC3C-4F7D-0413A554BED3}"/>
          </ac:spMkLst>
        </pc:spChg>
        <pc:spChg chg="add mod">
          <ac:chgData name="Stephan Domes" userId="518eb60b-ff7c-4541-b0bd-be16bc1905d8" providerId="ADAL" clId="{B5ACDDA2-39B0-4BD2-BD60-A639EC300E72}" dt="2025-02-15T23:17:51.179" v="2031"/>
          <ac:spMkLst>
            <pc:docMk/>
            <pc:sldMk cId="702829629" sldId="2146848062"/>
            <ac:spMk id="113" creationId="{84F8BE29-7D4F-ED94-2490-4C0DE2C30F50}"/>
          </ac:spMkLst>
        </pc:spChg>
        <pc:spChg chg="add mod">
          <ac:chgData name="Stephan Domes" userId="518eb60b-ff7c-4541-b0bd-be16bc1905d8" providerId="ADAL" clId="{B5ACDDA2-39B0-4BD2-BD60-A639EC300E72}" dt="2025-02-15T23:17:51.179" v="2031"/>
          <ac:spMkLst>
            <pc:docMk/>
            <pc:sldMk cId="702829629" sldId="2146848062"/>
            <ac:spMk id="114" creationId="{3A4D2E9C-ED19-24E7-CA2C-2A768D801932}"/>
          </ac:spMkLst>
        </pc:spChg>
        <pc:spChg chg="mod">
          <ac:chgData name="Stephan Domes" userId="518eb60b-ff7c-4541-b0bd-be16bc1905d8" providerId="ADAL" clId="{B5ACDDA2-39B0-4BD2-BD60-A639EC300E72}" dt="2025-02-15T23:22:17.639" v="2352" actId="14100"/>
          <ac:spMkLst>
            <pc:docMk/>
            <pc:sldMk cId="702829629" sldId="2146848062"/>
            <ac:spMk id="143" creationId="{6EF4FC0B-3ED7-4CC2-B270-9C9DEF249C9F}"/>
          </ac:spMkLst>
        </pc:spChg>
        <pc:spChg chg="mod ord">
          <ac:chgData name="Stephan Domes" userId="518eb60b-ff7c-4541-b0bd-be16bc1905d8" providerId="ADAL" clId="{B5ACDDA2-39B0-4BD2-BD60-A639EC300E72}" dt="2025-02-15T23:19:02.756" v="2096" actId="166"/>
          <ac:spMkLst>
            <pc:docMk/>
            <pc:sldMk cId="702829629" sldId="2146848062"/>
            <ac:spMk id="163" creationId="{C4B03AF7-E5C3-4B11-B1CE-6F6CB5A7AA9F}"/>
          </ac:spMkLst>
        </pc:spChg>
        <pc:spChg chg="mod">
          <ac:chgData name="Stephan Domes" userId="518eb60b-ff7c-4541-b0bd-be16bc1905d8" providerId="ADAL" clId="{B5ACDDA2-39B0-4BD2-BD60-A639EC300E72}" dt="2025-02-15T23:26:09.346" v="2404" actId="20577"/>
          <ac:spMkLst>
            <pc:docMk/>
            <pc:sldMk cId="702829629" sldId="2146848062"/>
            <ac:spMk id="166" creationId="{5C28D6C1-6470-41F8-A5E0-DB086CE3B591}"/>
          </ac:spMkLst>
        </pc:spChg>
        <pc:spChg chg="mod">
          <ac:chgData name="Stephan Domes" userId="518eb60b-ff7c-4541-b0bd-be16bc1905d8" providerId="ADAL" clId="{B5ACDDA2-39B0-4BD2-BD60-A639EC300E72}" dt="2025-02-15T23:18:43.754" v="2066" actId="1038"/>
          <ac:spMkLst>
            <pc:docMk/>
            <pc:sldMk cId="702829629" sldId="2146848062"/>
            <ac:spMk id="167" creationId="{E079F31C-C82F-42DE-A3CF-A3CAC1738DAC}"/>
          </ac:spMkLst>
        </pc:spChg>
        <pc:spChg chg="mod">
          <ac:chgData name="Stephan Domes" userId="518eb60b-ff7c-4541-b0bd-be16bc1905d8" providerId="ADAL" clId="{B5ACDDA2-39B0-4BD2-BD60-A639EC300E72}" dt="2025-02-15T23:20:11.162" v="2186" actId="1035"/>
          <ac:spMkLst>
            <pc:docMk/>
            <pc:sldMk cId="702829629" sldId="2146848062"/>
            <ac:spMk id="184" creationId="{41073382-8839-4F9A-B9B2-6027392716A5}"/>
          </ac:spMkLst>
        </pc:spChg>
        <pc:spChg chg="mod">
          <ac:chgData name="Stephan Domes" userId="518eb60b-ff7c-4541-b0bd-be16bc1905d8" providerId="ADAL" clId="{B5ACDDA2-39B0-4BD2-BD60-A639EC300E72}" dt="2025-02-15T23:21:35.040" v="2345"/>
          <ac:spMkLst>
            <pc:docMk/>
            <pc:sldMk cId="702829629" sldId="2146848062"/>
            <ac:spMk id="185" creationId="{9D9565FE-B584-48F7-AA03-0AF803B7B483}"/>
          </ac:spMkLst>
        </pc:spChg>
        <pc:spChg chg="mod ord">
          <ac:chgData name="Stephan Domes" userId="518eb60b-ff7c-4541-b0bd-be16bc1905d8" providerId="ADAL" clId="{B5ACDDA2-39B0-4BD2-BD60-A639EC300E72}" dt="2025-02-15T23:19:15.868" v="2118" actId="14100"/>
          <ac:spMkLst>
            <pc:docMk/>
            <pc:sldMk cId="702829629" sldId="2146848062"/>
            <ac:spMk id="193" creationId="{29EA5068-13BC-4F35-B766-5B64D8A45AD1}"/>
          </ac:spMkLst>
        </pc:spChg>
        <pc:spChg chg="mod">
          <ac:chgData name="Stephan Domes" userId="518eb60b-ff7c-4541-b0bd-be16bc1905d8" providerId="ADAL" clId="{B5ACDDA2-39B0-4BD2-BD60-A639EC300E72}" dt="2025-02-15T23:20:55.756" v="2289" actId="1038"/>
          <ac:spMkLst>
            <pc:docMk/>
            <pc:sldMk cId="702829629" sldId="2146848062"/>
            <ac:spMk id="194" creationId="{FDE2AB47-54EB-4CA7-A04C-6134B362AD43}"/>
          </ac:spMkLst>
        </pc:spChg>
        <pc:spChg chg="mod">
          <ac:chgData name="Stephan Domes" userId="518eb60b-ff7c-4541-b0bd-be16bc1905d8" providerId="ADAL" clId="{B5ACDDA2-39B0-4BD2-BD60-A639EC300E72}" dt="2025-02-15T23:18:43.754" v="2066" actId="1038"/>
          <ac:spMkLst>
            <pc:docMk/>
            <pc:sldMk cId="702829629" sldId="2146848062"/>
            <ac:spMk id="195" creationId="{EFB6308C-A825-43B9-9EA8-EDA00FC0AC6B}"/>
          </ac:spMkLst>
        </pc:spChg>
        <pc:spChg chg="mod ord">
          <ac:chgData name="Stephan Domes" userId="518eb60b-ff7c-4541-b0bd-be16bc1905d8" providerId="ADAL" clId="{B5ACDDA2-39B0-4BD2-BD60-A639EC300E72}" dt="2025-02-15T23:19:02.756" v="2096" actId="166"/>
          <ac:spMkLst>
            <pc:docMk/>
            <pc:sldMk cId="702829629" sldId="2146848062"/>
            <ac:spMk id="196" creationId="{B64B82F5-608F-4BA7-A283-EAE309D63EB8}"/>
          </ac:spMkLst>
        </pc:spChg>
        <pc:spChg chg="mod ord">
          <ac:chgData name="Stephan Domes" userId="518eb60b-ff7c-4541-b0bd-be16bc1905d8" providerId="ADAL" clId="{B5ACDDA2-39B0-4BD2-BD60-A639EC300E72}" dt="2025-02-15T23:19:02.756" v="2096" actId="166"/>
          <ac:spMkLst>
            <pc:docMk/>
            <pc:sldMk cId="702829629" sldId="2146848062"/>
            <ac:spMk id="202" creationId="{F060B0B2-6DBE-4EED-96B7-1A66EEB273A0}"/>
          </ac:spMkLst>
        </pc:spChg>
        <pc:spChg chg="mod ord">
          <ac:chgData name="Stephan Domes" userId="518eb60b-ff7c-4541-b0bd-be16bc1905d8" providerId="ADAL" clId="{B5ACDDA2-39B0-4BD2-BD60-A639EC300E72}" dt="2025-02-15T23:23:51.448" v="2362" actId="166"/>
          <ac:spMkLst>
            <pc:docMk/>
            <pc:sldMk cId="702829629" sldId="2146848062"/>
            <ac:spMk id="210" creationId="{F2101234-E835-4EDC-BA04-F2D38C1B1E8E}"/>
          </ac:spMkLst>
        </pc:spChg>
        <pc:spChg chg="mod ord">
          <ac:chgData name="Stephan Domes" userId="518eb60b-ff7c-4541-b0bd-be16bc1905d8" providerId="ADAL" clId="{B5ACDDA2-39B0-4BD2-BD60-A639EC300E72}" dt="2025-02-15T23:24:59.812" v="2367" actId="166"/>
          <ac:spMkLst>
            <pc:docMk/>
            <pc:sldMk cId="702829629" sldId="2146848062"/>
            <ac:spMk id="212" creationId="{03DED36B-3450-4EEA-8A29-395EFEEE6588}"/>
          </ac:spMkLst>
        </pc:spChg>
        <pc:spChg chg="mod">
          <ac:chgData name="Stephan Domes" userId="518eb60b-ff7c-4541-b0bd-be16bc1905d8" providerId="ADAL" clId="{B5ACDDA2-39B0-4BD2-BD60-A639EC300E72}" dt="2025-02-15T23:26:06.428" v="2403" actId="14100"/>
          <ac:spMkLst>
            <pc:docMk/>
            <pc:sldMk cId="702829629" sldId="2146848062"/>
            <ac:spMk id="214" creationId="{2F626D7F-EFD1-43E4-A2D6-05B430B140CB}"/>
          </ac:spMkLst>
        </pc:spChg>
        <pc:spChg chg="mod">
          <ac:chgData name="Stephan Domes" userId="518eb60b-ff7c-4541-b0bd-be16bc1905d8" providerId="ADAL" clId="{B5ACDDA2-39B0-4BD2-BD60-A639EC300E72}" dt="2025-02-15T23:20:11.162" v="2186" actId="1035"/>
          <ac:spMkLst>
            <pc:docMk/>
            <pc:sldMk cId="702829629" sldId="2146848062"/>
            <ac:spMk id="300" creationId="{7B5BFDB5-D851-41A1-AC45-4D5A0497D880}"/>
          </ac:spMkLst>
        </pc:spChg>
        <pc:picChg chg="ord">
          <ac:chgData name="Stephan Domes" userId="518eb60b-ff7c-4541-b0bd-be16bc1905d8" providerId="ADAL" clId="{B5ACDDA2-39B0-4BD2-BD60-A639EC300E72}" dt="2025-02-15T23:23:41.378" v="2360" actId="166"/>
          <ac:picMkLst>
            <pc:docMk/>
            <pc:sldMk cId="702829629" sldId="2146848062"/>
            <ac:picMk id="34" creationId="{776A7AB5-1DFE-5584-49C6-ED3142D737E4}"/>
          </ac:picMkLst>
        </pc:picChg>
        <pc:cxnChg chg="mod">
          <ac:chgData name="Stephan Domes" userId="518eb60b-ff7c-4541-b0bd-be16bc1905d8" providerId="ADAL" clId="{B5ACDDA2-39B0-4BD2-BD60-A639EC300E72}" dt="2025-02-15T23:25:08.072" v="2390" actId="1035"/>
          <ac:cxnSpMkLst>
            <pc:docMk/>
            <pc:sldMk cId="702829629" sldId="2146848062"/>
            <ac:cxnSpMk id="7" creationId="{0C8228B7-7E72-27EE-4688-6DCE1D0A2CBD}"/>
          </ac:cxnSpMkLst>
        </pc:cxnChg>
        <pc:cxnChg chg="add mod">
          <ac:chgData name="Stephan Domes" userId="518eb60b-ff7c-4541-b0bd-be16bc1905d8" providerId="ADAL" clId="{B5ACDDA2-39B0-4BD2-BD60-A639EC300E72}" dt="2025-02-15T23:22:00.354" v="2348" actId="14100"/>
          <ac:cxnSpMkLst>
            <pc:docMk/>
            <pc:sldMk cId="702829629" sldId="2146848062"/>
            <ac:cxnSpMk id="120" creationId="{C69BC453-E1A4-4583-80C1-FA189FC39B86}"/>
          </ac:cxnSpMkLst>
        </pc:cxnChg>
        <pc:cxnChg chg="add mod">
          <ac:chgData name="Stephan Domes" userId="518eb60b-ff7c-4541-b0bd-be16bc1905d8" providerId="ADAL" clId="{B5ACDDA2-39B0-4BD2-BD60-A639EC300E72}" dt="2025-02-15T23:23:33.151" v="2359" actId="171"/>
          <ac:cxnSpMkLst>
            <pc:docMk/>
            <pc:sldMk cId="702829629" sldId="2146848062"/>
            <ac:cxnSpMk id="126" creationId="{37ECBFF7-6952-0A03-9BA6-B25D4B233ADD}"/>
          </ac:cxnSpMkLst>
        </pc:cxnChg>
        <pc:cxnChg chg="add mod">
          <ac:chgData name="Stephan Domes" userId="518eb60b-ff7c-4541-b0bd-be16bc1905d8" providerId="ADAL" clId="{B5ACDDA2-39B0-4BD2-BD60-A639EC300E72}" dt="2025-02-15T23:25:08.072" v="2390" actId="1035"/>
          <ac:cxnSpMkLst>
            <pc:docMk/>
            <pc:sldMk cId="702829629" sldId="2146848062"/>
            <ac:cxnSpMk id="131" creationId="{540D01F3-E4CE-365B-CAD1-F201CD8AFDEA}"/>
          </ac:cxnSpMkLst>
        </pc:cxnChg>
        <pc:cxnChg chg="add mod">
          <ac:chgData name="Stephan Domes" userId="518eb60b-ff7c-4541-b0bd-be16bc1905d8" providerId="ADAL" clId="{B5ACDDA2-39B0-4BD2-BD60-A639EC300E72}" dt="2025-02-15T23:25:21.612" v="2393" actId="14100"/>
          <ac:cxnSpMkLst>
            <pc:docMk/>
            <pc:sldMk cId="702829629" sldId="2146848062"/>
            <ac:cxnSpMk id="134" creationId="{904E2546-4EB4-2D38-8DBE-5F4A0059434D}"/>
          </ac:cxnSpMkLst>
        </pc:cxnChg>
        <pc:cxnChg chg="add mod">
          <ac:chgData name="Stephan Domes" userId="518eb60b-ff7c-4541-b0bd-be16bc1905d8" providerId="ADAL" clId="{B5ACDDA2-39B0-4BD2-BD60-A639EC300E72}" dt="2025-02-15T23:25:44.498" v="2398" actId="167"/>
          <ac:cxnSpMkLst>
            <pc:docMk/>
            <pc:sldMk cId="702829629" sldId="2146848062"/>
            <ac:cxnSpMk id="138" creationId="{EA1B4521-2AE0-61C4-0205-5CED2CCB7C4A}"/>
          </ac:cxnSpMkLst>
        </pc:cxnChg>
      </pc:sldChg>
      <pc:sldChg chg="del">
        <pc:chgData name="Stephan Domes" userId="518eb60b-ff7c-4541-b0bd-be16bc1905d8" providerId="ADAL" clId="{B5ACDDA2-39B0-4BD2-BD60-A639EC300E72}" dt="2025-02-16T00:29:12.591" v="2800" actId="47"/>
        <pc:sldMkLst>
          <pc:docMk/>
          <pc:sldMk cId="3045821442" sldId="2146848066"/>
        </pc:sldMkLst>
      </pc:sldChg>
      <pc:sldChg chg="modSp mod ord">
        <pc:chgData name="Stephan Domes" userId="518eb60b-ff7c-4541-b0bd-be16bc1905d8" providerId="ADAL" clId="{B5ACDDA2-39B0-4BD2-BD60-A639EC300E72}" dt="2025-03-04T13:25:47.476" v="4765" actId="6549"/>
        <pc:sldMkLst>
          <pc:docMk/>
          <pc:sldMk cId="452898350" sldId="2146848127"/>
        </pc:sldMkLst>
        <pc:spChg chg="mod">
          <ac:chgData name="Stephan Domes" userId="518eb60b-ff7c-4541-b0bd-be16bc1905d8" providerId="ADAL" clId="{B5ACDDA2-39B0-4BD2-BD60-A639EC300E72}" dt="2025-03-04T13:25:47.476" v="4765" actId="6549"/>
          <ac:spMkLst>
            <pc:docMk/>
            <pc:sldMk cId="452898350" sldId="2146848127"/>
            <ac:spMk id="5" creationId="{10A5A9BB-749C-ABD1-99B5-AC96EDE97276}"/>
          </ac:spMkLst>
        </pc:spChg>
      </pc:sldChg>
      <pc:sldChg chg="modSp mod ord">
        <pc:chgData name="Stephan Domes" userId="518eb60b-ff7c-4541-b0bd-be16bc1905d8" providerId="ADAL" clId="{B5ACDDA2-39B0-4BD2-BD60-A639EC300E72}" dt="2025-03-11T18:38:39.224" v="9020"/>
        <pc:sldMkLst>
          <pc:docMk/>
          <pc:sldMk cId="1042782951" sldId="2147470174"/>
        </pc:sldMkLst>
      </pc:sldChg>
      <pc:sldChg chg="del">
        <pc:chgData name="Stephan Domes" userId="518eb60b-ff7c-4541-b0bd-be16bc1905d8" providerId="ADAL" clId="{B5ACDDA2-39B0-4BD2-BD60-A639EC300E72}" dt="2025-02-13T08:21:02.153" v="1513" actId="47"/>
        <pc:sldMkLst>
          <pc:docMk/>
          <pc:sldMk cId="4225509872" sldId="2147470175"/>
        </pc:sldMkLst>
      </pc:sldChg>
      <pc:sldChg chg="del">
        <pc:chgData name="Stephan Domes" userId="518eb60b-ff7c-4541-b0bd-be16bc1905d8" providerId="ADAL" clId="{B5ACDDA2-39B0-4BD2-BD60-A639EC300E72}" dt="2025-02-13T08:20:57.775" v="1512" actId="47"/>
        <pc:sldMkLst>
          <pc:docMk/>
          <pc:sldMk cId="2698107779" sldId="2147470176"/>
        </pc:sldMkLst>
      </pc:sldChg>
      <pc:sldChg chg="del">
        <pc:chgData name="Stephan Domes" userId="518eb60b-ff7c-4541-b0bd-be16bc1905d8" providerId="ADAL" clId="{B5ACDDA2-39B0-4BD2-BD60-A639EC300E72}" dt="2025-02-13T08:21:43.371" v="1521" actId="47"/>
        <pc:sldMkLst>
          <pc:docMk/>
          <pc:sldMk cId="3287917716" sldId="2147470177"/>
        </pc:sldMkLst>
      </pc:sldChg>
      <pc:sldChg chg="del">
        <pc:chgData name="Stephan Domes" userId="518eb60b-ff7c-4541-b0bd-be16bc1905d8" providerId="ADAL" clId="{B5ACDDA2-39B0-4BD2-BD60-A639EC300E72}" dt="2025-02-13T08:22:03.028" v="1524" actId="47"/>
        <pc:sldMkLst>
          <pc:docMk/>
          <pc:sldMk cId="769937521" sldId="2147470178"/>
        </pc:sldMkLst>
      </pc:sldChg>
      <pc:sldChg chg="addSp delSp modSp del mod">
        <pc:chgData name="Stephan Domes" userId="518eb60b-ff7c-4541-b0bd-be16bc1905d8" providerId="ADAL" clId="{B5ACDDA2-39B0-4BD2-BD60-A639EC300E72}" dt="2025-02-15T22:41:18.827" v="1652" actId="47"/>
        <pc:sldMkLst>
          <pc:docMk/>
          <pc:sldMk cId="1889376688" sldId="2147470179"/>
        </pc:sldMkLst>
      </pc:sldChg>
      <pc:sldChg chg="modSp mod ord">
        <pc:chgData name="Stephan Domes" userId="518eb60b-ff7c-4541-b0bd-be16bc1905d8" providerId="ADAL" clId="{B5ACDDA2-39B0-4BD2-BD60-A639EC300E72}" dt="2025-02-15T22:45:23.519" v="1764" actId="20577"/>
        <pc:sldMkLst>
          <pc:docMk/>
          <pc:sldMk cId="2044082626" sldId="2147470180"/>
        </pc:sldMkLst>
        <pc:spChg chg="mod">
          <ac:chgData name="Stephan Domes" userId="518eb60b-ff7c-4541-b0bd-be16bc1905d8" providerId="ADAL" clId="{B5ACDDA2-39B0-4BD2-BD60-A639EC300E72}" dt="2025-02-15T22:44:35.410" v="1730" actId="20577"/>
          <ac:spMkLst>
            <pc:docMk/>
            <pc:sldMk cId="2044082626" sldId="2147470180"/>
            <ac:spMk id="2" creationId="{48B9C07D-CC60-4400-8484-6CA5C7F5A22B}"/>
          </ac:spMkLst>
        </pc:spChg>
        <pc:spChg chg="mod">
          <ac:chgData name="Stephan Domes" userId="518eb60b-ff7c-4541-b0bd-be16bc1905d8" providerId="ADAL" clId="{B5ACDDA2-39B0-4BD2-BD60-A639EC300E72}" dt="2025-02-15T22:45:23.519" v="1764" actId="20577"/>
          <ac:spMkLst>
            <pc:docMk/>
            <pc:sldMk cId="2044082626" sldId="2147470180"/>
            <ac:spMk id="5" creationId="{006130F3-ACFC-17B8-7F13-BBFB224C6EFB}"/>
          </ac:spMkLst>
        </pc:spChg>
      </pc:sldChg>
      <pc:sldChg chg="del">
        <pc:chgData name="Stephan Domes" userId="518eb60b-ff7c-4541-b0bd-be16bc1905d8" providerId="ADAL" clId="{B5ACDDA2-39B0-4BD2-BD60-A639EC300E72}" dt="2025-02-14T09:27:49.442" v="1621" actId="47"/>
        <pc:sldMkLst>
          <pc:docMk/>
          <pc:sldMk cId="3507225243" sldId="2147470181"/>
        </pc:sldMkLst>
      </pc:sldChg>
      <pc:sldChg chg="del">
        <pc:chgData name="Stephan Domes" userId="518eb60b-ff7c-4541-b0bd-be16bc1905d8" providerId="ADAL" clId="{B5ACDDA2-39B0-4BD2-BD60-A639EC300E72}" dt="2025-02-14T09:27:50.211" v="1622" actId="47"/>
        <pc:sldMkLst>
          <pc:docMk/>
          <pc:sldMk cId="1740167558" sldId="2147470182"/>
        </pc:sldMkLst>
      </pc:sldChg>
      <pc:sldChg chg="del">
        <pc:chgData name="Stephan Domes" userId="518eb60b-ff7c-4541-b0bd-be16bc1905d8" providerId="ADAL" clId="{B5ACDDA2-39B0-4BD2-BD60-A639EC300E72}" dt="2025-02-16T00:29:14.787" v="2801" actId="47"/>
        <pc:sldMkLst>
          <pc:docMk/>
          <pc:sldMk cId="3904190690" sldId="2147470183"/>
        </pc:sldMkLst>
      </pc:sldChg>
      <pc:sldChg chg="del">
        <pc:chgData name="Stephan Domes" userId="518eb60b-ff7c-4541-b0bd-be16bc1905d8" providerId="ADAL" clId="{B5ACDDA2-39B0-4BD2-BD60-A639EC300E72}" dt="2025-02-16T00:29:16.004" v="2802" actId="47"/>
        <pc:sldMkLst>
          <pc:docMk/>
          <pc:sldMk cId="3478338814" sldId="2147470184"/>
        </pc:sldMkLst>
      </pc:sldChg>
      <pc:sldChg chg="addSp modSp mod ord">
        <pc:chgData name="Stephan Domes" userId="518eb60b-ff7c-4541-b0bd-be16bc1905d8" providerId="ADAL" clId="{B5ACDDA2-39B0-4BD2-BD60-A639EC300E72}" dt="2025-03-03T16:34:11.806" v="3196" actId="1076"/>
        <pc:sldMkLst>
          <pc:docMk/>
          <pc:sldMk cId="2265865589" sldId="2147470187"/>
        </pc:sldMkLst>
      </pc:sldChg>
      <pc:sldChg chg="del">
        <pc:chgData name="Stephan Domes" userId="518eb60b-ff7c-4541-b0bd-be16bc1905d8" providerId="ADAL" clId="{B5ACDDA2-39B0-4BD2-BD60-A639EC300E72}" dt="2025-02-16T00:29:11.695" v="2799" actId="47"/>
        <pc:sldMkLst>
          <pc:docMk/>
          <pc:sldMk cId="867912371" sldId="2147470188"/>
        </pc:sldMkLst>
      </pc:sldChg>
      <pc:sldChg chg="ord">
        <pc:chgData name="Stephan Domes" userId="518eb60b-ff7c-4541-b0bd-be16bc1905d8" providerId="ADAL" clId="{B5ACDDA2-39B0-4BD2-BD60-A639EC300E72}" dt="2025-02-14T09:28:49.030" v="1628"/>
        <pc:sldMkLst>
          <pc:docMk/>
          <pc:sldMk cId="1047717835" sldId="2147470189"/>
        </pc:sldMkLst>
      </pc:sldChg>
      <pc:sldChg chg="del">
        <pc:chgData name="Stephan Domes" userId="518eb60b-ff7c-4541-b0bd-be16bc1905d8" providerId="ADAL" clId="{B5ACDDA2-39B0-4BD2-BD60-A639EC300E72}" dt="2025-03-11T15:44:41.187" v="8201" actId="47"/>
        <pc:sldMkLst>
          <pc:docMk/>
          <pc:sldMk cId="1430799459" sldId="2147470441"/>
        </pc:sldMkLst>
      </pc:sldChg>
      <pc:sldChg chg="addSp delSp modSp add mod">
        <pc:chgData name="Stephan Domes" userId="518eb60b-ff7c-4541-b0bd-be16bc1905d8" providerId="ADAL" clId="{B5ACDDA2-39B0-4BD2-BD60-A639EC300E72}" dt="2025-02-16T00:28:03.053" v="2794" actId="14100"/>
        <pc:sldMkLst>
          <pc:docMk/>
          <pc:sldMk cId="2681204194" sldId="2147470487"/>
        </pc:sldMkLst>
        <pc:spChg chg="mod">
          <ac:chgData name="Stephan Domes" userId="518eb60b-ff7c-4541-b0bd-be16bc1905d8" providerId="ADAL" clId="{B5ACDDA2-39B0-4BD2-BD60-A639EC300E72}" dt="2025-02-16T00:22:16.428" v="2744"/>
          <ac:spMkLst>
            <pc:docMk/>
            <pc:sldMk cId="2681204194" sldId="2147470487"/>
            <ac:spMk id="2" creationId="{00000000-0000-0000-0000-000000000000}"/>
          </ac:spMkLst>
        </pc:spChg>
        <pc:picChg chg="add mod">
          <ac:chgData name="Stephan Domes" userId="518eb60b-ff7c-4541-b0bd-be16bc1905d8" providerId="ADAL" clId="{B5ACDDA2-39B0-4BD2-BD60-A639EC300E72}" dt="2025-02-16T00:27:50.045" v="2787" actId="1076"/>
          <ac:picMkLst>
            <pc:docMk/>
            <pc:sldMk cId="2681204194" sldId="2147470487"/>
            <ac:picMk id="4" creationId="{FC9633DD-3A8D-9BD5-CD72-D78E07A761C8}"/>
          </ac:picMkLst>
        </pc:picChg>
        <pc:picChg chg="add mod">
          <ac:chgData name="Stephan Domes" userId="518eb60b-ff7c-4541-b0bd-be16bc1905d8" providerId="ADAL" clId="{B5ACDDA2-39B0-4BD2-BD60-A639EC300E72}" dt="2025-02-16T00:27:54.147" v="2789" actId="1076"/>
          <ac:picMkLst>
            <pc:docMk/>
            <pc:sldMk cId="2681204194" sldId="2147470487"/>
            <ac:picMk id="8" creationId="{AC94D05D-126C-9811-5431-661ACA3165B4}"/>
          </ac:picMkLst>
        </pc:picChg>
        <pc:picChg chg="add mod">
          <ac:chgData name="Stephan Domes" userId="518eb60b-ff7c-4541-b0bd-be16bc1905d8" providerId="ADAL" clId="{B5ACDDA2-39B0-4BD2-BD60-A639EC300E72}" dt="2025-02-16T00:28:03.053" v="2794" actId="14100"/>
          <ac:picMkLst>
            <pc:docMk/>
            <pc:sldMk cId="2681204194" sldId="2147470487"/>
            <ac:picMk id="15" creationId="{B46B24E2-3A02-EC50-0EBC-0BCCD7B10F4F}"/>
          </ac:picMkLst>
        </pc:picChg>
      </pc:sldChg>
      <pc:sldChg chg="modSp mod">
        <pc:chgData name="Stephan Domes" userId="518eb60b-ff7c-4541-b0bd-be16bc1905d8" providerId="ADAL" clId="{B5ACDDA2-39B0-4BD2-BD60-A639EC300E72}" dt="2025-03-11T17:52:54.915" v="8888" actId="20577"/>
        <pc:sldMkLst>
          <pc:docMk/>
          <pc:sldMk cId="2049446660" sldId="2147470603"/>
        </pc:sldMkLst>
        <pc:graphicFrameChg chg="modGraphic">
          <ac:chgData name="Stephan Domes" userId="518eb60b-ff7c-4541-b0bd-be16bc1905d8" providerId="ADAL" clId="{B5ACDDA2-39B0-4BD2-BD60-A639EC300E72}" dt="2025-03-11T17:52:54.915" v="8888" actId="20577"/>
          <ac:graphicFrameMkLst>
            <pc:docMk/>
            <pc:sldMk cId="2049446660" sldId="2147470603"/>
            <ac:graphicFrameMk id="4" creationId="{EA2B4CCE-5DC7-3DA8-4E2E-3F85F3A1BA19}"/>
          </ac:graphicFrameMkLst>
        </pc:graphicFrameChg>
      </pc:sldChg>
      <pc:sldChg chg="delSp modSp add mod">
        <pc:chgData name="Stephan Domes" userId="518eb60b-ff7c-4541-b0bd-be16bc1905d8" providerId="ADAL" clId="{B5ACDDA2-39B0-4BD2-BD60-A639EC300E72}" dt="2025-03-10T15:58:39.306" v="5830" actId="1076"/>
        <pc:sldMkLst>
          <pc:docMk/>
          <pc:sldMk cId="1279957338" sldId="2147470609"/>
        </pc:sldMkLst>
        <pc:spChg chg="mod">
          <ac:chgData name="Stephan Domes" userId="518eb60b-ff7c-4541-b0bd-be16bc1905d8" providerId="ADAL" clId="{B5ACDDA2-39B0-4BD2-BD60-A639EC300E72}" dt="2025-03-10T15:58:39.306" v="5830" actId="1076"/>
          <ac:spMkLst>
            <pc:docMk/>
            <pc:sldMk cId="1279957338" sldId="2147470609"/>
            <ac:spMk id="2" creationId="{7E45DBF0-7202-488C-8C58-9C49708CFD07}"/>
          </ac:spMkLst>
        </pc:spChg>
        <pc:graphicFrameChg chg="mod modGraphic">
          <ac:chgData name="Stephan Domes" userId="518eb60b-ff7c-4541-b0bd-be16bc1905d8" providerId="ADAL" clId="{B5ACDDA2-39B0-4BD2-BD60-A639EC300E72}" dt="2025-03-03T16:33:08.985" v="3187" actId="6549"/>
          <ac:graphicFrameMkLst>
            <pc:docMk/>
            <pc:sldMk cId="1279957338" sldId="2147470609"/>
            <ac:graphicFrameMk id="3" creationId="{BAA559E0-EB69-1AF9-028D-FD791FE918BA}"/>
          </ac:graphicFrameMkLst>
        </pc:graphicFrameChg>
      </pc:sldChg>
      <pc:sldChg chg="modSp add del mod">
        <pc:chgData name="Stephan Domes" userId="518eb60b-ff7c-4541-b0bd-be16bc1905d8" providerId="ADAL" clId="{B5ACDDA2-39B0-4BD2-BD60-A639EC300E72}" dt="2025-02-13T07:47:01.730" v="312" actId="47"/>
        <pc:sldMkLst>
          <pc:docMk/>
          <pc:sldMk cId="1859761546" sldId="2147470610"/>
        </pc:sldMkLst>
      </pc:sldChg>
      <pc:sldChg chg="modSp add del mod">
        <pc:chgData name="Stephan Domes" userId="518eb60b-ff7c-4541-b0bd-be16bc1905d8" providerId="ADAL" clId="{B5ACDDA2-39B0-4BD2-BD60-A639EC300E72}" dt="2025-02-13T07:53:06.816" v="466" actId="47"/>
        <pc:sldMkLst>
          <pc:docMk/>
          <pc:sldMk cId="2028918522" sldId="2147470611"/>
        </pc:sldMkLst>
      </pc:sldChg>
      <pc:sldChg chg="add del">
        <pc:chgData name="Stephan Domes" userId="518eb60b-ff7c-4541-b0bd-be16bc1905d8" providerId="ADAL" clId="{B5ACDDA2-39B0-4BD2-BD60-A639EC300E72}" dt="2025-02-13T07:53:07.580" v="467" actId="47"/>
        <pc:sldMkLst>
          <pc:docMk/>
          <pc:sldMk cId="1906800960" sldId="2147470612"/>
        </pc:sldMkLst>
      </pc:sldChg>
      <pc:sldChg chg="delSp modSp add mod">
        <pc:chgData name="Stephan Domes" userId="518eb60b-ff7c-4541-b0bd-be16bc1905d8" providerId="ADAL" clId="{B5ACDDA2-39B0-4BD2-BD60-A639EC300E72}" dt="2025-03-11T12:17:50.211" v="6136" actId="6549"/>
        <pc:sldMkLst>
          <pc:docMk/>
          <pc:sldMk cId="2951941624" sldId="2147470613"/>
        </pc:sldMkLst>
        <pc:spChg chg="mod">
          <ac:chgData name="Stephan Domes" userId="518eb60b-ff7c-4541-b0bd-be16bc1905d8" providerId="ADAL" clId="{B5ACDDA2-39B0-4BD2-BD60-A639EC300E72}" dt="2025-02-13T08:22:57.606" v="1545" actId="20577"/>
          <ac:spMkLst>
            <pc:docMk/>
            <pc:sldMk cId="2951941624" sldId="2147470613"/>
            <ac:spMk id="2" creationId="{1E7810A1-9EF8-976A-B84A-AD91F8DCC7E2}"/>
          </ac:spMkLst>
        </pc:spChg>
        <pc:graphicFrameChg chg="mod modGraphic">
          <ac:chgData name="Stephan Domes" userId="518eb60b-ff7c-4541-b0bd-be16bc1905d8" providerId="ADAL" clId="{B5ACDDA2-39B0-4BD2-BD60-A639EC300E72}" dt="2025-03-11T12:17:50.211" v="6136" actId="6549"/>
          <ac:graphicFrameMkLst>
            <pc:docMk/>
            <pc:sldMk cId="2951941624" sldId="2147470613"/>
            <ac:graphicFrameMk id="3" creationId="{CE26467A-FA4F-562A-D237-CD0A67E677A2}"/>
          </ac:graphicFrameMkLst>
        </pc:graphicFrameChg>
      </pc:sldChg>
      <pc:sldChg chg="delSp modSp add mod">
        <pc:chgData name="Stephan Domes" userId="518eb60b-ff7c-4541-b0bd-be16bc1905d8" providerId="ADAL" clId="{B5ACDDA2-39B0-4BD2-BD60-A639EC300E72}" dt="2025-03-03T16:33:40.115" v="3191" actId="478"/>
        <pc:sldMkLst>
          <pc:docMk/>
          <pc:sldMk cId="1242746885" sldId="2147470614"/>
        </pc:sldMkLst>
        <pc:spChg chg="mod">
          <ac:chgData name="Stephan Domes" userId="518eb60b-ff7c-4541-b0bd-be16bc1905d8" providerId="ADAL" clId="{B5ACDDA2-39B0-4BD2-BD60-A639EC300E72}" dt="2025-02-13T08:23:01.974" v="1554" actId="20577"/>
          <ac:spMkLst>
            <pc:docMk/>
            <pc:sldMk cId="1242746885" sldId="2147470614"/>
            <ac:spMk id="2" creationId="{AD42B3CA-F737-7635-6452-81071C661A02}"/>
          </ac:spMkLst>
        </pc:spChg>
        <pc:graphicFrameChg chg="mod modGraphic">
          <ac:chgData name="Stephan Domes" userId="518eb60b-ff7c-4541-b0bd-be16bc1905d8" providerId="ADAL" clId="{B5ACDDA2-39B0-4BD2-BD60-A639EC300E72}" dt="2025-02-13T08:18:36.571" v="1486" actId="20577"/>
          <ac:graphicFrameMkLst>
            <pc:docMk/>
            <pc:sldMk cId="1242746885" sldId="2147470614"/>
            <ac:graphicFrameMk id="3" creationId="{1D8DB9B9-406F-F691-1313-D2BC5E7D8D14}"/>
          </ac:graphicFrameMkLst>
        </pc:graphicFrameChg>
      </pc:sldChg>
      <pc:sldChg chg="add del">
        <pc:chgData name="Stephan Domes" userId="518eb60b-ff7c-4541-b0bd-be16bc1905d8" providerId="ADAL" clId="{B5ACDDA2-39B0-4BD2-BD60-A639EC300E72}" dt="2025-02-05T16:59:07.338" v="80" actId="47"/>
        <pc:sldMkLst>
          <pc:docMk/>
          <pc:sldMk cId="434384773" sldId="2147470615"/>
        </pc:sldMkLst>
      </pc:sldChg>
      <pc:sldChg chg="addSp delSp modSp add mod ord modShow">
        <pc:chgData name="Stephan Domes" userId="518eb60b-ff7c-4541-b0bd-be16bc1905d8" providerId="ADAL" clId="{B5ACDDA2-39B0-4BD2-BD60-A639EC300E72}" dt="2025-03-11T13:04:04.352" v="6138" actId="478"/>
        <pc:sldMkLst>
          <pc:docMk/>
          <pc:sldMk cId="3905259153" sldId="2147470615"/>
        </pc:sldMkLst>
        <pc:spChg chg="mod">
          <ac:chgData name="Stephan Domes" userId="518eb60b-ff7c-4541-b0bd-be16bc1905d8" providerId="ADAL" clId="{B5ACDDA2-39B0-4BD2-BD60-A639EC300E72}" dt="2025-02-13T08:22:51.629" v="1538" actId="20577"/>
          <ac:spMkLst>
            <pc:docMk/>
            <pc:sldMk cId="3905259153" sldId="2147470615"/>
            <ac:spMk id="2" creationId="{285156C0-2E6E-B6E4-C985-6592E27F7B11}"/>
          </ac:spMkLst>
        </pc:spChg>
        <pc:spChg chg="add mod">
          <ac:chgData name="Stephan Domes" userId="518eb60b-ff7c-4541-b0bd-be16bc1905d8" providerId="ADAL" clId="{B5ACDDA2-39B0-4BD2-BD60-A639EC300E72}" dt="2025-03-03T16:38:32.869" v="3288" actId="14100"/>
          <ac:spMkLst>
            <pc:docMk/>
            <pc:sldMk cId="3905259153" sldId="2147470615"/>
            <ac:spMk id="5" creationId="{3D015AFF-B373-5126-086D-502136D00ED2}"/>
          </ac:spMkLst>
        </pc:spChg>
        <pc:spChg chg="del">
          <ac:chgData name="Stephan Domes" userId="518eb60b-ff7c-4541-b0bd-be16bc1905d8" providerId="ADAL" clId="{B5ACDDA2-39B0-4BD2-BD60-A639EC300E72}" dt="2025-03-11T13:04:04.352" v="6138" actId="478"/>
          <ac:spMkLst>
            <pc:docMk/>
            <pc:sldMk cId="3905259153" sldId="2147470615"/>
            <ac:spMk id="8" creationId="{72BD8FA4-97FE-7B94-45FE-03D98241B182}"/>
          </ac:spMkLst>
        </pc:spChg>
        <pc:graphicFrameChg chg="mod modGraphic">
          <ac:chgData name="Stephan Domes" userId="518eb60b-ff7c-4541-b0bd-be16bc1905d8" providerId="ADAL" clId="{B5ACDDA2-39B0-4BD2-BD60-A639EC300E72}" dt="2025-03-11T08:00:07.711" v="6023" actId="20577"/>
          <ac:graphicFrameMkLst>
            <pc:docMk/>
            <pc:sldMk cId="3905259153" sldId="2147470615"/>
            <ac:graphicFrameMk id="3" creationId="{21170220-471D-E9D7-68B8-C5506AD8876C}"/>
          </ac:graphicFrameMkLst>
        </pc:graphicFrameChg>
      </pc:sldChg>
      <pc:sldChg chg="add del">
        <pc:chgData name="Stephan Domes" userId="518eb60b-ff7c-4541-b0bd-be16bc1905d8" providerId="ADAL" clId="{B5ACDDA2-39B0-4BD2-BD60-A639EC300E72}" dt="2025-02-05T16:59:08.239" v="81" actId="47"/>
        <pc:sldMkLst>
          <pc:docMk/>
          <pc:sldMk cId="584257891" sldId="2147470616"/>
        </pc:sldMkLst>
      </pc:sldChg>
      <pc:sldChg chg="modSp add mod ord">
        <pc:chgData name="Stephan Domes" userId="518eb60b-ff7c-4541-b0bd-be16bc1905d8" providerId="ADAL" clId="{B5ACDDA2-39B0-4BD2-BD60-A639EC300E72}" dt="2025-03-10T12:51:23.353" v="5823" actId="12"/>
        <pc:sldMkLst>
          <pc:docMk/>
          <pc:sldMk cId="2101956366" sldId="2147470622"/>
        </pc:sldMkLst>
        <pc:graphicFrameChg chg="modGraphic">
          <ac:chgData name="Stephan Domes" userId="518eb60b-ff7c-4541-b0bd-be16bc1905d8" providerId="ADAL" clId="{B5ACDDA2-39B0-4BD2-BD60-A639EC300E72}" dt="2025-03-10T12:51:23.353" v="5823" actId="12"/>
          <ac:graphicFrameMkLst>
            <pc:docMk/>
            <pc:sldMk cId="2101956366" sldId="2147470622"/>
            <ac:graphicFrameMk id="5" creationId="{69E5D8B9-3A9C-3EFE-79E6-F70074F46852}"/>
          </ac:graphicFrameMkLst>
        </pc:graphicFrameChg>
      </pc:sldChg>
      <pc:sldChg chg="addSp delSp modSp add mod">
        <pc:chgData name="Stephan Domes" userId="518eb60b-ff7c-4541-b0bd-be16bc1905d8" providerId="ADAL" clId="{B5ACDDA2-39B0-4BD2-BD60-A639EC300E72}" dt="2025-03-11T17:56:26.123" v="8925" actId="1036"/>
        <pc:sldMkLst>
          <pc:docMk/>
          <pc:sldMk cId="1511340044" sldId="2147470639"/>
        </pc:sldMkLst>
        <pc:spChg chg="mod">
          <ac:chgData name="Stephan Domes" userId="518eb60b-ff7c-4541-b0bd-be16bc1905d8" providerId="ADAL" clId="{B5ACDDA2-39B0-4BD2-BD60-A639EC300E72}" dt="2025-03-06T13:48:30.401" v="4897" actId="20577"/>
          <ac:spMkLst>
            <pc:docMk/>
            <pc:sldMk cId="1511340044" sldId="2147470639"/>
            <ac:spMk id="5" creationId="{01691F24-744F-532E-8FA2-926BE38FCB4B}"/>
          </ac:spMkLst>
        </pc:spChg>
        <pc:spChg chg="mod">
          <ac:chgData name="Stephan Domes" userId="518eb60b-ff7c-4541-b0bd-be16bc1905d8" providerId="ADAL" clId="{B5ACDDA2-39B0-4BD2-BD60-A639EC300E72}" dt="2025-03-06T13:49:14.513" v="4928" actId="20577"/>
          <ac:spMkLst>
            <pc:docMk/>
            <pc:sldMk cId="1511340044" sldId="2147470639"/>
            <ac:spMk id="6" creationId="{A584447B-C95E-00BB-D721-8FBEFA8F471B}"/>
          </ac:spMkLst>
        </pc:spChg>
        <pc:spChg chg="add mod">
          <ac:chgData name="Stephan Domes" userId="518eb60b-ff7c-4541-b0bd-be16bc1905d8" providerId="ADAL" clId="{B5ACDDA2-39B0-4BD2-BD60-A639EC300E72}" dt="2025-03-11T17:56:20.757" v="8906" actId="1036"/>
          <ac:spMkLst>
            <pc:docMk/>
            <pc:sldMk cId="1511340044" sldId="2147470639"/>
            <ac:spMk id="11" creationId="{DD086A8B-5442-67A5-0526-34C1067477B4}"/>
          </ac:spMkLst>
        </pc:spChg>
        <pc:spChg chg="mod">
          <ac:chgData name="Stephan Domes" userId="518eb60b-ff7c-4541-b0bd-be16bc1905d8" providerId="ADAL" clId="{B5ACDDA2-39B0-4BD2-BD60-A639EC300E72}" dt="2025-03-06T13:49:02.498" v="4925" actId="20577"/>
          <ac:spMkLst>
            <pc:docMk/>
            <pc:sldMk cId="1511340044" sldId="2147470639"/>
            <ac:spMk id="12" creationId="{3856E1D3-B13A-1035-10DD-64DAECAAB026}"/>
          </ac:spMkLst>
        </pc:spChg>
        <pc:spChg chg="mod">
          <ac:chgData name="Stephan Domes" userId="518eb60b-ff7c-4541-b0bd-be16bc1905d8" providerId="ADAL" clId="{B5ACDDA2-39B0-4BD2-BD60-A639EC300E72}" dt="2025-03-11T17:56:26.123" v="8925" actId="1036"/>
          <ac:spMkLst>
            <pc:docMk/>
            <pc:sldMk cId="1511340044" sldId="2147470639"/>
            <ac:spMk id="13" creationId="{57A4A787-9F81-3EE9-E62B-CE0A0AB89FD3}"/>
          </ac:spMkLst>
        </pc:spChg>
        <pc:picChg chg="add mod">
          <ac:chgData name="Stephan Domes" userId="518eb60b-ff7c-4541-b0bd-be16bc1905d8" providerId="ADAL" clId="{B5ACDDA2-39B0-4BD2-BD60-A639EC300E72}" dt="2025-03-06T13:50:01.937" v="4975" actId="1038"/>
          <ac:picMkLst>
            <pc:docMk/>
            <pc:sldMk cId="1511340044" sldId="2147470639"/>
            <ac:picMk id="10" creationId="{DE0C39E0-7457-C195-17B5-9B22C0DDB7FE}"/>
          </ac:picMkLst>
        </pc:picChg>
        <pc:picChg chg="add mod">
          <ac:chgData name="Stephan Domes" userId="518eb60b-ff7c-4541-b0bd-be16bc1905d8" providerId="ADAL" clId="{B5ACDDA2-39B0-4BD2-BD60-A639EC300E72}" dt="2025-03-11T17:56:20.757" v="8906" actId="1036"/>
          <ac:picMkLst>
            <pc:docMk/>
            <pc:sldMk cId="1511340044" sldId="2147470639"/>
            <ac:picMk id="16" creationId="{82C630DF-D55F-11F1-8E4E-B4D85D09AB30}"/>
          </ac:picMkLst>
        </pc:picChg>
        <pc:picChg chg="mod">
          <ac:chgData name="Stephan Domes" userId="518eb60b-ff7c-4541-b0bd-be16bc1905d8" providerId="ADAL" clId="{B5ACDDA2-39B0-4BD2-BD60-A639EC300E72}" dt="2025-03-11T17:56:26.123" v="8925" actId="1036"/>
          <ac:picMkLst>
            <pc:docMk/>
            <pc:sldMk cId="1511340044" sldId="2147470639"/>
            <ac:picMk id="33" creationId="{5342527A-E296-896B-D463-59FCFD045D63}"/>
          </ac:picMkLst>
        </pc:picChg>
      </pc:sldChg>
      <pc:sldChg chg="addSp modSp add mod ord">
        <pc:chgData name="Stephan Domes" userId="518eb60b-ff7c-4541-b0bd-be16bc1905d8" providerId="ADAL" clId="{B5ACDDA2-39B0-4BD2-BD60-A639EC300E72}" dt="2025-03-11T18:40:55.707" v="9103" actId="20577"/>
        <pc:sldMkLst>
          <pc:docMk/>
          <pc:sldMk cId="2812647218" sldId="2147470642"/>
        </pc:sldMkLst>
        <pc:spChg chg="mod">
          <ac:chgData name="Stephan Domes" userId="518eb60b-ff7c-4541-b0bd-be16bc1905d8" providerId="ADAL" clId="{B5ACDDA2-39B0-4BD2-BD60-A639EC300E72}" dt="2025-03-11T18:40:55.707" v="9103" actId="20577"/>
          <ac:spMkLst>
            <pc:docMk/>
            <pc:sldMk cId="2812647218" sldId="2147470642"/>
            <ac:spMk id="2" creationId="{807C3DF0-5CC5-E6AF-C5AA-B51DB581F48D}"/>
          </ac:spMkLst>
        </pc:spChg>
        <pc:spChg chg="add mod">
          <ac:chgData name="Stephan Domes" userId="518eb60b-ff7c-4541-b0bd-be16bc1905d8" providerId="ADAL" clId="{B5ACDDA2-39B0-4BD2-BD60-A639EC300E72}" dt="2025-03-11T09:36:14.672" v="6089" actId="20577"/>
          <ac:spMkLst>
            <pc:docMk/>
            <pc:sldMk cId="2812647218" sldId="2147470642"/>
            <ac:spMk id="3" creationId="{8BFC4592-8EE4-4AD8-4022-B7C113857235}"/>
          </ac:spMkLst>
        </pc:spChg>
      </pc:sldChg>
      <pc:sldChg chg="modSp mod">
        <pc:chgData name="Stephan Domes" userId="518eb60b-ff7c-4541-b0bd-be16bc1905d8" providerId="ADAL" clId="{B5ACDDA2-39B0-4BD2-BD60-A639EC300E72}" dt="2025-03-11T17:48:26.672" v="8717" actId="6549"/>
        <pc:sldMkLst>
          <pc:docMk/>
          <pc:sldMk cId="4148364286" sldId="2147470656"/>
        </pc:sldMkLst>
        <pc:graphicFrameChg chg="mod modGraphic">
          <ac:chgData name="Stephan Domes" userId="518eb60b-ff7c-4541-b0bd-be16bc1905d8" providerId="ADAL" clId="{B5ACDDA2-39B0-4BD2-BD60-A639EC300E72}" dt="2025-03-11T17:48:26.672" v="8717" actId="6549"/>
          <ac:graphicFrameMkLst>
            <pc:docMk/>
            <pc:sldMk cId="4148364286" sldId="2147470656"/>
            <ac:graphicFrameMk id="5" creationId="{81F42A22-5EA8-457C-953E-DDFB6220F72C}"/>
          </ac:graphicFrameMkLst>
        </pc:graphicFrameChg>
      </pc:sldChg>
      <pc:sldChg chg="addSp delSp modSp add mod">
        <pc:chgData name="Stephan Domes" userId="518eb60b-ff7c-4541-b0bd-be16bc1905d8" providerId="ADAL" clId="{B5ACDDA2-39B0-4BD2-BD60-A639EC300E72}" dt="2025-03-11T18:32:13.234" v="8953"/>
        <pc:sldMkLst>
          <pc:docMk/>
          <pc:sldMk cId="1315941267" sldId="2147470661"/>
        </pc:sldMkLst>
        <pc:spChg chg="mod">
          <ac:chgData name="Stephan Domes" userId="518eb60b-ff7c-4541-b0bd-be16bc1905d8" providerId="ADAL" clId="{B5ACDDA2-39B0-4BD2-BD60-A639EC300E72}" dt="2025-03-11T15:45:24.916" v="8211" actId="20577"/>
          <ac:spMkLst>
            <pc:docMk/>
            <pc:sldMk cId="1315941267" sldId="2147470661"/>
            <ac:spMk id="3" creationId="{D4216AFC-A63B-27EA-1673-B6AB0630D5AD}"/>
          </ac:spMkLst>
        </pc:spChg>
        <pc:spChg chg="mod">
          <ac:chgData name="Stephan Domes" userId="518eb60b-ff7c-4541-b0bd-be16bc1905d8" providerId="ADAL" clId="{B5ACDDA2-39B0-4BD2-BD60-A639EC300E72}" dt="2025-03-11T18:32:13.234" v="8953"/>
          <ac:spMkLst>
            <pc:docMk/>
            <pc:sldMk cId="1315941267" sldId="2147470661"/>
            <ac:spMk id="4" creationId="{556B457B-07F6-26D8-1AFF-9338D2E76234}"/>
          </ac:spMkLst>
        </pc:spChg>
        <pc:spChg chg="mod">
          <ac:chgData name="Stephan Domes" userId="518eb60b-ff7c-4541-b0bd-be16bc1905d8" providerId="ADAL" clId="{B5ACDDA2-39B0-4BD2-BD60-A639EC300E72}" dt="2025-03-11T15:46:47.208" v="8261" actId="1038"/>
          <ac:spMkLst>
            <pc:docMk/>
            <pc:sldMk cId="1315941267" sldId="2147470661"/>
            <ac:spMk id="14" creationId="{2169E59B-1D9F-3D0A-A155-5CE7D1B232AA}"/>
          </ac:spMkLst>
        </pc:spChg>
        <pc:spChg chg="mod">
          <ac:chgData name="Stephan Domes" userId="518eb60b-ff7c-4541-b0bd-be16bc1905d8" providerId="ADAL" clId="{B5ACDDA2-39B0-4BD2-BD60-A639EC300E72}" dt="2025-03-11T15:54:42.183" v="8458" actId="6549"/>
          <ac:spMkLst>
            <pc:docMk/>
            <pc:sldMk cId="1315941267" sldId="2147470661"/>
            <ac:spMk id="16" creationId="{C49E895F-279F-85A8-6002-88E929DB2CF2}"/>
          </ac:spMkLst>
        </pc:spChg>
        <pc:spChg chg="mod">
          <ac:chgData name="Stephan Domes" userId="518eb60b-ff7c-4541-b0bd-be16bc1905d8" providerId="ADAL" clId="{B5ACDDA2-39B0-4BD2-BD60-A639EC300E72}" dt="2025-03-11T15:49:58.833" v="8397" actId="20577"/>
          <ac:spMkLst>
            <pc:docMk/>
            <pc:sldMk cId="1315941267" sldId="2147470661"/>
            <ac:spMk id="26" creationId="{D59F4CB0-D88B-6F2E-39F1-25680F357924}"/>
          </ac:spMkLst>
        </pc:spChg>
        <pc:spChg chg="mod">
          <ac:chgData name="Stephan Domes" userId="518eb60b-ff7c-4541-b0bd-be16bc1905d8" providerId="ADAL" clId="{B5ACDDA2-39B0-4BD2-BD60-A639EC300E72}" dt="2025-03-11T15:54:39.244" v="8456" actId="6549"/>
          <ac:spMkLst>
            <pc:docMk/>
            <pc:sldMk cId="1315941267" sldId="2147470661"/>
            <ac:spMk id="34" creationId="{E5335600-27F3-68D8-0588-E4845BB52467}"/>
          </ac:spMkLst>
        </pc:spChg>
        <pc:spChg chg="mod">
          <ac:chgData name="Stephan Domes" userId="518eb60b-ff7c-4541-b0bd-be16bc1905d8" providerId="ADAL" clId="{B5ACDDA2-39B0-4BD2-BD60-A639EC300E72}" dt="2025-03-11T15:46:47.208" v="8261" actId="1038"/>
          <ac:spMkLst>
            <pc:docMk/>
            <pc:sldMk cId="1315941267" sldId="2147470661"/>
            <ac:spMk id="37" creationId="{407C164C-9A4E-9458-2EE5-68034C8217B5}"/>
          </ac:spMkLst>
        </pc:spChg>
        <pc:spChg chg="mod">
          <ac:chgData name="Stephan Domes" userId="518eb60b-ff7c-4541-b0bd-be16bc1905d8" providerId="ADAL" clId="{B5ACDDA2-39B0-4BD2-BD60-A639EC300E72}" dt="2025-03-11T15:48:36.278" v="8346" actId="554"/>
          <ac:spMkLst>
            <pc:docMk/>
            <pc:sldMk cId="1315941267" sldId="2147470661"/>
            <ac:spMk id="46" creationId="{34D823FA-9A93-6CA8-26AB-C7ECFFA4EA37}"/>
          </ac:spMkLst>
        </pc:spChg>
        <pc:spChg chg="add del mod">
          <ac:chgData name="Stephan Domes" userId="518eb60b-ff7c-4541-b0bd-be16bc1905d8" providerId="ADAL" clId="{B5ACDDA2-39B0-4BD2-BD60-A639EC300E72}" dt="2025-03-11T15:46:38.725" v="8260" actId="478"/>
          <ac:spMkLst>
            <pc:docMk/>
            <pc:sldMk cId="1315941267" sldId="2147470661"/>
            <ac:spMk id="48" creationId="{C08158F2-6340-4DE6-548F-A66934675E14}"/>
          </ac:spMkLst>
        </pc:spChg>
        <pc:spChg chg="add del mod">
          <ac:chgData name="Stephan Domes" userId="518eb60b-ff7c-4541-b0bd-be16bc1905d8" providerId="ADAL" clId="{B5ACDDA2-39B0-4BD2-BD60-A639EC300E72}" dt="2025-03-11T15:46:38.725" v="8260" actId="478"/>
          <ac:spMkLst>
            <pc:docMk/>
            <pc:sldMk cId="1315941267" sldId="2147470661"/>
            <ac:spMk id="49" creationId="{403BA243-ADC8-FC1A-F320-F09FDA6BFE54}"/>
          </ac:spMkLst>
        </pc:spChg>
        <pc:spChg chg="del">
          <ac:chgData name="Stephan Domes" userId="518eb60b-ff7c-4541-b0bd-be16bc1905d8" providerId="ADAL" clId="{B5ACDDA2-39B0-4BD2-BD60-A639EC300E72}" dt="2025-03-11T15:46:22.849" v="8212" actId="21"/>
          <ac:spMkLst>
            <pc:docMk/>
            <pc:sldMk cId="1315941267" sldId="2147470661"/>
            <ac:spMk id="50" creationId="{C08158F2-6340-4DE6-548F-A66934675E14}"/>
          </ac:spMkLst>
        </pc:spChg>
        <pc:spChg chg="del">
          <ac:chgData name="Stephan Domes" userId="518eb60b-ff7c-4541-b0bd-be16bc1905d8" providerId="ADAL" clId="{B5ACDDA2-39B0-4BD2-BD60-A639EC300E72}" dt="2025-03-11T15:46:22.849" v="8212" actId="21"/>
          <ac:spMkLst>
            <pc:docMk/>
            <pc:sldMk cId="1315941267" sldId="2147470661"/>
            <ac:spMk id="51" creationId="{403BA243-ADC8-FC1A-F320-F09FDA6BFE54}"/>
          </ac:spMkLst>
        </pc:spChg>
        <pc:spChg chg="add del mod">
          <ac:chgData name="Stephan Domes" userId="518eb60b-ff7c-4541-b0bd-be16bc1905d8" providerId="ADAL" clId="{B5ACDDA2-39B0-4BD2-BD60-A639EC300E72}" dt="2025-03-11T15:46:38.725" v="8260" actId="478"/>
          <ac:spMkLst>
            <pc:docMk/>
            <pc:sldMk cId="1315941267" sldId="2147470661"/>
            <ac:spMk id="53" creationId="{16E39C00-F869-551B-BCD3-B6AEA0246F8A}"/>
          </ac:spMkLst>
        </pc:spChg>
        <pc:spChg chg="del">
          <ac:chgData name="Stephan Domes" userId="518eb60b-ff7c-4541-b0bd-be16bc1905d8" providerId="ADAL" clId="{B5ACDDA2-39B0-4BD2-BD60-A639EC300E72}" dt="2025-03-11T15:47:49.106" v="8274" actId="478"/>
          <ac:spMkLst>
            <pc:docMk/>
            <pc:sldMk cId="1315941267" sldId="2147470661"/>
            <ac:spMk id="54" creationId="{6E67AF4B-B27A-1BA3-4BD1-F59B0F40DA01}"/>
          </ac:spMkLst>
        </pc:spChg>
        <pc:spChg chg="del">
          <ac:chgData name="Stephan Domes" userId="518eb60b-ff7c-4541-b0bd-be16bc1905d8" providerId="ADAL" clId="{B5ACDDA2-39B0-4BD2-BD60-A639EC300E72}" dt="2025-03-11T15:47:49.106" v="8274" actId="478"/>
          <ac:spMkLst>
            <pc:docMk/>
            <pc:sldMk cId="1315941267" sldId="2147470661"/>
            <ac:spMk id="55" creationId="{259F1873-B664-5E98-A7E6-0118F886F9DC}"/>
          </ac:spMkLst>
        </pc:spChg>
        <pc:spChg chg="del">
          <ac:chgData name="Stephan Domes" userId="518eb60b-ff7c-4541-b0bd-be16bc1905d8" providerId="ADAL" clId="{B5ACDDA2-39B0-4BD2-BD60-A639EC300E72}" dt="2025-03-11T15:47:49.106" v="8274" actId="478"/>
          <ac:spMkLst>
            <pc:docMk/>
            <pc:sldMk cId="1315941267" sldId="2147470661"/>
            <ac:spMk id="56" creationId="{F3FC81AB-0B81-4266-2830-F97329608C6B}"/>
          </ac:spMkLst>
        </pc:spChg>
        <pc:spChg chg="del">
          <ac:chgData name="Stephan Domes" userId="518eb60b-ff7c-4541-b0bd-be16bc1905d8" providerId="ADAL" clId="{B5ACDDA2-39B0-4BD2-BD60-A639EC300E72}" dt="2025-03-11T15:47:49.106" v="8274" actId="478"/>
          <ac:spMkLst>
            <pc:docMk/>
            <pc:sldMk cId="1315941267" sldId="2147470661"/>
            <ac:spMk id="57" creationId="{37847133-7487-C5A5-F6F5-C0924608C968}"/>
          </ac:spMkLst>
        </pc:spChg>
        <pc:spChg chg="del">
          <ac:chgData name="Stephan Domes" userId="518eb60b-ff7c-4541-b0bd-be16bc1905d8" providerId="ADAL" clId="{B5ACDDA2-39B0-4BD2-BD60-A639EC300E72}" dt="2025-03-11T15:47:49.106" v="8274" actId="478"/>
          <ac:spMkLst>
            <pc:docMk/>
            <pc:sldMk cId="1315941267" sldId="2147470661"/>
            <ac:spMk id="58" creationId="{359EB04B-AC81-B6E3-2032-E142B9673C23}"/>
          </ac:spMkLst>
        </pc:spChg>
        <pc:spChg chg="del">
          <ac:chgData name="Stephan Domes" userId="518eb60b-ff7c-4541-b0bd-be16bc1905d8" providerId="ADAL" clId="{B5ACDDA2-39B0-4BD2-BD60-A639EC300E72}" dt="2025-03-11T15:47:49.106" v="8274" actId="478"/>
          <ac:spMkLst>
            <pc:docMk/>
            <pc:sldMk cId="1315941267" sldId="2147470661"/>
            <ac:spMk id="59" creationId="{F0FA8142-B359-30F0-0FA5-63B70363D16F}"/>
          </ac:spMkLst>
        </pc:spChg>
        <pc:spChg chg="mod">
          <ac:chgData name="Stephan Domes" userId="518eb60b-ff7c-4541-b0bd-be16bc1905d8" providerId="ADAL" clId="{B5ACDDA2-39B0-4BD2-BD60-A639EC300E72}" dt="2025-03-11T15:48:13.546" v="8335" actId="1037"/>
          <ac:spMkLst>
            <pc:docMk/>
            <pc:sldMk cId="1315941267" sldId="2147470661"/>
            <ac:spMk id="62" creationId="{ED85C7E1-0EC0-0A47-C5F7-E251EA87DF7F}"/>
          </ac:spMkLst>
        </pc:spChg>
        <pc:spChg chg="mod">
          <ac:chgData name="Stephan Domes" userId="518eb60b-ff7c-4541-b0bd-be16bc1905d8" providerId="ADAL" clId="{B5ACDDA2-39B0-4BD2-BD60-A639EC300E72}" dt="2025-03-11T15:48:13.546" v="8335" actId="1037"/>
          <ac:spMkLst>
            <pc:docMk/>
            <pc:sldMk cId="1315941267" sldId="2147470661"/>
            <ac:spMk id="64" creationId="{F6AEAAF9-4654-2FA8-3D9B-FFCD2EFD37B6}"/>
          </ac:spMkLst>
        </pc:spChg>
        <pc:spChg chg="mod">
          <ac:chgData name="Stephan Domes" userId="518eb60b-ff7c-4541-b0bd-be16bc1905d8" providerId="ADAL" clId="{B5ACDDA2-39B0-4BD2-BD60-A639EC300E72}" dt="2025-03-11T15:48:13.546" v="8335" actId="1037"/>
          <ac:spMkLst>
            <pc:docMk/>
            <pc:sldMk cId="1315941267" sldId="2147470661"/>
            <ac:spMk id="67" creationId="{F8D7C363-AB3D-4EE8-251C-ECFCA32BFD3E}"/>
          </ac:spMkLst>
        </pc:spChg>
        <pc:spChg chg="mod">
          <ac:chgData name="Stephan Domes" userId="518eb60b-ff7c-4541-b0bd-be16bc1905d8" providerId="ADAL" clId="{B5ACDDA2-39B0-4BD2-BD60-A639EC300E72}" dt="2025-03-11T15:48:13.546" v="8335" actId="1037"/>
          <ac:spMkLst>
            <pc:docMk/>
            <pc:sldMk cId="1315941267" sldId="2147470661"/>
            <ac:spMk id="68" creationId="{68642C74-12F3-8324-5D5F-59F1ED92863F}"/>
          </ac:spMkLst>
        </pc:spChg>
        <pc:spChg chg="mod">
          <ac:chgData name="Stephan Domes" userId="518eb60b-ff7c-4541-b0bd-be16bc1905d8" providerId="ADAL" clId="{B5ACDDA2-39B0-4BD2-BD60-A639EC300E72}" dt="2025-03-11T15:48:13.546" v="8335" actId="1037"/>
          <ac:spMkLst>
            <pc:docMk/>
            <pc:sldMk cId="1315941267" sldId="2147470661"/>
            <ac:spMk id="72" creationId="{0FED9380-7AA7-58C1-7253-1C37E6A59E8D}"/>
          </ac:spMkLst>
        </pc:spChg>
        <pc:spChg chg="mod">
          <ac:chgData name="Stephan Domes" userId="518eb60b-ff7c-4541-b0bd-be16bc1905d8" providerId="ADAL" clId="{B5ACDDA2-39B0-4BD2-BD60-A639EC300E72}" dt="2025-03-11T15:48:13.546" v="8335" actId="1037"/>
          <ac:spMkLst>
            <pc:docMk/>
            <pc:sldMk cId="1315941267" sldId="2147470661"/>
            <ac:spMk id="77" creationId="{5841073B-354A-F8AB-0926-AFA4B921EA6F}"/>
          </ac:spMkLst>
        </pc:spChg>
        <pc:spChg chg="mod">
          <ac:chgData name="Stephan Domes" userId="518eb60b-ff7c-4541-b0bd-be16bc1905d8" providerId="ADAL" clId="{B5ACDDA2-39B0-4BD2-BD60-A639EC300E72}" dt="2025-03-11T15:48:13.546" v="8335" actId="1037"/>
          <ac:spMkLst>
            <pc:docMk/>
            <pc:sldMk cId="1315941267" sldId="2147470661"/>
            <ac:spMk id="81" creationId="{0145B79F-D5B1-E371-44B3-4DA43CB016A6}"/>
          </ac:spMkLst>
        </pc:spChg>
        <pc:spChg chg="mod">
          <ac:chgData name="Stephan Domes" userId="518eb60b-ff7c-4541-b0bd-be16bc1905d8" providerId="ADAL" clId="{B5ACDDA2-39B0-4BD2-BD60-A639EC300E72}" dt="2025-03-11T14:00:00.770" v="6154" actId="6549"/>
          <ac:spMkLst>
            <pc:docMk/>
            <pc:sldMk cId="1315941267" sldId="2147470661"/>
            <ac:spMk id="83" creationId="{8345C011-34D6-DD0A-3BD5-811530972303}"/>
          </ac:spMkLst>
        </pc:spChg>
        <pc:spChg chg="mod">
          <ac:chgData name="Stephan Domes" userId="518eb60b-ff7c-4541-b0bd-be16bc1905d8" providerId="ADAL" clId="{B5ACDDA2-39B0-4BD2-BD60-A639EC300E72}" dt="2025-03-11T15:48:13.546" v="8335" actId="1037"/>
          <ac:spMkLst>
            <pc:docMk/>
            <pc:sldMk cId="1315941267" sldId="2147470661"/>
            <ac:spMk id="84" creationId="{A4E1CADB-0CDE-2768-7FD2-D8B155A30954}"/>
          </ac:spMkLst>
        </pc:spChg>
        <pc:spChg chg="mod">
          <ac:chgData name="Stephan Domes" userId="518eb60b-ff7c-4541-b0bd-be16bc1905d8" providerId="ADAL" clId="{B5ACDDA2-39B0-4BD2-BD60-A639EC300E72}" dt="2025-03-11T15:48:13.546" v="8335" actId="1037"/>
          <ac:spMkLst>
            <pc:docMk/>
            <pc:sldMk cId="1315941267" sldId="2147470661"/>
            <ac:spMk id="87" creationId="{4A8D95BD-3A91-E7E9-23A0-2F595401A567}"/>
          </ac:spMkLst>
        </pc:spChg>
        <pc:spChg chg="add del mod">
          <ac:chgData name="Stephan Domes" userId="518eb60b-ff7c-4541-b0bd-be16bc1905d8" providerId="ADAL" clId="{B5ACDDA2-39B0-4BD2-BD60-A639EC300E72}" dt="2025-03-11T15:46:38.725" v="8260" actId="478"/>
          <ac:spMkLst>
            <pc:docMk/>
            <pc:sldMk cId="1315941267" sldId="2147470661"/>
            <ac:spMk id="91" creationId="{BF69C2AA-20A4-FA61-9A94-61DD360969A5}"/>
          </ac:spMkLst>
        </pc:spChg>
        <pc:spChg chg="add del mod">
          <ac:chgData name="Stephan Domes" userId="518eb60b-ff7c-4541-b0bd-be16bc1905d8" providerId="ADAL" clId="{B5ACDDA2-39B0-4BD2-BD60-A639EC300E72}" dt="2025-03-11T15:46:38.725" v="8260" actId="478"/>
          <ac:spMkLst>
            <pc:docMk/>
            <pc:sldMk cId="1315941267" sldId="2147470661"/>
            <ac:spMk id="94" creationId="{BCED237E-BC7D-CF05-B4A2-8C96EAEFB13A}"/>
          </ac:spMkLst>
        </pc:spChg>
        <pc:spChg chg="mod">
          <ac:chgData name="Stephan Domes" userId="518eb60b-ff7c-4541-b0bd-be16bc1905d8" providerId="ADAL" clId="{B5ACDDA2-39B0-4BD2-BD60-A639EC300E72}" dt="2025-03-11T15:46:47.208" v="8261" actId="1038"/>
          <ac:spMkLst>
            <pc:docMk/>
            <pc:sldMk cId="1315941267" sldId="2147470661"/>
            <ac:spMk id="96" creationId="{C7A65B2E-7746-3F06-ECE3-62976E6187AE}"/>
          </ac:spMkLst>
        </pc:spChg>
        <pc:spChg chg="del">
          <ac:chgData name="Stephan Domes" userId="518eb60b-ff7c-4541-b0bd-be16bc1905d8" providerId="ADAL" clId="{B5ACDDA2-39B0-4BD2-BD60-A639EC300E72}" dt="2025-03-11T15:46:22.849" v="8212" actId="21"/>
          <ac:spMkLst>
            <pc:docMk/>
            <pc:sldMk cId="1315941267" sldId="2147470661"/>
            <ac:spMk id="104" creationId="{16E39C00-F869-551B-BCD3-B6AEA0246F8A}"/>
          </ac:spMkLst>
        </pc:spChg>
        <pc:spChg chg="del">
          <ac:chgData name="Stephan Domes" userId="518eb60b-ff7c-4541-b0bd-be16bc1905d8" providerId="ADAL" clId="{B5ACDDA2-39B0-4BD2-BD60-A639EC300E72}" dt="2025-03-11T15:46:22.849" v="8212" actId="21"/>
          <ac:spMkLst>
            <pc:docMk/>
            <pc:sldMk cId="1315941267" sldId="2147470661"/>
            <ac:spMk id="105" creationId="{BF69C2AA-20A4-FA61-9A94-61DD360969A5}"/>
          </ac:spMkLst>
        </pc:spChg>
        <pc:spChg chg="del">
          <ac:chgData name="Stephan Domes" userId="518eb60b-ff7c-4541-b0bd-be16bc1905d8" providerId="ADAL" clId="{B5ACDDA2-39B0-4BD2-BD60-A639EC300E72}" dt="2025-03-11T15:46:22.849" v="8212" actId="21"/>
          <ac:spMkLst>
            <pc:docMk/>
            <pc:sldMk cId="1315941267" sldId="2147470661"/>
            <ac:spMk id="106" creationId="{BCED237E-BC7D-CF05-B4A2-8C96EAEFB13A}"/>
          </ac:spMkLst>
        </pc:spChg>
        <pc:spChg chg="del">
          <ac:chgData name="Stephan Domes" userId="518eb60b-ff7c-4541-b0bd-be16bc1905d8" providerId="ADAL" clId="{B5ACDDA2-39B0-4BD2-BD60-A639EC300E72}" dt="2025-03-11T15:46:22.849" v="8212" actId="21"/>
          <ac:spMkLst>
            <pc:docMk/>
            <pc:sldMk cId="1315941267" sldId="2147470661"/>
            <ac:spMk id="109" creationId="{4154897D-319B-768C-300F-49F21423D6CB}"/>
          </ac:spMkLst>
        </pc:spChg>
        <pc:spChg chg="mod">
          <ac:chgData name="Stephan Domes" userId="518eb60b-ff7c-4541-b0bd-be16bc1905d8" providerId="ADAL" clId="{B5ACDDA2-39B0-4BD2-BD60-A639EC300E72}" dt="2025-03-11T15:46:47.208" v="8261" actId="1038"/>
          <ac:spMkLst>
            <pc:docMk/>
            <pc:sldMk cId="1315941267" sldId="2147470661"/>
            <ac:spMk id="112" creationId="{B1267A9D-FF65-688E-3ACA-7BEC0EF78D3A}"/>
          </ac:spMkLst>
        </pc:spChg>
        <pc:spChg chg="add del mod">
          <ac:chgData name="Stephan Domes" userId="518eb60b-ff7c-4541-b0bd-be16bc1905d8" providerId="ADAL" clId="{B5ACDDA2-39B0-4BD2-BD60-A639EC300E72}" dt="2025-03-11T15:46:38.725" v="8260" actId="478"/>
          <ac:spMkLst>
            <pc:docMk/>
            <pc:sldMk cId="1315941267" sldId="2147470661"/>
            <ac:spMk id="119" creationId="{4154897D-319B-768C-300F-49F21423D6CB}"/>
          </ac:spMkLst>
        </pc:spChg>
        <pc:spChg chg="mod">
          <ac:chgData name="Stephan Domes" userId="518eb60b-ff7c-4541-b0bd-be16bc1905d8" providerId="ADAL" clId="{B5ACDDA2-39B0-4BD2-BD60-A639EC300E72}" dt="2025-03-11T15:46:47.208" v="8261" actId="1038"/>
          <ac:spMkLst>
            <pc:docMk/>
            <pc:sldMk cId="1315941267" sldId="2147470661"/>
            <ac:spMk id="121" creationId="{40FE7447-1E98-0A25-833C-F5D947126D25}"/>
          </ac:spMkLst>
        </pc:spChg>
        <pc:spChg chg="add mod">
          <ac:chgData name="Stephan Domes" userId="518eb60b-ff7c-4541-b0bd-be16bc1905d8" providerId="ADAL" clId="{B5ACDDA2-39B0-4BD2-BD60-A639EC300E72}" dt="2025-03-11T15:46:56.139" v="8262"/>
          <ac:spMkLst>
            <pc:docMk/>
            <pc:sldMk cId="1315941267" sldId="2147470661"/>
            <ac:spMk id="123" creationId="{850E767B-D6D4-383B-E1A8-3D01E0CB50DA}"/>
          </ac:spMkLst>
        </pc:spChg>
        <pc:spChg chg="mod">
          <ac:chgData name="Stephan Domes" userId="518eb60b-ff7c-4541-b0bd-be16bc1905d8" providerId="ADAL" clId="{B5ACDDA2-39B0-4BD2-BD60-A639EC300E72}" dt="2025-03-11T15:47:31.306" v="8273" actId="166"/>
          <ac:spMkLst>
            <pc:docMk/>
            <pc:sldMk cId="1315941267" sldId="2147470661"/>
            <ac:spMk id="124" creationId="{E85FD497-7CB6-1515-05C2-8304DFF8AA45}"/>
          </ac:spMkLst>
        </pc:spChg>
        <pc:spChg chg="mod">
          <ac:chgData name="Stephan Domes" userId="518eb60b-ff7c-4541-b0bd-be16bc1905d8" providerId="ADAL" clId="{B5ACDDA2-39B0-4BD2-BD60-A639EC300E72}" dt="2025-03-11T15:46:47.208" v="8261" actId="1038"/>
          <ac:spMkLst>
            <pc:docMk/>
            <pc:sldMk cId="1315941267" sldId="2147470661"/>
            <ac:spMk id="127" creationId="{5B5AE491-028E-4016-9281-12DBF31119D6}"/>
          </ac:spMkLst>
        </pc:spChg>
        <pc:spChg chg="mod">
          <ac:chgData name="Stephan Domes" userId="518eb60b-ff7c-4541-b0bd-be16bc1905d8" providerId="ADAL" clId="{B5ACDDA2-39B0-4BD2-BD60-A639EC300E72}" dt="2025-03-11T15:56:22.318" v="8475" actId="1038"/>
          <ac:spMkLst>
            <pc:docMk/>
            <pc:sldMk cId="1315941267" sldId="2147470661"/>
            <ac:spMk id="130" creationId="{FDC039EB-9D52-2DD3-555F-1FCF91D7D2D5}"/>
          </ac:spMkLst>
        </pc:spChg>
        <pc:spChg chg="mod">
          <ac:chgData name="Stephan Domes" userId="518eb60b-ff7c-4541-b0bd-be16bc1905d8" providerId="ADAL" clId="{B5ACDDA2-39B0-4BD2-BD60-A639EC300E72}" dt="2025-03-11T15:46:47.208" v="8261" actId="1038"/>
          <ac:spMkLst>
            <pc:docMk/>
            <pc:sldMk cId="1315941267" sldId="2147470661"/>
            <ac:spMk id="133" creationId="{289C96EC-1BEC-85E2-8897-A2D0D57A3132}"/>
          </ac:spMkLst>
        </pc:spChg>
        <pc:spChg chg="mod">
          <ac:chgData name="Stephan Domes" userId="518eb60b-ff7c-4541-b0bd-be16bc1905d8" providerId="ADAL" clId="{B5ACDDA2-39B0-4BD2-BD60-A639EC300E72}" dt="2025-03-11T15:46:47.208" v="8261" actId="1038"/>
          <ac:spMkLst>
            <pc:docMk/>
            <pc:sldMk cId="1315941267" sldId="2147470661"/>
            <ac:spMk id="169" creationId="{B878067D-7864-352C-7693-D21F478FF830}"/>
          </ac:spMkLst>
        </pc:spChg>
        <pc:spChg chg="add mod">
          <ac:chgData name="Stephan Domes" userId="518eb60b-ff7c-4541-b0bd-be16bc1905d8" providerId="ADAL" clId="{B5ACDDA2-39B0-4BD2-BD60-A639EC300E72}" dt="2025-03-11T15:46:56.139" v="8262"/>
          <ac:spMkLst>
            <pc:docMk/>
            <pc:sldMk cId="1315941267" sldId="2147470661"/>
            <ac:spMk id="172" creationId="{78890D4B-B76F-BE27-89BD-273A4886FABD}"/>
          </ac:spMkLst>
        </pc:spChg>
        <pc:spChg chg="mod">
          <ac:chgData name="Stephan Domes" userId="518eb60b-ff7c-4541-b0bd-be16bc1905d8" providerId="ADAL" clId="{B5ACDDA2-39B0-4BD2-BD60-A639EC300E72}" dt="2025-03-11T15:46:47.208" v="8261" actId="1038"/>
          <ac:spMkLst>
            <pc:docMk/>
            <pc:sldMk cId="1315941267" sldId="2147470661"/>
            <ac:spMk id="173" creationId="{4314B1AF-23B5-BF78-1D67-1DC610565113}"/>
          </ac:spMkLst>
        </pc:spChg>
        <pc:spChg chg="mod">
          <ac:chgData name="Stephan Domes" userId="518eb60b-ff7c-4541-b0bd-be16bc1905d8" providerId="ADAL" clId="{B5ACDDA2-39B0-4BD2-BD60-A639EC300E72}" dt="2025-03-11T15:46:47.208" v="8261" actId="1038"/>
          <ac:spMkLst>
            <pc:docMk/>
            <pc:sldMk cId="1315941267" sldId="2147470661"/>
            <ac:spMk id="177" creationId="{51E4990B-DA38-7978-6425-6475D8BBFCDA}"/>
          </ac:spMkLst>
        </pc:spChg>
        <pc:spChg chg="add mod">
          <ac:chgData name="Stephan Domes" userId="518eb60b-ff7c-4541-b0bd-be16bc1905d8" providerId="ADAL" clId="{B5ACDDA2-39B0-4BD2-BD60-A639EC300E72}" dt="2025-03-11T15:46:56.139" v="8262"/>
          <ac:spMkLst>
            <pc:docMk/>
            <pc:sldMk cId="1315941267" sldId="2147470661"/>
            <ac:spMk id="178" creationId="{1C66A29B-2808-E91C-5265-D7CC5F32BA10}"/>
          </ac:spMkLst>
        </pc:spChg>
        <pc:spChg chg="del mod">
          <ac:chgData name="Stephan Domes" userId="518eb60b-ff7c-4541-b0bd-be16bc1905d8" providerId="ADAL" clId="{B5ACDDA2-39B0-4BD2-BD60-A639EC300E72}" dt="2025-03-11T15:51:45.825" v="8407" actId="478"/>
          <ac:spMkLst>
            <pc:docMk/>
            <pc:sldMk cId="1315941267" sldId="2147470661"/>
            <ac:spMk id="180" creationId="{BFC8F3F6-7D28-7051-0292-5E64E430330B}"/>
          </ac:spMkLst>
        </pc:spChg>
        <pc:spChg chg="add mod">
          <ac:chgData name="Stephan Domes" userId="518eb60b-ff7c-4541-b0bd-be16bc1905d8" providerId="ADAL" clId="{B5ACDDA2-39B0-4BD2-BD60-A639EC300E72}" dt="2025-03-11T15:46:56.139" v="8262"/>
          <ac:spMkLst>
            <pc:docMk/>
            <pc:sldMk cId="1315941267" sldId="2147470661"/>
            <ac:spMk id="184" creationId="{AEF9B38E-F853-09C2-7F66-F6140D3C7E86}"/>
          </ac:spMkLst>
        </pc:spChg>
        <pc:spChg chg="del">
          <ac:chgData name="Stephan Domes" userId="518eb60b-ff7c-4541-b0bd-be16bc1905d8" providerId="ADAL" clId="{B5ACDDA2-39B0-4BD2-BD60-A639EC300E72}" dt="2025-03-11T15:51:47.441" v="8408" actId="478"/>
          <ac:spMkLst>
            <pc:docMk/>
            <pc:sldMk cId="1315941267" sldId="2147470661"/>
            <ac:spMk id="189" creationId="{ABE33D1C-AFC5-F350-B7C9-DA757752470D}"/>
          </ac:spMkLst>
        </pc:spChg>
        <pc:spChg chg="del">
          <ac:chgData name="Stephan Domes" userId="518eb60b-ff7c-4541-b0bd-be16bc1905d8" providerId="ADAL" clId="{B5ACDDA2-39B0-4BD2-BD60-A639EC300E72}" dt="2025-03-11T15:51:49.010" v="8409" actId="478"/>
          <ac:spMkLst>
            <pc:docMk/>
            <pc:sldMk cId="1315941267" sldId="2147470661"/>
            <ac:spMk id="190" creationId="{36925270-9288-F2A5-8EA0-DC8503FA2DCA}"/>
          </ac:spMkLst>
        </pc:spChg>
        <pc:spChg chg="del">
          <ac:chgData name="Stephan Domes" userId="518eb60b-ff7c-4541-b0bd-be16bc1905d8" providerId="ADAL" clId="{B5ACDDA2-39B0-4BD2-BD60-A639EC300E72}" dt="2025-03-11T15:51:51.138" v="8410" actId="478"/>
          <ac:spMkLst>
            <pc:docMk/>
            <pc:sldMk cId="1315941267" sldId="2147470661"/>
            <ac:spMk id="191" creationId="{2D5BFDB4-C0CB-BECE-680D-1344E7DCE649}"/>
          </ac:spMkLst>
        </pc:spChg>
        <pc:spChg chg="del">
          <ac:chgData name="Stephan Domes" userId="518eb60b-ff7c-4541-b0bd-be16bc1905d8" providerId="ADAL" clId="{B5ACDDA2-39B0-4BD2-BD60-A639EC300E72}" dt="2025-03-11T15:51:52.578" v="8411" actId="478"/>
          <ac:spMkLst>
            <pc:docMk/>
            <pc:sldMk cId="1315941267" sldId="2147470661"/>
            <ac:spMk id="194" creationId="{AD0CDDB1-6432-10B6-EB61-AD9AECDA9A41}"/>
          </ac:spMkLst>
        </pc:spChg>
        <pc:spChg chg="del">
          <ac:chgData name="Stephan Domes" userId="518eb60b-ff7c-4541-b0bd-be16bc1905d8" providerId="ADAL" clId="{B5ACDDA2-39B0-4BD2-BD60-A639EC300E72}" dt="2025-03-11T15:51:53.987" v="8412" actId="478"/>
          <ac:spMkLst>
            <pc:docMk/>
            <pc:sldMk cId="1315941267" sldId="2147470661"/>
            <ac:spMk id="196" creationId="{0DF5A826-57BF-4B7A-98F9-DF42280B9C06}"/>
          </ac:spMkLst>
        </pc:spChg>
        <pc:spChg chg="mod">
          <ac:chgData name="Stephan Domes" userId="518eb60b-ff7c-4541-b0bd-be16bc1905d8" providerId="ADAL" clId="{B5ACDDA2-39B0-4BD2-BD60-A639EC300E72}" dt="2025-03-11T15:56:15.187" v="8467" actId="1036"/>
          <ac:spMkLst>
            <pc:docMk/>
            <pc:sldMk cId="1315941267" sldId="2147470661"/>
            <ac:spMk id="201" creationId="{7F130FC0-B20F-C1F5-3473-F63EFB8414F6}"/>
          </ac:spMkLst>
        </pc:spChg>
        <pc:spChg chg="mod">
          <ac:chgData name="Stephan Domes" userId="518eb60b-ff7c-4541-b0bd-be16bc1905d8" providerId="ADAL" clId="{B5ACDDA2-39B0-4BD2-BD60-A639EC300E72}" dt="2025-03-11T15:56:15.187" v="8467" actId="1036"/>
          <ac:spMkLst>
            <pc:docMk/>
            <pc:sldMk cId="1315941267" sldId="2147470661"/>
            <ac:spMk id="204" creationId="{F3A3400E-6471-0034-C8C8-608AAF8F8D6E}"/>
          </ac:spMkLst>
        </pc:spChg>
        <pc:spChg chg="mod">
          <ac:chgData name="Stephan Domes" userId="518eb60b-ff7c-4541-b0bd-be16bc1905d8" providerId="ADAL" clId="{B5ACDDA2-39B0-4BD2-BD60-A639EC300E72}" dt="2025-03-11T15:56:15.187" v="8467" actId="1036"/>
          <ac:spMkLst>
            <pc:docMk/>
            <pc:sldMk cId="1315941267" sldId="2147470661"/>
            <ac:spMk id="206" creationId="{81E07E15-86EB-2DAA-0BEF-0D66889D67F6}"/>
          </ac:spMkLst>
        </pc:spChg>
        <pc:spChg chg="mod">
          <ac:chgData name="Stephan Domes" userId="518eb60b-ff7c-4541-b0bd-be16bc1905d8" providerId="ADAL" clId="{B5ACDDA2-39B0-4BD2-BD60-A639EC300E72}" dt="2025-03-11T15:56:15.187" v="8467" actId="1036"/>
          <ac:spMkLst>
            <pc:docMk/>
            <pc:sldMk cId="1315941267" sldId="2147470661"/>
            <ac:spMk id="207" creationId="{9B5B15CE-8480-D07E-1B91-FC5685FBCF7B}"/>
          </ac:spMkLst>
        </pc:spChg>
        <pc:spChg chg="mod">
          <ac:chgData name="Stephan Domes" userId="518eb60b-ff7c-4541-b0bd-be16bc1905d8" providerId="ADAL" clId="{B5ACDDA2-39B0-4BD2-BD60-A639EC300E72}" dt="2025-03-11T15:56:15.187" v="8467" actId="1036"/>
          <ac:spMkLst>
            <pc:docMk/>
            <pc:sldMk cId="1315941267" sldId="2147470661"/>
            <ac:spMk id="208" creationId="{FE621F54-97C7-6AD1-D0E4-4466CC341212}"/>
          </ac:spMkLst>
        </pc:spChg>
        <pc:spChg chg="mod">
          <ac:chgData name="Stephan Domes" userId="518eb60b-ff7c-4541-b0bd-be16bc1905d8" providerId="ADAL" clId="{B5ACDDA2-39B0-4BD2-BD60-A639EC300E72}" dt="2025-03-11T15:50:25.795" v="8405" actId="20577"/>
          <ac:spMkLst>
            <pc:docMk/>
            <pc:sldMk cId="1315941267" sldId="2147470661"/>
            <ac:spMk id="210" creationId="{A5E72E82-2A5C-B993-AA51-9DD2E091231C}"/>
          </ac:spMkLst>
        </pc:spChg>
        <pc:spChg chg="mod">
          <ac:chgData name="Stephan Domes" userId="518eb60b-ff7c-4541-b0bd-be16bc1905d8" providerId="ADAL" clId="{B5ACDDA2-39B0-4BD2-BD60-A639EC300E72}" dt="2025-03-11T15:54:31.731" v="8454" actId="6549"/>
          <ac:spMkLst>
            <pc:docMk/>
            <pc:sldMk cId="1315941267" sldId="2147470661"/>
            <ac:spMk id="211" creationId="{5F984485-3580-8718-A860-CA06D3FC3D59}"/>
          </ac:spMkLst>
        </pc:spChg>
        <pc:spChg chg="mod">
          <ac:chgData name="Stephan Domes" userId="518eb60b-ff7c-4541-b0bd-be16bc1905d8" providerId="ADAL" clId="{B5ACDDA2-39B0-4BD2-BD60-A639EC300E72}" dt="2025-03-11T15:56:15.187" v="8467" actId="1036"/>
          <ac:spMkLst>
            <pc:docMk/>
            <pc:sldMk cId="1315941267" sldId="2147470661"/>
            <ac:spMk id="212" creationId="{FE6D9E5C-7E0B-EAAF-2987-B8D51D45C448}"/>
          </ac:spMkLst>
        </pc:spChg>
        <pc:spChg chg="mod">
          <ac:chgData name="Stephan Domes" userId="518eb60b-ff7c-4541-b0bd-be16bc1905d8" providerId="ADAL" clId="{B5ACDDA2-39B0-4BD2-BD60-A639EC300E72}" dt="2025-03-11T15:56:15.187" v="8467" actId="1036"/>
          <ac:spMkLst>
            <pc:docMk/>
            <pc:sldMk cId="1315941267" sldId="2147470661"/>
            <ac:spMk id="213" creationId="{458C3224-2051-389F-689E-0D3667D7D2A9}"/>
          </ac:spMkLst>
        </pc:spChg>
        <pc:spChg chg="mod">
          <ac:chgData name="Stephan Domes" userId="518eb60b-ff7c-4541-b0bd-be16bc1905d8" providerId="ADAL" clId="{B5ACDDA2-39B0-4BD2-BD60-A639EC300E72}" dt="2025-03-11T15:56:15.187" v="8467" actId="1036"/>
          <ac:spMkLst>
            <pc:docMk/>
            <pc:sldMk cId="1315941267" sldId="2147470661"/>
            <ac:spMk id="214" creationId="{564DACD5-DF23-257E-723C-D68F19A38216}"/>
          </ac:spMkLst>
        </pc:spChg>
        <pc:spChg chg="mod">
          <ac:chgData name="Stephan Domes" userId="518eb60b-ff7c-4541-b0bd-be16bc1905d8" providerId="ADAL" clId="{B5ACDDA2-39B0-4BD2-BD60-A639EC300E72}" dt="2025-03-11T15:56:15.187" v="8467" actId="1036"/>
          <ac:spMkLst>
            <pc:docMk/>
            <pc:sldMk cId="1315941267" sldId="2147470661"/>
            <ac:spMk id="215" creationId="{D600EE2E-F7F9-291F-B2B1-50205539CA88}"/>
          </ac:spMkLst>
        </pc:spChg>
        <pc:spChg chg="del">
          <ac:chgData name="Stephan Domes" userId="518eb60b-ff7c-4541-b0bd-be16bc1905d8" providerId="ADAL" clId="{B5ACDDA2-39B0-4BD2-BD60-A639EC300E72}" dt="2025-03-11T15:51:55.398" v="8413" actId="478"/>
          <ac:spMkLst>
            <pc:docMk/>
            <pc:sldMk cId="1315941267" sldId="2147470661"/>
            <ac:spMk id="216" creationId="{B542A283-F067-BBE5-11A3-4A11EF37616D}"/>
          </ac:spMkLst>
        </pc:spChg>
        <pc:spChg chg="add mod">
          <ac:chgData name="Stephan Domes" userId="518eb60b-ff7c-4541-b0bd-be16bc1905d8" providerId="ADAL" clId="{B5ACDDA2-39B0-4BD2-BD60-A639EC300E72}" dt="2025-03-11T15:46:56.139" v="8262"/>
          <ac:spMkLst>
            <pc:docMk/>
            <pc:sldMk cId="1315941267" sldId="2147470661"/>
            <ac:spMk id="218" creationId="{D8C6EFDE-A038-8342-C83E-655F2B8CBA8E}"/>
          </ac:spMkLst>
        </pc:spChg>
        <pc:spChg chg="mod">
          <ac:chgData name="Stephan Domes" userId="518eb60b-ff7c-4541-b0bd-be16bc1905d8" providerId="ADAL" clId="{B5ACDDA2-39B0-4BD2-BD60-A639EC300E72}" dt="2025-03-11T15:50:06.419" v="8399" actId="6549"/>
          <ac:spMkLst>
            <pc:docMk/>
            <pc:sldMk cId="1315941267" sldId="2147470661"/>
            <ac:spMk id="220" creationId="{0D23052E-112A-8C84-BF15-74C318B33C15}"/>
          </ac:spMkLst>
        </pc:spChg>
        <pc:spChg chg="mod">
          <ac:chgData name="Stephan Domes" userId="518eb60b-ff7c-4541-b0bd-be16bc1905d8" providerId="ADAL" clId="{B5ACDDA2-39B0-4BD2-BD60-A639EC300E72}" dt="2025-03-11T15:49:46.051" v="8388" actId="6549"/>
          <ac:spMkLst>
            <pc:docMk/>
            <pc:sldMk cId="1315941267" sldId="2147470661"/>
            <ac:spMk id="221" creationId="{E9795B1A-7FFE-B15B-020B-A56091076561}"/>
          </ac:spMkLst>
        </pc:spChg>
        <pc:spChg chg="del">
          <ac:chgData name="Stephan Domes" userId="518eb60b-ff7c-4541-b0bd-be16bc1905d8" providerId="ADAL" clId="{B5ACDDA2-39B0-4BD2-BD60-A639EC300E72}" dt="2025-03-11T15:51:58.229" v="8414" actId="478"/>
          <ac:spMkLst>
            <pc:docMk/>
            <pc:sldMk cId="1315941267" sldId="2147470661"/>
            <ac:spMk id="223" creationId="{C233C6E2-5F5D-A82D-0925-08857AAC5543}"/>
          </ac:spMkLst>
        </pc:spChg>
        <pc:spChg chg="mod">
          <ac:chgData name="Stephan Domes" userId="518eb60b-ff7c-4541-b0bd-be16bc1905d8" providerId="ADAL" clId="{B5ACDDA2-39B0-4BD2-BD60-A639EC300E72}" dt="2025-03-11T15:52:56.547" v="8452" actId="6549"/>
          <ac:spMkLst>
            <pc:docMk/>
            <pc:sldMk cId="1315941267" sldId="2147470661"/>
            <ac:spMk id="227" creationId="{BBA772D8-0A0D-655E-7F7B-8E5D12F0BFE4}"/>
          </ac:spMkLst>
        </pc:spChg>
        <pc:spChg chg="del">
          <ac:chgData name="Stephan Domes" userId="518eb60b-ff7c-4541-b0bd-be16bc1905d8" providerId="ADAL" clId="{B5ACDDA2-39B0-4BD2-BD60-A639EC300E72}" dt="2025-03-11T15:51:59.810" v="8415" actId="478"/>
          <ac:spMkLst>
            <pc:docMk/>
            <pc:sldMk cId="1315941267" sldId="2147470661"/>
            <ac:spMk id="231" creationId="{F1C7C50D-2C28-3B09-4498-6E4647078271}"/>
          </ac:spMkLst>
        </pc:spChg>
        <pc:spChg chg="add mod">
          <ac:chgData name="Stephan Domes" userId="518eb60b-ff7c-4541-b0bd-be16bc1905d8" providerId="ADAL" clId="{B5ACDDA2-39B0-4BD2-BD60-A639EC300E72}" dt="2025-03-11T15:46:56.139" v="8262"/>
          <ac:spMkLst>
            <pc:docMk/>
            <pc:sldMk cId="1315941267" sldId="2147470661"/>
            <ac:spMk id="232" creationId="{2E091E92-1FA2-3274-8B90-9E4CF80420B4}"/>
          </ac:spMkLst>
        </pc:spChg>
        <pc:spChg chg="add mod">
          <ac:chgData name="Stephan Domes" userId="518eb60b-ff7c-4541-b0bd-be16bc1905d8" providerId="ADAL" clId="{B5ACDDA2-39B0-4BD2-BD60-A639EC300E72}" dt="2025-03-11T15:47:14.376" v="8269" actId="1038"/>
          <ac:spMkLst>
            <pc:docMk/>
            <pc:sldMk cId="1315941267" sldId="2147470661"/>
            <ac:spMk id="233" creationId="{8000AFB1-447B-B6E5-8296-1DB7BF3035E8}"/>
          </ac:spMkLst>
        </pc:spChg>
        <pc:spChg chg="add mod">
          <ac:chgData name="Stephan Domes" userId="518eb60b-ff7c-4541-b0bd-be16bc1905d8" providerId="ADAL" clId="{B5ACDDA2-39B0-4BD2-BD60-A639EC300E72}" dt="2025-03-11T15:47:14.376" v="8269" actId="1038"/>
          <ac:spMkLst>
            <pc:docMk/>
            <pc:sldMk cId="1315941267" sldId="2147470661"/>
            <ac:spMk id="234" creationId="{C7A11680-3F93-AAF1-CB77-6798AF839E69}"/>
          </ac:spMkLst>
        </pc:spChg>
        <pc:spChg chg="add mod">
          <ac:chgData name="Stephan Domes" userId="518eb60b-ff7c-4541-b0bd-be16bc1905d8" providerId="ADAL" clId="{B5ACDDA2-39B0-4BD2-BD60-A639EC300E72}" dt="2025-03-11T15:47:14.376" v="8269" actId="1038"/>
          <ac:spMkLst>
            <pc:docMk/>
            <pc:sldMk cId="1315941267" sldId="2147470661"/>
            <ac:spMk id="236" creationId="{3785B7D7-23F4-6EF6-1AE0-1E84A16A610E}"/>
          </ac:spMkLst>
        </pc:spChg>
        <pc:spChg chg="add mod">
          <ac:chgData name="Stephan Domes" userId="518eb60b-ff7c-4541-b0bd-be16bc1905d8" providerId="ADAL" clId="{B5ACDDA2-39B0-4BD2-BD60-A639EC300E72}" dt="2025-03-11T15:47:14.376" v="8269" actId="1038"/>
          <ac:spMkLst>
            <pc:docMk/>
            <pc:sldMk cId="1315941267" sldId="2147470661"/>
            <ac:spMk id="237" creationId="{B08A3054-3CFF-A030-85BF-74F0AE4B9147}"/>
          </ac:spMkLst>
        </pc:spChg>
        <pc:spChg chg="add mod">
          <ac:chgData name="Stephan Domes" userId="518eb60b-ff7c-4541-b0bd-be16bc1905d8" providerId="ADAL" clId="{B5ACDDA2-39B0-4BD2-BD60-A639EC300E72}" dt="2025-03-11T15:47:14.376" v="8269" actId="1038"/>
          <ac:spMkLst>
            <pc:docMk/>
            <pc:sldMk cId="1315941267" sldId="2147470661"/>
            <ac:spMk id="239" creationId="{49D17403-EF7C-BA67-0F21-C048DBBBB543}"/>
          </ac:spMkLst>
        </pc:spChg>
        <pc:spChg chg="mod">
          <ac:chgData name="Stephan Domes" userId="518eb60b-ff7c-4541-b0bd-be16bc1905d8" providerId="ADAL" clId="{B5ACDDA2-39B0-4BD2-BD60-A639EC300E72}" dt="2025-03-11T15:52:16.312" v="8449" actId="1036"/>
          <ac:spMkLst>
            <pc:docMk/>
            <pc:sldMk cId="1315941267" sldId="2147470661"/>
            <ac:spMk id="241" creationId="{98CD6F6C-002F-AA7E-D415-928F99E2B519}"/>
          </ac:spMkLst>
        </pc:spChg>
        <pc:spChg chg="add mod">
          <ac:chgData name="Stephan Domes" userId="518eb60b-ff7c-4541-b0bd-be16bc1905d8" providerId="ADAL" clId="{B5ACDDA2-39B0-4BD2-BD60-A639EC300E72}" dt="2025-03-11T15:47:28.019" v="8272" actId="1076"/>
          <ac:spMkLst>
            <pc:docMk/>
            <pc:sldMk cId="1315941267" sldId="2147470661"/>
            <ac:spMk id="250" creationId="{C60BBD8B-5B66-48BB-F16C-9B17FC826B8E}"/>
          </ac:spMkLst>
        </pc:spChg>
        <pc:spChg chg="add mod">
          <ac:chgData name="Stephan Domes" userId="518eb60b-ff7c-4541-b0bd-be16bc1905d8" providerId="ADAL" clId="{B5ACDDA2-39B0-4BD2-BD60-A639EC300E72}" dt="2025-03-11T15:48:36.278" v="8346" actId="554"/>
          <ac:spMkLst>
            <pc:docMk/>
            <pc:sldMk cId="1315941267" sldId="2147470661"/>
            <ac:spMk id="251" creationId="{11B4B71C-BF6F-3DF6-926F-B32050C08790}"/>
          </ac:spMkLst>
        </pc:spChg>
        <pc:spChg chg="add mod">
          <ac:chgData name="Stephan Domes" userId="518eb60b-ff7c-4541-b0bd-be16bc1905d8" providerId="ADAL" clId="{B5ACDDA2-39B0-4BD2-BD60-A639EC300E72}" dt="2025-03-11T15:48:36.278" v="8346" actId="554"/>
          <ac:spMkLst>
            <pc:docMk/>
            <pc:sldMk cId="1315941267" sldId="2147470661"/>
            <ac:spMk id="252" creationId="{5AA6BBB5-FDEA-DA29-7A41-00265CF23912}"/>
          </ac:spMkLst>
        </pc:spChg>
        <pc:spChg chg="add mod">
          <ac:chgData name="Stephan Domes" userId="518eb60b-ff7c-4541-b0bd-be16bc1905d8" providerId="ADAL" clId="{B5ACDDA2-39B0-4BD2-BD60-A639EC300E72}" dt="2025-03-11T15:48:36.278" v="8346" actId="554"/>
          <ac:spMkLst>
            <pc:docMk/>
            <pc:sldMk cId="1315941267" sldId="2147470661"/>
            <ac:spMk id="254" creationId="{031CD981-02E2-7F4E-F9B1-925AB8C2B92F}"/>
          </ac:spMkLst>
        </pc:spChg>
        <pc:spChg chg="add mod">
          <ac:chgData name="Stephan Domes" userId="518eb60b-ff7c-4541-b0bd-be16bc1905d8" providerId="ADAL" clId="{B5ACDDA2-39B0-4BD2-BD60-A639EC300E72}" dt="2025-03-11T15:48:36.278" v="8346" actId="554"/>
          <ac:spMkLst>
            <pc:docMk/>
            <pc:sldMk cId="1315941267" sldId="2147470661"/>
            <ac:spMk id="255" creationId="{76331BB8-A186-7199-777E-7919A1C83F94}"/>
          </ac:spMkLst>
        </pc:spChg>
        <pc:spChg chg="add mod">
          <ac:chgData name="Stephan Domes" userId="518eb60b-ff7c-4541-b0bd-be16bc1905d8" providerId="ADAL" clId="{B5ACDDA2-39B0-4BD2-BD60-A639EC300E72}" dt="2025-03-11T15:48:36.278" v="8346" actId="554"/>
          <ac:spMkLst>
            <pc:docMk/>
            <pc:sldMk cId="1315941267" sldId="2147470661"/>
            <ac:spMk id="256" creationId="{01598DA7-CC52-080A-1086-F10DB39B1BB4}"/>
          </ac:spMkLst>
        </pc:spChg>
        <pc:spChg chg="add mod">
          <ac:chgData name="Stephan Domes" userId="518eb60b-ff7c-4541-b0bd-be16bc1905d8" providerId="ADAL" clId="{B5ACDDA2-39B0-4BD2-BD60-A639EC300E72}" dt="2025-03-11T15:48:36.278" v="8346" actId="554"/>
          <ac:spMkLst>
            <pc:docMk/>
            <pc:sldMk cId="1315941267" sldId="2147470661"/>
            <ac:spMk id="257" creationId="{B1435EC7-C205-E164-6F90-F4264C7D8245}"/>
          </ac:spMkLst>
        </pc:spChg>
        <pc:spChg chg="mod">
          <ac:chgData name="Stephan Domes" userId="518eb60b-ff7c-4541-b0bd-be16bc1905d8" providerId="ADAL" clId="{B5ACDDA2-39B0-4BD2-BD60-A639EC300E72}" dt="2025-03-11T15:49:03.859" v="8352" actId="6549"/>
          <ac:spMkLst>
            <pc:docMk/>
            <pc:sldMk cId="1315941267" sldId="2147470661"/>
            <ac:spMk id="271" creationId="{036E5512-ECC9-8373-79AC-7D8139B8EE73}"/>
          </ac:spMkLst>
        </pc:spChg>
      </pc:sldChg>
      <pc:sldChg chg="add del">
        <pc:chgData name="Stephan Domes" userId="518eb60b-ff7c-4541-b0bd-be16bc1905d8" providerId="ADAL" clId="{B5ACDDA2-39B0-4BD2-BD60-A639EC300E72}" dt="2025-02-15T23:03:44.935" v="1965" actId="47"/>
        <pc:sldMkLst>
          <pc:docMk/>
          <pc:sldMk cId="131418514" sldId="2147470666"/>
        </pc:sldMkLst>
      </pc:sldChg>
      <pc:sldChg chg="modSp add mod">
        <pc:chgData name="Stephan Domes" userId="518eb60b-ff7c-4541-b0bd-be16bc1905d8" providerId="ADAL" clId="{B5ACDDA2-39B0-4BD2-BD60-A639EC300E72}" dt="2025-02-14T07:59:43.042" v="1570" actId="6549"/>
        <pc:sldMkLst>
          <pc:docMk/>
          <pc:sldMk cId="1584950808" sldId="2147470670"/>
        </pc:sldMkLst>
        <pc:spChg chg="mod">
          <ac:chgData name="Stephan Domes" userId="518eb60b-ff7c-4541-b0bd-be16bc1905d8" providerId="ADAL" clId="{B5ACDDA2-39B0-4BD2-BD60-A639EC300E72}" dt="2025-02-14T07:59:43.042" v="1570" actId="6549"/>
          <ac:spMkLst>
            <pc:docMk/>
            <pc:sldMk cId="1584950808" sldId="2147470670"/>
            <ac:spMk id="2" creationId="{0DFBBEFB-8708-E628-7515-FFB50ED87C4C}"/>
          </ac:spMkLst>
        </pc:spChg>
      </pc:sldChg>
      <pc:sldChg chg="addSp delSp modSp add mod">
        <pc:chgData name="Stephan Domes" userId="518eb60b-ff7c-4541-b0bd-be16bc1905d8" providerId="ADAL" clId="{B5ACDDA2-39B0-4BD2-BD60-A639EC300E72}" dt="2025-03-10T20:52:27.719" v="5907" actId="1036"/>
        <pc:sldMkLst>
          <pc:docMk/>
          <pc:sldMk cId="2681527042" sldId="2147470671"/>
        </pc:sldMkLst>
        <pc:spChg chg="mod">
          <ac:chgData name="Stephan Domes" userId="518eb60b-ff7c-4541-b0bd-be16bc1905d8" providerId="ADAL" clId="{B5ACDDA2-39B0-4BD2-BD60-A639EC300E72}" dt="2025-02-14T08:01:18.827" v="1586" actId="207"/>
          <ac:spMkLst>
            <pc:docMk/>
            <pc:sldMk cId="2681527042" sldId="2147470671"/>
            <ac:spMk id="10" creationId="{093532D2-69CC-FD74-A84B-0517A274CEA4}"/>
          </ac:spMkLst>
        </pc:spChg>
        <pc:spChg chg="add mod">
          <ac:chgData name="Stephan Domes" userId="518eb60b-ff7c-4541-b0bd-be16bc1905d8" providerId="ADAL" clId="{B5ACDDA2-39B0-4BD2-BD60-A639EC300E72}" dt="2025-02-14T08:00:11.574" v="1572"/>
          <ac:spMkLst>
            <pc:docMk/>
            <pc:sldMk cId="2681527042" sldId="2147470671"/>
            <ac:spMk id="17" creationId="{8B677358-7756-E461-DF88-A8AE18E60A41}"/>
          </ac:spMkLst>
        </pc:spChg>
        <pc:spChg chg="mod">
          <ac:chgData name="Stephan Domes" userId="518eb60b-ff7c-4541-b0bd-be16bc1905d8" providerId="ADAL" clId="{B5ACDDA2-39B0-4BD2-BD60-A639EC300E72}" dt="2025-02-15T22:50:45.627" v="1820" actId="108"/>
          <ac:spMkLst>
            <pc:docMk/>
            <pc:sldMk cId="2681527042" sldId="2147470671"/>
            <ac:spMk id="18" creationId="{E939D56D-A511-E4D0-CE03-C29DC67AB070}"/>
          </ac:spMkLst>
        </pc:spChg>
        <pc:spChg chg="mod">
          <ac:chgData name="Stephan Domes" userId="518eb60b-ff7c-4541-b0bd-be16bc1905d8" providerId="ADAL" clId="{B5ACDDA2-39B0-4BD2-BD60-A639EC300E72}" dt="2025-03-10T20:51:33.069" v="5858" actId="108"/>
          <ac:spMkLst>
            <pc:docMk/>
            <pc:sldMk cId="2681527042" sldId="2147470671"/>
            <ac:spMk id="20" creationId="{788DA80A-1167-C1A6-B378-905652DCF387}"/>
          </ac:spMkLst>
        </pc:spChg>
        <pc:spChg chg="add mod">
          <ac:chgData name="Stephan Domes" userId="518eb60b-ff7c-4541-b0bd-be16bc1905d8" providerId="ADAL" clId="{B5ACDDA2-39B0-4BD2-BD60-A639EC300E72}" dt="2025-02-14T08:00:11.574" v="1572"/>
          <ac:spMkLst>
            <pc:docMk/>
            <pc:sldMk cId="2681527042" sldId="2147470671"/>
            <ac:spMk id="21" creationId="{DC09DB3C-0407-A5B2-3B6E-C8F0848947D6}"/>
          </ac:spMkLst>
        </pc:spChg>
        <pc:spChg chg="add mod">
          <ac:chgData name="Stephan Domes" userId="518eb60b-ff7c-4541-b0bd-be16bc1905d8" providerId="ADAL" clId="{B5ACDDA2-39B0-4BD2-BD60-A639EC300E72}" dt="2025-02-14T08:00:11.574" v="1572"/>
          <ac:spMkLst>
            <pc:docMk/>
            <pc:sldMk cId="2681527042" sldId="2147470671"/>
            <ac:spMk id="22" creationId="{3C1949BF-FABE-94B5-F111-1DB9286D437C}"/>
          </ac:spMkLst>
        </pc:spChg>
        <pc:spChg chg="add mod">
          <ac:chgData name="Stephan Domes" userId="518eb60b-ff7c-4541-b0bd-be16bc1905d8" providerId="ADAL" clId="{B5ACDDA2-39B0-4BD2-BD60-A639EC300E72}" dt="2025-02-15T22:52:28.386" v="1878" actId="20577"/>
          <ac:spMkLst>
            <pc:docMk/>
            <pc:sldMk cId="2681527042" sldId="2147470671"/>
            <ac:spMk id="23" creationId="{2D9A480C-DAC6-CA6F-060F-86F31889F3E4}"/>
          </ac:spMkLst>
        </pc:spChg>
        <pc:spChg chg="add mod">
          <ac:chgData name="Stephan Domes" userId="518eb60b-ff7c-4541-b0bd-be16bc1905d8" providerId="ADAL" clId="{B5ACDDA2-39B0-4BD2-BD60-A639EC300E72}" dt="2025-03-10T20:44:33.949" v="5857" actId="14100"/>
          <ac:spMkLst>
            <pc:docMk/>
            <pc:sldMk cId="2681527042" sldId="2147470671"/>
            <ac:spMk id="24" creationId="{328E3A2A-0761-D552-6D62-AD6395083A37}"/>
          </ac:spMkLst>
        </pc:spChg>
        <pc:spChg chg="add mod">
          <ac:chgData name="Stephan Domes" userId="518eb60b-ff7c-4541-b0bd-be16bc1905d8" providerId="ADAL" clId="{B5ACDDA2-39B0-4BD2-BD60-A639EC300E72}" dt="2025-02-14T08:00:11.574" v="1572"/>
          <ac:spMkLst>
            <pc:docMk/>
            <pc:sldMk cId="2681527042" sldId="2147470671"/>
            <ac:spMk id="25" creationId="{4F3B9305-ED68-0A10-5871-146797A5ABF1}"/>
          </ac:spMkLst>
        </pc:spChg>
        <pc:spChg chg="add mod">
          <ac:chgData name="Stephan Domes" userId="518eb60b-ff7c-4541-b0bd-be16bc1905d8" providerId="ADAL" clId="{B5ACDDA2-39B0-4BD2-BD60-A639EC300E72}" dt="2025-02-15T22:52:07.471" v="1872" actId="1076"/>
          <ac:spMkLst>
            <pc:docMk/>
            <pc:sldMk cId="2681527042" sldId="2147470671"/>
            <ac:spMk id="26" creationId="{97A26C5F-6871-BF6D-6610-7585B77787B1}"/>
          </ac:spMkLst>
        </pc:spChg>
        <pc:spChg chg="mod">
          <ac:chgData name="Stephan Domes" userId="518eb60b-ff7c-4541-b0bd-be16bc1905d8" providerId="ADAL" clId="{B5ACDDA2-39B0-4BD2-BD60-A639EC300E72}" dt="2025-02-14T08:01:27.019" v="1588" actId="207"/>
          <ac:spMkLst>
            <pc:docMk/>
            <pc:sldMk cId="2681527042" sldId="2147470671"/>
            <ac:spMk id="30" creationId="{7B8CACD2-A83D-5CC0-9664-67B3F9E3CBE9}"/>
          </ac:spMkLst>
        </pc:spChg>
        <pc:spChg chg="add mod">
          <ac:chgData name="Stephan Domes" userId="518eb60b-ff7c-4541-b0bd-be16bc1905d8" providerId="ADAL" clId="{B5ACDDA2-39B0-4BD2-BD60-A639EC300E72}" dt="2025-03-10T20:52:27.719" v="5907" actId="1036"/>
          <ac:spMkLst>
            <pc:docMk/>
            <pc:sldMk cId="2681527042" sldId="2147470671"/>
            <ac:spMk id="33" creationId="{A89D1B68-BF63-EBE5-D2BE-A0ED5363F069}"/>
          </ac:spMkLst>
        </pc:spChg>
        <pc:spChg chg="mod">
          <ac:chgData name="Stephan Domes" userId="518eb60b-ff7c-4541-b0bd-be16bc1905d8" providerId="ADAL" clId="{B5ACDDA2-39B0-4BD2-BD60-A639EC300E72}" dt="2025-02-14T08:00:45.815" v="1580" actId="207"/>
          <ac:spMkLst>
            <pc:docMk/>
            <pc:sldMk cId="2681527042" sldId="2147470671"/>
            <ac:spMk id="162" creationId="{114F683B-6C4E-BBBC-E9D1-C1203C79C38D}"/>
          </ac:spMkLst>
        </pc:spChg>
        <pc:spChg chg="mod">
          <ac:chgData name="Stephan Domes" userId="518eb60b-ff7c-4541-b0bd-be16bc1905d8" providerId="ADAL" clId="{B5ACDDA2-39B0-4BD2-BD60-A639EC300E72}" dt="2025-02-14T08:00:39.639" v="1578" actId="207"/>
          <ac:spMkLst>
            <pc:docMk/>
            <pc:sldMk cId="2681527042" sldId="2147470671"/>
            <ac:spMk id="190" creationId="{906F5563-4456-4B65-E1BD-413AC0E36844}"/>
          </ac:spMkLst>
        </pc:spChg>
        <pc:spChg chg="mod">
          <ac:chgData name="Stephan Domes" userId="518eb60b-ff7c-4541-b0bd-be16bc1905d8" providerId="ADAL" clId="{B5ACDDA2-39B0-4BD2-BD60-A639EC300E72}" dt="2025-02-14T08:00:24.638" v="1574" actId="207"/>
          <ac:spMkLst>
            <pc:docMk/>
            <pc:sldMk cId="2681527042" sldId="2147470671"/>
            <ac:spMk id="195" creationId="{8CB9CF3F-0452-682B-4D0C-4DB4342BA40E}"/>
          </ac:spMkLst>
        </pc:spChg>
      </pc:sldChg>
      <pc:sldChg chg="delSp modSp add mod">
        <pc:chgData name="Stephan Domes" userId="518eb60b-ff7c-4541-b0bd-be16bc1905d8" providerId="ADAL" clId="{B5ACDDA2-39B0-4BD2-BD60-A639EC300E72}" dt="2025-03-10T12:40:23.610" v="5775" actId="20577"/>
        <pc:sldMkLst>
          <pc:docMk/>
          <pc:sldMk cId="3982163162" sldId="2147470672"/>
        </pc:sldMkLst>
        <pc:spChg chg="mod">
          <ac:chgData name="Stephan Domes" userId="518eb60b-ff7c-4541-b0bd-be16bc1905d8" providerId="ADAL" clId="{B5ACDDA2-39B0-4BD2-BD60-A639EC300E72}" dt="2025-02-15T22:42:45.608" v="1711" actId="1035"/>
          <ac:spMkLst>
            <pc:docMk/>
            <pc:sldMk cId="3982163162" sldId="2147470672"/>
            <ac:spMk id="11" creationId="{586A687B-3153-8698-974E-905519B7B815}"/>
          </ac:spMkLst>
        </pc:spChg>
        <pc:spChg chg="mod">
          <ac:chgData name="Stephan Domes" userId="518eb60b-ff7c-4541-b0bd-be16bc1905d8" providerId="ADAL" clId="{B5ACDDA2-39B0-4BD2-BD60-A639EC300E72}" dt="2025-03-03T16:25:16.249" v="3084" actId="20577"/>
          <ac:spMkLst>
            <pc:docMk/>
            <pc:sldMk cId="3982163162" sldId="2147470672"/>
            <ac:spMk id="176" creationId="{BED01A27-D6D4-45F9-99DA-31FC3F78A098}"/>
          </ac:spMkLst>
        </pc:spChg>
        <pc:spChg chg="mod">
          <ac:chgData name="Stephan Domes" userId="518eb60b-ff7c-4541-b0bd-be16bc1905d8" providerId="ADAL" clId="{B5ACDDA2-39B0-4BD2-BD60-A639EC300E72}" dt="2025-02-14T08:22:44.013" v="1594" actId="13926"/>
          <ac:spMkLst>
            <pc:docMk/>
            <pc:sldMk cId="3982163162" sldId="2147470672"/>
            <ac:spMk id="229" creationId="{23F7A624-43CC-487C-A4C4-1EBC9BB5EC85}"/>
          </ac:spMkLst>
        </pc:spChg>
        <pc:spChg chg="mod">
          <ac:chgData name="Stephan Domes" userId="518eb60b-ff7c-4541-b0bd-be16bc1905d8" providerId="ADAL" clId="{B5ACDDA2-39B0-4BD2-BD60-A639EC300E72}" dt="2025-03-10T12:40:23.610" v="5775" actId="20577"/>
          <ac:spMkLst>
            <pc:docMk/>
            <pc:sldMk cId="3982163162" sldId="2147470672"/>
            <ac:spMk id="249" creationId="{A1247E69-EF7A-40E7-9BD6-69E4A57C9D91}"/>
          </ac:spMkLst>
        </pc:spChg>
        <pc:spChg chg="mod">
          <ac:chgData name="Stephan Domes" userId="518eb60b-ff7c-4541-b0bd-be16bc1905d8" providerId="ADAL" clId="{B5ACDDA2-39B0-4BD2-BD60-A639EC300E72}" dt="2025-02-14T08:22:39.995" v="1593" actId="13926"/>
          <ac:spMkLst>
            <pc:docMk/>
            <pc:sldMk cId="3982163162" sldId="2147470672"/>
            <ac:spMk id="252" creationId="{B8FDF58F-4724-414C-AA29-37672DA62FA9}"/>
          </ac:spMkLst>
        </pc:spChg>
      </pc:sldChg>
      <pc:sldChg chg="delSp add mod ord">
        <pc:chgData name="Stephan Domes" userId="518eb60b-ff7c-4541-b0bd-be16bc1905d8" providerId="ADAL" clId="{B5ACDDA2-39B0-4BD2-BD60-A639EC300E72}" dt="2025-03-11T07:59:05.890" v="5954"/>
        <pc:sldMkLst>
          <pc:docMk/>
          <pc:sldMk cId="326392946" sldId="2147470673"/>
        </pc:sldMkLst>
      </pc:sldChg>
      <pc:sldChg chg="add del">
        <pc:chgData name="Stephan Domes" userId="518eb60b-ff7c-4541-b0bd-be16bc1905d8" providerId="ADAL" clId="{B5ACDDA2-39B0-4BD2-BD60-A639EC300E72}" dt="2025-02-14T08:30:31.342" v="1603" actId="47"/>
        <pc:sldMkLst>
          <pc:docMk/>
          <pc:sldMk cId="1827745388" sldId="2147470673"/>
        </pc:sldMkLst>
      </pc:sldChg>
      <pc:sldChg chg="addSp delSp modSp add mod ord">
        <pc:chgData name="Stephan Domes" userId="518eb60b-ff7c-4541-b0bd-be16bc1905d8" providerId="ADAL" clId="{B5ACDDA2-39B0-4BD2-BD60-A639EC300E72}" dt="2025-03-11T18:41:55.553" v="9110" actId="20577"/>
        <pc:sldMkLst>
          <pc:docMk/>
          <pc:sldMk cId="765955568" sldId="2147470674"/>
        </pc:sldMkLst>
        <pc:spChg chg="add mod">
          <ac:chgData name="Stephan Domes" userId="518eb60b-ff7c-4541-b0bd-be16bc1905d8" providerId="ADAL" clId="{B5ACDDA2-39B0-4BD2-BD60-A639EC300E72}" dt="2025-03-03T16:45:23.273" v="3516" actId="14100"/>
          <ac:spMkLst>
            <pc:docMk/>
            <pc:sldMk cId="765955568" sldId="2147470674"/>
            <ac:spMk id="5" creationId="{E750686B-A158-9070-7980-14FC861B9A8C}"/>
          </ac:spMkLst>
        </pc:spChg>
        <pc:spChg chg="del">
          <ac:chgData name="Stephan Domes" userId="518eb60b-ff7c-4541-b0bd-be16bc1905d8" providerId="ADAL" clId="{B5ACDDA2-39B0-4BD2-BD60-A639EC300E72}" dt="2025-03-11T13:04:27.680" v="6143" actId="478"/>
          <ac:spMkLst>
            <pc:docMk/>
            <pc:sldMk cId="765955568" sldId="2147470674"/>
            <ac:spMk id="8" creationId="{BF2887BD-736A-5EA2-9A09-5D38950FCA53}"/>
          </ac:spMkLst>
        </pc:spChg>
        <pc:graphicFrameChg chg="mod modGraphic">
          <ac:chgData name="Stephan Domes" userId="518eb60b-ff7c-4541-b0bd-be16bc1905d8" providerId="ADAL" clId="{B5ACDDA2-39B0-4BD2-BD60-A639EC300E72}" dt="2025-03-11T18:41:55.553" v="9110" actId="20577"/>
          <ac:graphicFrameMkLst>
            <pc:docMk/>
            <pc:sldMk cId="765955568" sldId="2147470674"/>
            <ac:graphicFrameMk id="3" creationId="{D8311636-9B7B-9EED-A235-5CC843F7624C}"/>
          </ac:graphicFrameMkLst>
        </pc:graphicFrameChg>
      </pc:sldChg>
      <pc:sldChg chg="addSp delSp modSp add mod">
        <pc:chgData name="Stephan Domes" userId="518eb60b-ff7c-4541-b0bd-be16bc1905d8" providerId="ADAL" clId="{B5ACDDA2-39B0-4BD2-BD60-A639EC300E72}" dt="2025-03-10T17:05:36.222" v="5834" actId="20577"/>
        <pc:sldMkLst>
          <pc:docMk/>
          <pc:sldMk cId="3981192215" sldId="2147470709"/>
        </pc:sldMkLst>
        <pc:spChg chg="mod">
          <ac:chgData name="Stephan Domes" userId="518eb60b-ff7c-4541-b0bd-be16bc1905d8" providerId="ADAL" clId="{B5ACDDA2-39B0-4BD2-BD60-A639EC300E72}" dt="2025-02-15T22:41:40.121" v="1702" actId="14100"/>
          <ac:spMkLst>
            <pc:docMk/>
            <pc:sldMk cId="3981192215" sldId="2147470709"/>
            <ac:spMk id="4" creationId="{CE1DA39B-0728-42F4-A858-2DD8AB71F014}"/>
          </ac:spMkLst>
        </pc:spChg>
        <pc:spChg chg="mod">
          <ac:chgData name="Stephan Domes" userId="518eb60b-ff7c-4541-b0bd-be16bc1905d8" providerId="ADAL" clId="{B5ACDDA2-39B0-4BD2-BD60-A639EC300E72}" dt="2025-03-10T17:05:36.222" v="5834" actId="20577"/>
          <ac:spMkLst>
            <pc:docMk/>
            <pc:sldMk cId="3981192215" sldId="2147470709"/>
            <ac:spMk id="16" creationId="{498E3D37-636A-451E-90C4-631DC9BD6526}"/>
          </ac:spMkLst>
        </pc:spChg>
        <pc:spChg chg="add mod">
          <ac:chgData name="Stephan Domes" userId="518eb60b-ff7c-4541-b0bd-be16bc1905d8" providerId="ADAL" clId="{B5ACDDA2-39B0-4BD2-BD60-A639EC300E72}" dt="2025-03-10T12:39:39.634" v="5767" actId="14100"/>
          <ac:spMkLst>
            <pc:docMk/>
            <pc:sldMk cId="3981192215" sldId="2147470709"/>
            <ac:spMk id="35" creationId="{13C949F6-3FE5-A06A-89FB-3CDB71A6BCF3}"/>
          </ac:spMkLst>
        </pc:spChg>
        <pc:spChg chg="mod">
          <ac:chgData name="Stephan Domes" userId="518eb60b-ff7c-4541-b0bd-be16bc1905d8" providerId="ADAL" clId="{B5ACDDA2-39B0-4BD2-BD60-A639EC300E72}" dt="2025-03-03T16:08:04.884" v="3036" actId="207"/>
          <ac:spMkLst>
            <pc:docMk/>
            <pc:sldMk cId="3981192215" sldId="2147470709"/>
            <ac:spMk id="161" creationId="{8D873387-ECD5-4FD2-AE62-1D73D930591C}"/>
          </ac:spMkLst>
        </pc:spChg>
        <pc:spChg chg="mod">
          <ac:chgData name="Stephan Domes" userId="518eb60b-ff7c-4541-b0bd-be16bc1905d8" providerId="ADAL" clId="{B5ACDDA2-39B0-4BD2-BD60-A639EC300E72}" dt="2025-03-10T12:38:35.381" v="5734" actId="207"/>
          <ac:spMkLst>
            <pc:docMk/>
            <pc:sldMk cId="3981192215" sldId="2147470709"/>
            <ac:spMk id="207" creationId="{13BA1FC6-94FC-4030-8F80-EA44969E9CE8}"/>
          </ac:spMkLst>
        </pc:spChg>
        <pc:grpChg chg="mod">
          <ac:chgData name="Stephan Domes" userId="518eb60b-ff7c-4541-b0bd-be16bc1905d8" providerId="ADAL" clId="{B5ACDDA2-39B0-4BD2-BD60-A639EC300E72}" dt="2025-03-10T12:12:40.173" v="5631" actId="1038"/>
          <ac:grpSpMkLst>
            <pc:docMk/>
            <pc:sldMk cId="3981192215" sldId="2147470709"/>
            <ac:grpSpMk id="40" creationId="{0F42F008-04D1-71E1-8EE2-FA423742AC8B}"/>
          </ac:grpSpMkLst>
        </pc:grpChg>
        <pc:picChg chg="add mod">
          <ac:chgData name="Stephan Domes" userId="518eb60b-ff7c-4541-b0bd-be16bc1905d8" providerId="ADAL" clId="{B5ACDDA2-39B0-4BD2-BD60-A639EC300E72}" dt="2025-02-15T22:41:58.410" v="1704" actId="1076"/>
          <ac:picMkLst>
            <pc:docMk/>
            <pc:sldMk cId="3981192215" sldId="2147470709"/>
            <ac:picMk id="55" creationId="{E4BACCA7-73AA-3A74-20C3-A8214381E95C}"/>
          </ac:picMkLst>
        </pc:picChg>
        <pc:picChg chg="add mod">
          <ac:chgData name="Stephan Domes" userId="518eb60b-ff7c-4541-b0bd-be16bc1905d8" providerId="ADAL" clId="{B5ACDDA2-39B0-4BD2-BD60-A639EC300E72}" dt="2025-02-15T22:42:05.729" v="1706" actId="1076"/>
          <ac:picMkLst>
            <pc:docMk/>
            <pc:sldMk cId="3981192215" sldId="2147470709"/>
            <ac:picMk id="57" creationId="{B04CB1B1-3961-A64C-1AFE-07983746A22A}"/>
          </ac:picMkLst>
        </pc:picChg>
      </pc:sldChg>
      <pc:sldChg chg="delSp modSp add mod ord">
        <pc:chgData name="Stephan Domes" userId="518eb60b-ff7c-4541-b0bd-be16bc1905d8" providerId="ADAL" clId="{B5ACDDA2-39B0-4BD2-BD60-A639EC300E72}" dt="2025-03-11T07:59:05.890" v="5954"/>
        <pc:sldMkLst>
          <pc:docMk/>
          <pc:sldMk cId="1088807804" sldId="2147470710"/>
        </pc:sldMkLst>
        <pc:spChg chg="mod">
          <ac:chgData name="Stephan Domes" userId="518eb60b-ff7c-4541-b0bd-be16bc1905d8" providerId="ADAL" clId="{B5ACDDA2-39B0-4BD2-BD60-A639EC300E72}" dt="2025-03-10T20:29:27.058" v="5855" actId="13926"/>
          <ac:spMkLst>
            <pc:docMk/>
            <pc:sldMk cId="1088807804" sldId="2147470710"/>
            <ac:spMk id="16" creationId="{70CFFD6F-BD37-B262-9889-A81064C7DE84}"/>
          </ac:spMkLst>
        </pc:spChg>
        <pc:spChg chg="mod">
          <ac:chgData name="Stephan Domes" userId="518eb60b-ff7c-4541-b0bd-be16bc1905d8" providerId="ADAL" clId="{B5ACDDA2-39B0-4BD2-BD60-A639EC300E72}" dt="2025-03-10T20:27:22.453" v="5847" actId="13926"/>
          <ac:spMkLst>
            <pc:docMk/>
            <pc:sldMk cId="1088807804" sldId="2147470710"/>
            <ac:spMk id="125" creationId="{435B28F4-4F43-4E75-BACB-FAD755E7863D}"/>
          </ac:spMkLst>
        </pc:spChg>
        <pc:spChg chg="mod">
          <ac:chgData name="Stephan Domes" userId="518eb60b-ff7c-4541-b0bd-be16bc1905d8" providerId="ADAL" clId="{B5ACDDA2-39B0-4BD2-BD60-A639EC300E72}" dt="2025-03-10T20:26:28.373" v="5846" actId="13926"/>
          <ac:spMkLst>
            <pc:docMk/>
            <pc:sldMk cId="1088807804" sldId="2147470710"/>
            <ac:spMk id="131" creationId="{2731E523-B8C2-4DE5-933C-45D5FB4575E6}"/>
          </ac:spMkLst>
        </pc:spChg>
        <pc:spChg chg="mod">
          <ac:chgData name="Stephan Domes" userId="518eb60b-ff7c-4541-b0bd-be16bc1905d8" providerId="ADAL" clId="{B5ACDDA2-39B0-4BD2-BD60-A639EC300E72}" dt="2025-03-10T20:28:14.990" v="5854" actId="20577"/>
          <ac:spMkLst>
            <pc:docMk/>
            <pc:sldMk cId="1088807804" sldId="2147470710"/>
            <ac:spMk id="168" creationId="{8155E748-DEBA-42F8-ACD0-2902BC7821EC}"/>
          </ac:spMkLst>
        </pc:spChg>
        <pc:spChg chg="mod">
          <ac:chgData name="Stephan Domes" userId="518eb60b-ff7c-4541-b0bd-be16bc1905d8" providerId="ADAL" clId="{B5ACDDA2-39B0-4BD2-BD60-A639EC300E72}" dt="2025-02-15T23:04:03.628" v="1971" actId="6549"/>
          <ac:spMkLst>
            <pc:docMk/>
            <pc:sldMk cId="1088807804" sldId="2147470710"/>
            <ac:spMk id="227" creationId="{3E668B35-EB49-4BDB-9443-5B32C99CE720}"/>
          </ac:spMkLst>
        </pc:spChg>
        <pc:cxnChg chg="mod">
          <ac:chgData name="Stephan Domes" userId="518eb60b-ff7c-4541-b0bd-be16bc1905d8" providerId="ADAL" clId="{B5ACDDA2-39B0-4BD2-BD60-A639EC300E72}" dt="2025-02-15T23:06:05.976" v="1977" actId="1036"/>
          <ac:cxnSpMkLst>
            <pc:docMk/>
            <pc:sldMk cId="1088807804" sldId="2147470710"/>
            <ac:cxnSpMk id="223" creationId="{3D5E58F1-AC97-4882-9E68-FD111CC782B8}"/>
          </ac:cxnSpMkLst>
        </pc:cxnChg>
      </pc:sldChg>
      <pc:sldChg chg="addSp delSp modSp add mod ord">
        <pc:chgData name="Stephan Domes" userId="518eb60b-ff7c-4541-b0bd-be16bc1905d8" providerId="ADAL" clId="{B5ACDDA2-39B0-4BD2-BD60-A639EC300E72}" dt="2025-03-03T16:46:43.619" v="3546"/>
        <pc:sldMkLst>
          <pc:docMk/>
          <pc:sldMk cId="2634879539" sldId="2147470711"/>
        </pc:sldMkLst>
        <pc:spChg chg="mod">
          <ac:chgData name="Stephan Domes" userId="518eb60b-ff7c-4541-b0bd-be16bc1905d8" providerId="ADAL" clId="{B5ACDDA2-39B0-4BD2-BD60-A639EC300E72}" dt="2025-02-16T00:01:58.954" v="2600" actId="20577"/>
          <ac:spMkLst>
            <pc:docMk/>
            <pc:sldMk cId="2634879539" sldId="2147470711"/>
            <ac:spMk id="2" creationId="{CF8E93AD-35ED-535E-1FD9-8FD1BFB15853}"/>
          </ac:spMkLst>
        </pc:spChg>
        <pc:spChg chg="add mod">
          <ac:chgData name="Stephan Domes" userId="518eb60b-ff7c-4541-b0bd-be16bc1905d8" providerId="ADAL" clId="{B5ACDDA2-39B0-4BD2-BD60-A639EC300E72}" dt="2025-02-16T00:16:33.804" v="2709" actId="13926"/>
          <ac:spMkLst>
            <pc:docMk/>
            <pc:sldMk cId="2634879539" sldId="2147470711"/>
            <ac:spMk id="8" creationId="{DE0F4867-3C8D-3AD7-53F4-DA5203F6657A}"/>
          </ac:spMkLst>
        </pc:spChg>
        <pc:spChg chg="add mod">
          <ac:chgData name="Stephan Domes" userId="518eb60b-ff7c-4541-b0bd-be16bc1905d8" providerId="ADAL" clId="{B5ACDDA2-39B0-4BD2-BD60-A639EC300E72}" dt="2025-02-16T00:16:38.868" v="2711" actId="13926"/>
          <ac:spMkLst>
            <pc:docMk/>
            <pc:sldMk cId="2634879539" sldId="2147470711"/>
            <ac:spMk id="15" creationId="{3E8B9B04-AE90-098A-DCEC-9082AA1CBF04}"/>
          </ac:spMkLst>
        </pc:spChg>
        <pc:spChg chg="add mod">
          <ac:chgData name="Stephan Domes" userId="518eb60b-ff7c-4541-b0bd-be16bc1905d8" providerId="ADAL" clId="{B5ACDDA2-39B0-4BD2-BD60-A639EC300E72}" dt="2025-02-16T00:16:36.498" v="2710" actId="13926"/>
          <ac:spMkLst>
            <pc:docMk/>
            <pc:sldMk cId="2634879539" sldId="2147470711"/>
            <ac:spMk id="22" creationId="{F65FAFE6-3B52-1BAE-AC0E-E3B610AE5E79}"/>
          </ac:spMkLst>
        </pc:spChg>
        <pc:picChg chg="add mod">
          <ac:chgData name="Stephan Domes" userId="518eb60b-ff7c-4541-b0bd-be16bc1905d8" providerId="ADAL" clId="{B5ACDDA2-39B0-4BD2-BD60-A639EC300E72}" dt="2025-02-16T00:16:21.741" v="2706" actId="1076"/>
          <ac:picMkLst>
            <pc:docMk/>
            <pc:sldMk cId="2634879539" sldId="2147470711"/>
            <ac:picMk id="7" creationId="{7EEEA053-5200-3677-9200-0C26DE189213}"/>
          </ac:picMkLst>
        </pc:picChg>
        <pc:picChg chg="add mod">
          <ac:chgData name="Stephan Domes" userId="518eb60b-ff7c-4541-b0bd-be16bc1905d8" providerId="ADAL" clId="{B5ACDDA2-39B0-4BD2-BD60-A639EC300E72}" dt="2025-02-16T00:16:58.009" v="2713" actId="1076"/>
          <ac:picMkLst>
            <pc:docMk/>
            <pc:sldMk cId="2634879539" sldId="2147470711"/>
            <ac:picMk id="9" creationId="{3E1793FE-5C76-85F3-995F-6D5AEF82082A}"/>
          </ac:picMkLst>
        </pc:picChg>
        <pc:picChg chg="add mod">
          <ac:chgData name="Stephan Domes" userId="518eb60b-ff7c-4541-b0bd-be16bc1905d8" providerId="ADAL" clId="{B5ACDDA2-39B0-4BD2-BD60-A639EC300E72}" dt="2025-02-16T00:16:56.509" v="2712" actId="1076"/>
          <ac:picMkLst>
            <pc:docMk/>
            <pc:sldMk cId="2634879539" sldId="2147470711"/>
            <ac:picMk id="10" creationId="{879B4FF2-1C92-D04C-A623-E83E9FF0A3E4}"/>
          </ac:picMkLst>
        </pc:picChg>
        <pc:picChg chg="add mod">
          <ac:chgData name="Stephan Domes" userId="518eb60b-ff7c-4541-b0bd-be16bc1905d8" providerId="ADAL" clId="{B5ACDDA2-39B0-4BD2-BD60-A639EC300E72}" dt="2025-02-16T00:14:24.999" v="2660" actId="1076"/>
          <ac:picMkLst>
            <pc:docMk/>
            <pc:sldMk cId="2634879539" sldId="2147470711"/>
            <ac:picMk id="12" creationId="{0B8168EB-DD89-37E6-607E-C1A10B7DE6E9}"/>
          </ac:picMkLst>
        </pc:picChg>
        <pc:picChg chg="add mod">
          <ac:chgData name="Stephan Domes" userId="518eb60b-ff7c-4541-b0bd-be16bc1905d8" providerId="ADAL" clId="{B5ACDDA2-39B0-4BD2-BD60-A639EC300E72}" dt="2025-02-16T00:14:29.490" v="2662" actId="14100"/>
          <ac:picMkLst>
            <pc:docMk/>
            <pc:sldMk cId="2634879539" sldId="2147470711"/>
            <ac:picMk id="14" creationId="{3896C5E3-C75C-1D55-3894-DB0299FA46A7}"/>
          </ac:picMkLst>
        </pc:picChg>
        <pc:picChg chg="add mod">
          <ac:chgData name="Stephan Domes" userId="518eb60b-ff7c-4541-b0bd-be16bc1905d8" providerId="ADAL" clId="{B5ACDDA2-39B0-4BD2-BD60-A639EC300E72}" dt="2025-02-16T00:14:38.828" v="2668" actId="1076"/>
          <ac:picMkLst>
            <pc:docMk/>
            <pc:sldMk cId="2634879539" sldId="2147470711"/>
            <ac:picMk id="17" creationId="{195FF20F-DE81-8B72-3D2A-FDC94A28DE43}"/>
          </ac:picMkLst>
        </pc:picChg>
        <pc:picChg chg="add mod">
          <ac:chgData name="Stephan Domes" userId="518eb60b-ff7c-4541-b0bd-be16bc1905d8" providerId="ADAL" clId="{B5ACDDA2-39B0-4BD2-BD60-A639EC300E72}" dt="2025-02-16T00:14:33.507" v="2664" actId="1076"/>
          <ac:picMkLst>
            <pc:docMk/>
            <pc:sldMk cId="2634879539" sldId="2147470711"/>
            <ac:picMk id="19" creationId="{9BCFFD56-4AFA-373B-DBA1-5328A2287FC2}"/>
          </ac:picMkLst>
        </pc:picChg>
        <pc:picChg chg="add mod">
          <ac:chgData name="Stephan Domes" userId="518eb60b-ff7c-4541-b0bd-be16bc1905d8" providerId="ADAL" clId="{B5ACDDA2-39B0-4BD2-BD60-A639EC300E72}" dt="2025-02-16T00:15:14.723" v="2701" actId="1076"/>
          <ac:picMkLst>
            <pc:docMk/>
            <pc:sldMk cId="2634879539" sldId="2147470711"/>
            <ac:picMk id="21" creationId="{B97BB9A3-9884-30EA-82DA-DEE5BD5E39DB}"/>
          </ac:picMkLst>
        </pc:picChg>
      </pc:sldChg>
      <pc:sldChg chg="modSp add mod">
        <pc:chgData name="Stephan Domes" userId="518eb60b-ff7c-4541-b0bd-be16bc1905d8" providerId="ADAL" clId="{B5ACDDA2-39B0-4BD2-BD60-A639EC300E72}" dt="2025-03-11T15:58:06.121" v="8476"/>
        <pc:sldMkLst>
          <pc:docMk/>
          <pc:sldMk cId="4137897879" sldId="2147470712"/>
        </pc:sldMkLst>
        <pc:spChg chg="mod">
          <ac:chgData name="Stephan Domes" userId="518eb60b-ff7c-4541-b0bd-be16bc1905d8" providerId="ADAL" clId="{B5ACDDA2-39B0-4BD2-BD60-A639EC300E72}" dt="2025-03-11T15:58:06.121" v="8476"/>
          <ac:spMkLst>
            <pc:docMk/>
            <pc:sldMk cId="4137897879" sldId="2147470712"/>
            <ac:spMk id="2" creationId="{BA2C03B5-6A90-29C7-2DF9-84421D0253D0}"/>
          </ac:spMkLst>
        </pc:spChg>
      </pc:sldChg>
      <pc:sldChg chg="addSp delSp modSp add mod ord">
        <pc:chgData name="Stephan Domes" userId="518eb60b-ff7c-4541-b0bd-be16bc1905d8" providerId="ADAL" clId="{B5ACDDA2-39B0-4BD2-BD60-A639EC300E72}" dt="2025-03-06T13:58:20.051" v="5585" actId="20577"/>
        <pc:sldMkLst>
          <pc:docMk/>
          <pc:sldMk cId="67213255" sldId="2147470713"/>
        </pc:sldMkLst>
      </pc:sldChg>
      <pc:sldChg chg="add">
        <pc:chgData name="Stephan Domes" userId="518eb60b-ff7c-4541-b0bd-be16bc1905d8" providerId="ADAL" clId="{B5ACDDA2-39B0-4BD2-BD60-A639EC300E72}" dt="2025-03-03T16:10:50.453" v="3074"/>
        <pc:sldMkLst>
          <pc:docMk/>
          <pc:sldMk cId="3314473107" sldId="2147470714"/>
        </pc:sldMkLst>
      </pc:sldChg>
      <pc:sldChg chg="addSp modSp add mod">
        <pc:chgData name="Stephan Domes" userId="518eb60b-ff7c-4541-b0bd-be16bc1905d8" providerId="ADAL" clId="{B5ACDDA2-39B0-4BD2-BD60-A639EC300E72}" dt="2025-03-10T13:51:10.284" v="5828" actId="5793"/>
        <pc:sldMkLst>
          <pc:docMk/>
          <pc:sldMk cId="3555111299" sldId="2147470715"/>
        </pc:sldMkLst>
        <pc:spChg chg="add mod">
          <ac:chgData name="Stephan Domes" userId="518eb60b-ff7c-4541-b0bd-be16bc1905d8" providerId="ADAL" clId="{B5ACDDA2-39B0-4BD2-BD60-A639EC300E72}" dt="2025-03-10T12:31:02.559" v="5671" actId="555"/>
          <ac:spMkLst>
            <pc:docMk/>
            <pc:sldMk cId="3555111299" sldId="2147470715"/>
            <ac:spMk id="9" creationId="{9380287B-2D9E-A15E-DCC7-EFF9479DF91B}"/>
          </ac:spMkLst>
        </pc:spChg>
        <pc:spChg chg="mod">
          <ac:chgData name="Stephan Domes" userId="518eb60b-ff7c-4541-b0bd-be16bc1905d8" providerId="ADAL" clId="{B5ACDDA2-39B0-4BD2-BD60-A639EC300E72}" dt="2025-03-10T12:36:38.167" v="5725" actId="1037"/>
          <ac:spMkLst>
            <pc:docMk/>
            <pc:sldMk cId="3555111299" sldId="2147470715"/>
            <ac:spMk id="20" creationId="{B0593A60-E065-46C3-A7C2-F4C98E69E2F0}"/>
          </ac:spMkLst>
        </pc:spChg>
        <pc:spChg chg="mod">
          <ac:chgData name="Stephan Domes" userId="518eb60b-ff7c-4541-b0bd-be16bc1905d8" providerId="ADAL" clId="{B5ACDDA2-39B0-4BD2-BD60-A639EC300E72}" dt="2025-03-10T13:51:10.284" v="5828" actId="5793"/>
          <ac:spMkLst>
            <pc:docMk/>
            <pc:sldMk cId="3555111299" sldId="2147470715"/>
            <ac:spMk id="37" creationId="{DE4C5EC2-5CBD-CDDD-4841-3C58D1D0B388}"/>
          </ac:spMkLst>
        </pc:spChg>
        <pc:spChg chg="mod">
          <ac:chgData name="Stephan Domes" userId="518eb60b-ff7c-4541-b0bd-be16bc1905d8" providerId="ADAL" clId="{B5ACDDA2-39B0-4BD2-BD60-A639EC300E72}" dt="2025-03-10T12:31:02.559" v="5671" actId="555"/>
          <ac:spMkLst>
            <pc:docMk/>
            <pc:sldMk cId="3555111299" sldId="2147470715"/>
            <ac:spMk id="48" creationId="{9D67D796-636E-1E8E-8B5A-52C4278113B8}"/>
          </ac:spMkLst>
        </pc:spChg>
        <pc:spChg chg="mod">
          <ac:chgData name="Stephan Domes" userId="518eb60b-ff7c-4541-b0bd-be16bc1905d8" providerId="ADAL" clId="{B5ACDDA2-39B0-4BD2-BD60-A639EC300E72}" dt="2025-03-10T12:36:48.352" v="5733" actId="1038"/>
          <ac:spMkLst>
            <pc:docMk/>
            <pc:sldMk cId="3555111299" sldId="2147470715"/>
            <ac:spMk id="71" creationId="{EE036F05-7495-4F4B-BD7B-4182BE9ECB68}"/>
          </ac:spMkLst>
        </pc:spChg>
        <pc:spChg chg="mod">
          <ac:chgData name="Stephan Domes" userId="518eb60b-ff7c-4541-b0bd-be16bc1905d8" providerId="ADAL" clId="{B5ACDDA2-39B0-4BD2-BD60-A639EC300E72}" dt="2025-03-10T12:36:28.945" v="5711" actId="1036"/>
          <ac:spMkLst>
            <pc:docMk/>
            <pc:sldMk cId="3555111299" sldId="2147470715"/>
            <ac:spMk id="83" creationId="{6EF4216A-7428-4DBB-8B4D-C0F9D4D4343F}"/>
          </ac:spMkLst>
        </pc:spChg>
      </pc:sldChg>
      <pc:sldChg chg="addSp delSp modSp add mod">
        <pc:chgData name="Stephan Domes" userId="518eb60b-ff7c-4541-b0bd-be16bc1905d8" providerId="ADAL" clId="{B5ACDDA2-39B0-4BD2-BD60-A639EC300E72}" dt="2025-03-03T16:27:10.425" v="3120" actId="20577"/>
        <pc:sldMkLst>
          <pc:docMk/>
          <pc:sldMk cId="3525105043" sldId="2147470716"/>
        </pc:sldMkLst>
      </pc:sldChg>
      <pc:sldChg chg="add ord">
        <pc:chgData name="Stephan Domes" userId="518eb60b-ff7c-4541-b0bd-be16bc1905d8" providerId="ADAL" clId="{B5ACDDA2-39B0-4BD2-BD60-A639EC300E72}" dt="2025-03-03T16:28:39.663" v="3145"/>
        <pc:sldMkLst>
          <pc:docMk/>
          <pc:sldMk cId="984068088" sldId="2147470717"/>
        </pc:sldMkLst>
      </pc:sldChg>
      <pc:sldChg chg="addSp delSp modSp add mod ord">
        <pc:chgData name="Stephan Domes" userId="518eb60b-ff7c-4541-b0bd-be16bc1905d8" providerId="ADAL" clId="{B5ACDDA2-39B0-4BD2-BD60-A639EC300E72}" dt="2025-03-10T12:53:18.034" v="5825" actId="20577"/>
        <pc:sldMkLst>
          <pc:docMk/>
          <pc:sldMk cId="653575961" sldId="2147470718"/>
        </pc:sldMkLst>
        <pc:spChg chg="add mod">
          <ac:chgData name="Stephan Domes" userId="518eb60b-ff7c-4541-b0bd-be16bc1905d8" providerId="ADAL" clId="{B5ACDDA2-39B0-4BD2-BD60-A639EC300E72}" dt="2025-03-03T16:32:55.162" v="3185" actId="1035"/>
          <ac:spMkLst>
            <pc:docMk/>
            <pc:sldMk cId="653575961" sldId="2147470718"/>
            <ac:spMk id="5" creationId="{62BC0D74-7E2F-4941-9B19-8397A99884AA}"/>
          </ac:spMkLst>
        </pc:spChg>
        <pc:graphicFrameChg chg="modGraphic">
          <ac:chgData name="Stephan Domes" userId="518eb60b-ff7c-4541-b0bd-be16bc1905d8" providerId="ADAL" clId="{B5ACDDA2-39B0-4BD2-BD60-A639EC300E72}" dt="2025-03-10T12:53:18.034" v="5825" actId="20577"/>
          <ac:graphicFrameMkLst>
            <pc:docMk/>
            <pc:sldMk cId="653575961" sldId="2147470718"/>
            <ac:graphicFrameMk id="3" creationId="{6D8E69CD-CCE9-45C2-96D4-970C2CD0CDE5}"/>
          </ac:graphicFrameMkLst>
        </pc:graphicFrameChg>
      </pc:sldChg>
      <pc:sldChg chg="delSp add mod ord">
        <pc:chgData name="Stephan Domes" userId="518eb60b-ff7c-4541-b0bd-be16bc1905d8" providerId="ADAL" clId="{B5ACDDA2-39B0-4BD2-BD60-A639EC300E72}" dt="2025-03-11T13:03:59.692" v="6137" actId="478"/>
        <pc:sldMkLst>
          <pc:docMk/>
          <pc:sldMk cId="1982471666" sldId="2147470719"/>
        </pc:sldMkLst>
        <pc:spChg chg="del">
          <ac:chgData name="Stephan Domes" userId="518eb60b-ff7c-4541-b0bd-be16bc1905d8" providerId="ADAL" clId="{B5ACDDA2-39B0-4BD2-BD60-A639EC300E72}" dt="2025-03-11T13:03:59.692" v="6137" actId="478"/>
          <ac:spMkLst>
            <pc:docMk/>
            <pc:sldMk cId="1982471666" sldId="2147470719"/>
            <ac:spMk id="8" creationId="{DA9BB67F-ADA6-0E19-E3DD-75617CB7FE81}"/>
          </ac:spMkLst>
        </pc:spChg>
      </pc:sldChg>
      <pc:sldChg chg="delSp modSp add mod">
        <pc:chgData name="Stephan Domes" userId="518eb60b-ff7c-4541-b0bd-be16bc1905d8" providerId="ADAL" clId="{B5ACDDA2-39B0-4BD2-BD60-A639EC300E72}" dt="2025-03-11T13:04:07.919" v="6139" actId="478"/>
        <pc:sldMkLst>
          <pc:docMk/>
          <pc:sldMk cId="2824873081" sldId="2147470720"/>
        </pc:sldMkLst>
        <pc:spChg chg="mod">
          <ac:chgData name="Stephan Domes" userId="518eb60b-ff7c-4541-b0bd-be16bc1905d8" providerId="ADAL" clId="{B5ACDDA2-39B0-4BD2-BD60-A639EC300E72}" dt="2025-03-03T16:38:46.635" v="3318" actId="14100"/>
          <ac:spMkLst>
            <pc:docMk/>
            <pc:sldMk cId="2824873081" sldId="2147470720"/>
            <ac:spMk id="5" creationId="{673BDB19-E979-076F-E3B4-D39EFACAF8C9}"/>
          </ac:spMkLst>
        </pc:spChg>
        <pc:spChg chg="del">
          <ac:chgData name="Stephan Domes" userId="518eb60b-ff7c-4541-b0bd-be16bc1905d8" providerId="ADAL" clId="{B5ACDDA2-39B0-4BD2-BD60-A639EC300E72}" dt="2025-03-11T13:04:07.919" v="6139" actId="478"/>
          <ac:spMkLst>
            <pc:docMk/>
            <pc:sldMk cId="2824873081" sldId="2147470720"/>
            <ac:spMk id="8" creationId="{4B4A87D9-3506-845C-D35C-FA0049AE13E7}"/>
          </ac:spMkLst>
        </pc:spChg>
        <pc:graphicFrameChg chg="mod modGraphic">
          <ac:chgData name="Stephan Domes" userId="518eb60b-ff7c-4541-b0bd-be16bc1905d8" providerId="ADAL" clId="{B5ACDDA2-39B0-4BD2-BD60-A639EC300E72}" dt="2025-03-11T08:00:20.958" v="6026" actId="12"/>
          <ac:graphicFrameMkLst>
            <pc:docMk/>
            <pc:sldMk cId="2824873081" sldId="2147470720"/>
            <ac:graphicFrameMk id="3" creationId="{705E3FF5-4703-C7C1-4FCA-4B73AEB991D2}"/>
          </ac:graphicFrameMkLst>
        </pc:graphicFrameChg>
      </pc:sldChg>
      <pc:sldChg chg="delSp modSp add mod ord">
        <pc:chgData name="Stephan Domes" userId="518eb60b-ff7c-4541-b0bd-be16bc1905d8" providerId="ADAL" clId="{B5ACDDA2-39B0-4BD2-BD60-A639EC300E72}" dt="2025-03-11T13:04:11.135" v="6140" actId="478"/>
        <pc:sldMkLst>
          <pc:docMk/>
          <pc:sldMk cId="973920978" sldId="2147470721"/>
        </pc:sldMkLst>
        <pc:spChg chg="mod">
          <ac:chgData name="Stephan Domes" userId="518eb60b-ff7c-4541-b0bd-be16bc1905d8" providerId="ADAL" clId="{B5ACDDA2-39B0-4BD2-BD60-A639EC300E72}" dt="2025-03-06T13:34:14.994" v="4777" actId="1036"/>
          <ac:spMkLst>
            <pc:docMk/>
            <pc:sldMk cId="973920978" sldId="2147470721"/>
            <ac:spMk id="5" creationId="{164FC335-88B8-E916-C6D9-313F4D9A3A5F}"/>
          </ac:spMkLst>
        </pc:spChg>
        <pc:spChg chg="del">
          <ac:chgData name="Stephan Domes" userId="518eb60b-ff7c-4541-b0bd-be16bc1905d8" providerId="ADAL" clId="{B5ACDDA2-39B0-4BD2-BD60-A639EC300E72}" dt="2025-03-11T13:04:11.135" v="6140" actId="478"/>
          <ac:spMkLst>
            <pc:docMk/>
            <pc:sldMk cId="973920978" sldId="2147470721"/>
            <ac:spMk id="8" creationId="{5D231DBE-F4E3-4435-D0EA-C94C19235480}"/>
          </ac:spMkLst>
        </pc:spChg>
        <pc:graphicFrameChg chg="mod modGraphic">
          <ac:chgData name="Stephan Domes" userId="518eb60b-ff7c-4541-b0bd-be16bc1905d8" providerId="ADAL" clId="{B5ACDDA2-39B0-4BD2-BD60-A639EC300E72}" dt="2025-03-11T08:00:29.968" v="6030" actId="6549"/>
          <ac:graphicFrameMkLst>
            <pc:docMk/>
            <pc:sldMk cId="973920978" sldId="2147470721"/>
            <ac:graphicFrameMk id="3" creationId="{1AF8AD85-322F-1A36-B640-FC01B62D746D}"/>
          </ac:graphicFrameMkLst>
        </pc:graphicFrameChg>
      </pc:sldChg>
      <pc:sldChg chg="delSp modSp add del mod ord">
        <pc:chgData name="Stephan Domes" userId="518eb60b-ff7c-4541-b0bd-be16bc1905d8" providerId="ADAL" clId="{B5ACDDA2-39B0-4BD2-BD60-A639EC300E72}" dt="2025-03-11T17:23:42.479" v="8478" actId="47"/>
        <pc:sldMkLst>
          <pc:docMk/>
          <pc:sldMk cId="3422620681" sldId="2147470722"/>
        </pc:sldMkLst>
        <pc:spChg chg="mod">
          <ac:chgData name="Stephan Domes" userId="518eb60b-ff7c-4541-b0bd-be16bc1905d8" providerId="ADAL" clId="{B5ACDDA2-39B0-4BD2-BD60-A639EC300E72}" dt="2025-03-11T15:38:03.409" v="8001" actId="1035"/>
          <ac:spMkLst>
            <pc:docMk/>
            <pc:sldMk cId="3422620681" sldId="2147470722"/>
            <ac:spMk id="5" creationId="{D670D7FB-2324-3E1D-CD6F-1A68395375F3}"/>
          </ac:spMkLst>
        </pc:spChg>
        <pc:spChg chg="del">
          <ac:chgData name="Stephan Domes" userId="518eb60b-ff7c-4541-b0bd-be16bc1905d8" providerId="ADAL" clId="{B5ACDDA2-39B0-4BD2-BD60-A639EC300E72}" dt="2025-03-11T13:04:14.335" v="6141" actId="478"/>
          <ac:spMkLst>
            <pc:docMk/>
            <pc:sldMk cId="3422620681" sldId="2147470722"/>
            <ac:spMk id="8" creationId="{4BE1150E-BB68-2B9C-6F6D-63A1138C30F7}"/>
          </ac:spMkLst>
        </pc:spChg>
        <pc:graphicFrameChg chg="mod modGraphic">
          <ac:chgData name="Stephan Domes" userId="518eb60b-ff7c-4541-b0bd-be16bc1905d8" providerId="ADAL" clId="{B5ACDDA2-39B0-4BD2-BD60-A639EC300E72}" dt="2025-03-11T08:00:37.191" v="6033" actId="6549"/>
          <ac:graphicFrameMkLst>
            <pc:docMk/>
            <pc:sldMk cId="3422620681" sldId="2147470722"/>
            <ac:graphicFrameMk id="3" creationId="{C1D0A00C-A6AF-76D5-5423-A669297E967E}"/>
          </ac:graphicFrameMkLst>
        </pc:graphicFrameChg>
      </pc:sldChg>
      <pc:sldChg chg="delSp modSp add del mod ord">
        <pc:chgData name="Stephan Domes" userId="518eb60b-ff7c-4541-b0bd-be16bc1905d8" providerId="ADAL" clId="{B5ACDDA2-39B0-4BD2-BD60-A639EC300E72}" dt="2025-03-11T18:37:42.820" v="8963" actId="47"/>
        <pc:sldMkLst>
          <pc:docMk/>
          <pc:sldMk cId="3419521342" sldId="2147470723"/>
        </pc:sldMkLst>
        <pc:spChg chg="del">
          <ac:chgData name="Stephan Domes" userId="518eb60b-ff7c-4541-b0bd-be16bc1905d8" providerId="ADAL" clId="{B5ACDDA2-39B0-4BD2-BD60-A639EC300E72}" dt="2025-03-11T13:04:30.400" v="6144" actId="478"/>
          <ac:spMkLst>
            <pc:docMk/>
            <pc:sldMk cId="3419521342" sldId="2147470723"/>
            <ac:spMk id="8" creationId="{B79AAF56-75A5-59B6-F4E5-2FCF0E43E490}"/>
          </ac:spMkLst>
        </pc:spChg>
      </pc:sldChg>
      <pc:sldChg chg="modSp add mod ord">
        <pc:chgData name="Stephan Domes" userId="518eb60b-ff7c-4541-b0bd-be16bc1905d8" providerId="ADAL" clId="{B5ACDDA2-39B0-4BD2-BD60-A639EC300E72}" dt="2025-03-11T18:43:13.249" v="9171" actId="20577"/>
        <pc:sldMkLst>
          <pc:docMk/>
          <pc:sldMk cId="4276194425" sldId="2147470724"/>
        </pc:sldMkLst>
        <pc:graphicFrameChg chg="mod modGraphic">
          <ac:chgData name="Stephan Domes" userId="518eb60b-ff7c-4541-b0bd-be16bc1905d8" providerId="ADAL" clId="{B5ACDDA2-39B0-4BD2-BD60-A639EC300E72}" dt="2025-03-11T18:43:13.249" v="9171" actId="20577"/>
          <ac:graphicFrameMkLst>
            <pc:docMk/>
            <pc:sldMk cId="4276194425" sldId="2147470724"/>
            <ac:graphicFrameMk id="5" creationId="{AF1D0FB0-4592-BE7A-7BF8-C4BA562D5FDB}"/>
          </ac:graphicFrameMkLst>
        </pc:graphicFrameChg>
      </pc:sldChg>
      <pc:sldChg chg="delSp modSp add mod">
        <pc:chgData name="Stephan Domes" userId="518eb60b-ff7c-4541-b0bd-be16bc1905d8" providerId="ADAL" clId="{B5ACDDA2-39B0-4BD2-BD60-A639EC300E72}" dt="2025-03-04T13:22:04.794" v="4749" actId="14100"/>
        <pc:sldMkLst>
          <pc:docMk/>
          <pc:sldMk cId="2661363526" sldId="2147470725"/>
        </pc:sldMkLst>
        <pc:spChg chg="mod">
          <ac:chgData name="Stephan Domes" userId="518eb60b-ff7c-4541-b0bd-be16bc1905d8" providerId="ADAL" clId="{B5ACDDA2-39B0-4BD2-BD60-A639EC300E72}" dt="2025-03-04T13:22:04.794" v="4749" actId="14100"/>
          <ac:spMkLst>
            <pc:docMk/>
            <pc:sldMk cId="2661363526" sldId="2147470725"/>
            <ac:spMk id="5" creationId="{FD2E48DC-76E6-BD22-E197-2C1DDA240E8B}"/>
          </ac:spMkLst>
        </pc:spChg>
        <pc:spChg chg="mod">
          <ac:chgData name="Stephan Domes" userId="518eb60b-ff7c-4541-b0bd-be16bc1905d8" providerId="ADAL" clId="{B5ACDDA2-39B0-4BD2-BD60-A639EC300E72}" dt="2025-03-04T13:21:54.138" v="4743" actId="20577"/>
          <ac:spMkLst>
            <pc:docMk/>
            <pc:sldMk cId="2661363526" sldId="2147470725"/>
            <ac:spMk id="12290" creationId="{EEB93971-1696-A447-CA18-7BB54D4AC5EF}"/>
          </ac:spMkLst>
        </pc:spChg>
      </pc:sldChg>
      <pc:sldChg chg="delSp del mod">
        <pc:chgData name="Stephan Domes" userId="518eb60b-ff7c-4541-b0bd-be16bc1905d8" providerId="ADAL" clId="{B5ACDDA2-39B0-4BD2-BD60-A639EC300E72}" dt="2025-03-11T18:39:50.603" v="9096" actId="47"/>
        <pc:sldMkLst>
          <pc:docMk/>
          <pc:sldMk cId="2326334343" sldId="2147470726"/>
        </pc:sldMkLst>
        <pc:spChg chg="del">
          <ac:chgData name="Stephan Domes" userId="518eb60b-ff7c-4541-b0bd-be16bc1905d8" providerId="ADAL" clId="{B5ACDDA2-39B0-4BD2-BD60-A639EC300E72}" dt="2025-03-11T13:04:35.568" v="6145" actId="478"/>
          <ac:spMkLst>
            <pc:docMk/>
            <pc:sldMk cId="2326334343" sldId="2147470726"/>
            <ac:spMk id="8" creationId="{B79AAF56-75A5-59B6-F4E5-2FCF0E43E490}"/>
          </ac:spMkLst>
        </pc:spChg>
      </pc:sldChg>
      <pc:sldChg chg="del">
        <pc:chgData name="Stephan Domes" userId="518eb60b-ff7c-4541-b0bd-be16bc1905d8" providerId="ADAL" clId="{B5ACDDA2-39B0-4BD2-BD60-A639EC300E72}" dt="2025-03-11T18:39:49.202" v="9095" actId="47"/>
        <pc:sldMkLst>
          <pc:docMk/>
          <pc:sldMk cId="3932234401" sldId="2147470727"/>
        </pc:sldMkLst>
      </pc:sldChg>
      <pc:sldChg chg="delSp modSp add mod ord">
        <pc:chgData name="Stephan Domes" userId="518eb60b-ff7c-4541-b0bd-be16bc1905d8" providerId="ADAL" clId="{B5ACDDA2-39B0-4BD2-BD60-A639EC300E72}" dt="2025-03-11T13:04:19.776" v="6142" actId="478"/>
        <pc:sldMkLst>
          <pc:docMk/>
          <pc:sldMk cId="1796149955" sldId="2147470728"/>
        </pc:sldMkLst>
        <pc:spChg chg="mod">
          <ac:chgData name="Stephan Domes" userId="518eb60b-ff7c-4541-b0bd-be16bc1905d8" providerId="ADAL" clId="{B5ACDDA2-39B0-4BD2-BD60-A639EC300E72}" dt="2025-03-11T08:00:51.983" v="6037" actId="14100"/>
          <ac:spMkLst>
            <pc:docMk/>
            <pc:sldMk cId="1796149955" sldId="2147470728"/>
            <ac:spMk id="5" creationId="{0309624A-40AF-A388-AC39-9DE87A459948}"/>
          </ac:spMkLst>
        </pc:spChg>
        <pc:spChg chg="del">
          <ac:chgData name="Stephan Domes" userId="518eb60b-ff7c-4541-b0bd-be16bc1905d8" providerId="ADAL" clId="{B5ACDDA2-39B0-4BD2-BD60-A639EC300E72}" dt="2025-03-11T13:04:19.776" v="6142" actId="478"/>
          <ac:spMkLst>
            <pc:docMk/>
            <pc:sldMk cId="1796149955" sldId="2147470728"/>
            <ac:spMk id="8" creationId="{4BA848F5-5A01-FB66-D8C1-6E5F7188483E}"/>
          </ac:spMkLst>
        </pc:spChg>
        <pc:graphicFrameChg chg="mod modGraphic">
          <ac:chgData name="Stephan Domes" userId="518eb60b-ff7c-4541-b0bd-be16bc1905d8" providerId="ADAL" clId="{B5ACDDA2-39B0-4BD2-BD60-A639EC300E72}" dt="2025-03-11T08:00:48.452" v="6036" actId="6549"/>
          <ac:graphicFrameMkLst>
            <pc:docMk/>
            <pc:sldMk cId="1796149955" sldId="2147470728"/>
            <ac:graphicFrameMk id="3" creationId="{7E714A6B-0722-989E-710F-C0257C3EFCC0}"/>
          </ac:graphicFrameMkLst>
        </pc:graphicFrameChg>
      </pc:sldChg>
      <pc:sldChg chg="addSp delSp modSp add mod ord">
        <pc:chgData name="Stephan Domes" userId="518eb60b-ff7c-4541-b0bd-be16bc1905d8" providerId="ADAL" clId="{B5ACDDA2-39B0-4BD2-BD60-A639EC300E72}" dt="2025-03-11T18:41:05.488" v="9105" actId="20577"/>
        <pc:sldMkLst>
          <pc:docMk/>
          <pc:sldMk cId="498325409" sldId="2147470729"/>
        </pc:sldMkLst>
        <pc:spChg chg="mod">
          <ac:chgData name="Stephan Domes" userId="518eb60b-ff7c-4541-b0bd-be16bc1905d8" providerId="ADAL" clId="{B5ACDDA2-39B0-4BD2-BD60-A639EC300E72}" dt="2025-03-11T18:41:05.488" v="9105" actId="20577"/>
          <ac:spMkLst>
            <pc:docMk/>
            <pc:sldMk cId="498325409" sldId="2147470729"/>
            <ac:spMk id="2" creationId="{32655585-8D17-90F3-0B9D-E42B28AC6C09}"/>
          </ac:spMkLst>
        </pc:spChg>
        <pc:spChg chg="mod">
          <ac:chgData name="Stephan Domes" userId="518eb60b-ff7c-4541-b0bd-be16bc1905d8" providerId="ADAL" clId="{B5ACDDA2-39B0-4BD2-BD60-A639EC300E72}" dt="2025-03-11T09:35:48.271" v="6083" actId="20577"/>
          <ac:spMkLst>
            <pc:docMk/>
            <pc:sldMk cId="498325409" sldId="2147470729"/>
            <ac:spMk id="3" creationId="{0C824B62-8E12-CA2B-1781-9FE94B308983}"/>
          </ac:spMkLst>
        </pc:spChg>
        <pc:grpChg chg="del">
          <ac:chgData name="Stephan Domes" userId="518eb60b-ff7c-4541-b0bd-be16bc1905d8" providerId="ADAL" clId="{B5ACDDA2-39B0-4BD2-BD60-A639EC300E72}" dt="2025-03-11T09:35:41.303" v="6080" actId="478"/>
          <ac:grpSpMkLst>
            <pc:docMk/>
            <pc:sldMk cId="498325409" sldId="2147470729"/>
            <ac:grpSpMk id="4" creationId="{A17A2C63-EDF0-0DB1-52FF-BAC0A71A7567}"/>
          </ac:grpSpMkLst>
        </pc:grpChg>
        <pc:grpChg chg="del">
          <ac:chgData name="Stephan Domes" userId="518eb60b-ff7c-4541-b0bd-be16bc1905d8" providerId="ADAL" clId="{B5ACDDA2-39B0-4BD2-BD60-A639EC300E72}" dt="2025-03-11T09:35:41.303" v="6080" actId="478"/>
          <ac:grpSpMkLst>
            <pc:docMk/>
            <pc:sldMk cId="498325409" sldId="2147470729"/>
            <ac:grpSpMk id="54" creationId="{620FC134-5E71-4A2F-8F4D-9D98756C7F1B}"/>
          </ac:grpSpMkLst>
        </pc:grpChg>
        <pc:graphicFrameChg chg="del">
          <ac:chgData name="Stephan Domes" userId="518eb60b-ff7c-4541-b0bd-be16bc1905d8" providerId="ADAL" clId="{B5ACDDA2-39B0-4BD2-BD60-A639EC300E72}" dt="2025-03-11T09:35:41.303" v="6080" actId="478"/>
          <ac:graphicFrameMkLst>
            <pc:docMk/>
            <pc:sldMk cId="498325409" sldId="2147470729"/>
            <ac:graphicFrameMk id="53" creationId="{0375AD81-798F-2383-4B8F-EA537A34960F}"/>
          </ac:graphicFrameMkLst>
        </pc:graphicFrameChg>
        <pc:picChg chg="add mod">
          <ac:chgData name="Stephan Domes" userId="518eb60b-ff7c-4541-b0bd-be16bc1905d8" providerId="ADAL" clId="{B5ACDDA2-39B0-4BD2-BD60-A639EC300E72}" dt="2025-03-11T09:36:50.317" v="6090" actId="1076"/>
          <ac:picMkLst>
            <pc:docMk/>
            <pc:sldMk cId="498325409" sldId="2147470729"/>
            <ac:picMk id="6" creationId="{6514E9B7-106A-F6A5-97D3-C534DDAA07E2}"/>
          </ac:picMkLst>
        </pc:picChg>
        <pc:picChg chg="add mod">
          <ac:chgData name="Stephan Domes" userId="518eb60b-ff7c-4541-b0bd-be16bc1905d8" providerId="ADAL" clId="{B5ACDDA2-39B0-4BD2-BD60-A639EC300E72}" dt="2025-03-11T09:39:09.770" v="6100" actId="1076"/>
          <ac:picMkLst>
            <pc:docMk/>
            <pc:sldMk cId="498325409" sldId="2147470729"/>
            <ac:picMk id="8" creationId="{2A06A476-B609-933C-833D-93BD7EB380B5}"/>
          </ac:picMkLst>
        </pc:picChg>
        <pc:picChg chg="add mod">
          <ac:chgData name="Stephan Domes" userId="518eb60b-ff7c-4541-b0bd-be16bc1905d8" providerId="ADAL" clId="{B5ACDDA2-39B0-4BD2-BD60-A639EC300E72}" dt="2025-03-11T09:39:08.191" v="6099" actId="1076"/>
          <ac:picMkLst>
            <pc:docMk/>
            <pc:sldMk cId="498325409" sldId="2147470729"/>
            <ac:picMk id="10" creationId="{2E471997-EBF2-D8B4-25AA-AC7803FFAF03}"/>
          </ac:picMkLst>
        </pc:picChg>
      </pc:sldChg>
      <pc:sldChg chg="addSp delSp modSp add mod ord">
        <pc:chgData name="Stephan Domes" userId="518eb60b-ff7c-4541-b0bd-be16bc1905d8" providerId="ADAL" clId="{B5ACDDA2-39B0-4BD2-BD60-A639EC300E72}" dt="2025-03-11T18:41:01.028" v="9104" actId="20577"/>
        <pc:sldMkLst>
          <pc:docMk/>
          <pc:sldMk cId="618691813" sldId="2147470730"/>
        </pc:sldMkLst>
        <pc:spChg chg="mod">
          <ac:chgData name="Stephan Domes" userId="518eb60b-ff7c-4541-b0bd-be16bc1905d8" providerId="ADAL" clId="{B5ACDDA2-39B0-4BD2-BD60-A639EC300E72}" dt="2025-03-11T18:41:01.028" v="9104" actId="20577"/>
          <ac:spMkLst>
            <pc:docMk/>
            <pc:sldMk cId="618691813" sldId="2147470730"/>
            <ac:spMk id="2" creationId="{D411D136-7936-C584-48B0-02971B3779DC}"/>
          </ac:spMkLst>
        </pc:spChg>
        <pc:spChg chg="mod">
          <ac:chgData name="Stephan Domes" userId="518eb60b-ff7c-4541-b0bd-be16bc1905d8" providerId="ADAL" clId="{B5ACDDA2-39B0-4BD2-BD60-A639EC300E72}" dt="2025-03-11T09:41:13.848" v="6107" actId="6549"/>
          <ac:spMkLst>
            <pc:docMk/>
            <pc:sldMk cId="618691813" sldId="2147470730"/>
            <ac:spMk id="3" creationId="{B5E2E1F5-2FDE-A11E-E0A6-F83048E0C264}"/>
          </ac:spMkLst>
        </pc:spChg>
        <pc:spChg chg="add del mod">
          <ac:chgData name="Stephan Domes" userId="518eb60b-ff7c-4541-b0bd-be16bc1905d8" providerId="ADAL" clId="{B5ACDDA2-39B0-4BD2-BD60-A639EC300E72}" dt="2025-03-11T09:41:24.474" v="6115" actId="47"/>
          <ac:spMkLst>
            <pc:docMk/>
            <pc:sldMk cId="618691813" sldId="2147470730"/>
            <ac:spMk id="4" creationId="{35441B12-2DB0-6177-15C4-755484973115}"/>
          </ac:spMkLst>
        </pc:spChg>
        <pc:spChg chg="add mod">
          <ac:chgData name="Stephan Domes" userId="518eb60b-ff7c-4541-b0bd-be16bc1905d8" providerId="ADAL" clId="{B5ACDDA2-39B0-4BD2-BD60-A639EC300E72}" dt="2025-03-11T09:41:38.449" v="6126" actId="403"/>
          <ac:spMkLst>
            <pc:docMk/>
            <pc:sldMk cId="618691813" sldId="2147470730"/>
            <ac:spMk id="5" creationId="{321EA398-1F83-D44C-8FBD-D0081EB98DAA}"/>
          </ac:spMkLst>
        </pc:spChg>
        <pc:picChg chg="del">
          <ac:chgData name="Stephan Domes" userId="518eb60b-ff7c-4541-b0bd-be16bc1905d8" providerId="ADAL" clId="{B5ACDDA2-39B0-4BD2-BD60-A639EC300E72}" dt="2025-03-11T09:41:16.136" v="6108" actId="478"/>
          <ac:picMkLst>
            <pc:docMk/>
            <pc:sldMk cId="618691813" sldId="2147470730"/>
            <ac:picMk id="6" creationId="{7B834976-48F1-F3EC-8768-73301FB5497A}"/>
          </ac:picMkLst>
        </pc:picChg>
        <pc:picChg chg="del">
          <ac:chgData name="Stephan Domes" userId="518eb60b-ff7c-4541-b0bd-be16bc1905d8" providerId="ADAL" clId="{B5ACDDA2-39B0-4BD2-BD60-A639EC300E72}" dt="2025-03-11T09:41:17.857" v="6109" actId="478"/>
          <ac:picMkLst>
            <pc:docMk/>
            <pc:sldMk cId="618691813" sldId="2147470730"/>
            <ac:picMk id="8" creationId="{FA3AFE8E-EE4F-20AD-BD95-450279C873CB}"/>
          </ac:picMkLst>
        </pc:picChg>
        <pc:picChg chg="add mod">
          <ac:chgData name="Stephan Domes" userId="518eb60b-ff7c-4541-b0bd-be16bc1905d8" providerId="ADAL" clId="{B5ACDDA2-39B0-4BD2-BD60-A639EC300E72}" dt="2025-03-11T09:42:12.972" v="6131" actId="1076"/>
          <ac:picMkLst>
            <pc:docMk/>
            <pc:sldMk cId="618691813" sldId="2147470730"/>
            <ac:picMk id="9" creationId="{4B0E2570-66D6-9914-50B8-3B1AF0022512}"/>
          </ac:picMkLst>
        </pc:picChg>
        <pc:picChg chg="del">
          <ac:chgData name="Stephan Domes" userId="518eb60b-ff7c-4541-b0bd-be16bc1905d8" providerId="ADAL" clId="{B5ACDDA2-39B0-4BD2-BD60-A639EC300E72}" dt="2025-03-11T09:41:19.429" v="6110" actId="478"/>
          <ac:picMkLst>
            <pc:docMk/>
            <pc:sldMk cId="618691813" sldId="2147470730"/>
            <ac:picMk id="10" creationId="{8701E596-CDA0-3D8C-9D14-D899B723B409}"/>
          </ac:picMkLst>
        </pc:picChg>
      </pc:sldChg>
      <pc:sldChg chg="add del">
        <pc:chgData name="Stephan Domes" userId="518eb60b-ff7c-4541-b0bd-be16bc1905d8" providerId="ADAL" clId="{B5ACDDA2-39B0-4BD2-BD60-A639EC300E72}" dt="2025-03-11T09:41:27.693" v="6116"/>
        <pc:sldMkLst>
          <pc:docMk/>
          <pc:sldMk cId="160168541" sldId="2147470731"/>
        </pc:sldMkLst>
      </pc:sldChg>
      <pc:sldChg chg="modSp mod">
        <pc:chgData name="Stephan Domes" userId="518eb60b-ff7c-4541-b0bd-be16bc1905d8" providerId="ADAL" clId="{B5ACDDA2-39B0-4BD2-BD60-A639EC300E72}" dt="2025-03-11T17:55:50.225" v="8891" actId="790"/>
        <pc:sldMkLst>
          <pc:docMk/>
          <pc:sldMk cId="4055079630" sldId="2147470731"/>
        </pc:sldMkLst>
        <pc:spChg chg="mod">
          <ac:chgData name="Stephan Domes" userId="518eb60b-ff7c-4541-b0bd-be16bc1905d8" providerId="ADAL" clId="{B5ACDDA2-39B0-4BD2-BD60-A639EC300E72}" dt="2025-03-11T17:55:50.225" v="8891" actId="790"/>
          <ac:spMkLst>
            <pc:docMk/>
            <pc:sldMk cId="4055079630" sldId="2147470731"/>
            <ac:spMk id="19" creationId="{D20C033B-8484-EF75-7758-7286DDC54561}"/>
          </ac:spMkLst>
        </pc:spChg>
        <pc:spChg chg="mod">
          <ac:chgData name="Stephan Domes" userId="518eb60b-ff7c-4541-b0bd-be16bc1905d8" providerId="ADAL" clId="{B5ACDDA2-39B0-4BD2-BD60-A639EC300E72}" dt="2025-03-11T17:55:41.705" v="8890" actId="790"/>
          <ac:spMkLst>
            <pc:docMk/>
            <pc:sldMk cId="4055079630" sldId="2147470731"/>
            <ac:spMk id="23" creationId="{1C72CB71-21D1-306F-03BB-437101AEB8DE}"/>
          </ac:spMkLst>
        </pc:spChg>
      </pc:sldChg>
      <pc:sldChg chg="modSp mod">
        <pc:chgData name="Stephan Domes" userId="518eb60b-ff7c-4541-b0bd-be16bc1905d8" providerId="ADAL" clId="{B5ACDDA2-39B0-4BD2-BD60-A639EC300E72}" dt="2025-03-11T19:04:27.687" v="9173" actId="790"/>
        <pc:sldMkLst>
          <pc:docMk/>
          <pc:sldMk cId="57201880" sldId="2147470732"/>
        </pc:sldMkLst>
        <pc:spChg chg="mod">
          <ac:chgData name="Stephan Domes" userId="518eb60b-ff7c-4541-b0bd-be16bc1905d8" providerId="ADAL" clId="{B5ACDDA2-39B0-4BD2-BD60-A639EC300E72}" dt="2025-03-11T19:04:27.687" v="9173" actId="790"/>
          <ac:spMkLst>
            <pc:docMk/>
            <pc:sldMk cId="57201880" sldId="2147470732"/>
            <ac:spMk id="8" creationId="{66F9BE67-BB5D-DEC3-4801-BD3037C8444C}"/>
          </ac:spMkLst>
        </pc:spChg>
      </pc:sldChg>
      <pc:sldChg chg="addSp delSp modSp add mod ord">
        <pc:chgData name="Stephan Domes" userId="518eb60b-ff7c-4541-b0bd-be16bc1905d8" providerId="ADAL" clId="{B5ACDDA2-39B0-4BD2-BD60-A639EC300E72}" dt="2025-03-11T15:13:49.896" v="7948" actId="20577"/>
        <pc:sldMkLst>
          <pc:docMk/>
          <pc:sldMk cId="2918924814" sldId="2147470733"/>
        </pc:sldMkLst>
        <pc:spChg chg="del">
          <ac:chgData name="Stephan Domes" userId="518eb60b-ff7c-4541-b0bd-be16bc1905d8" providerId="ADAL" clId="{B5ACDDA2-39B0-4BD2-BD60-A639EC300E72}" dt="2025-03-11T15:08:04.048" v="7852" actId="478"/>
          <ac:spMkLst>
            <pc:docMk/>
            <pc:sldMk cId="2918924814" sldId="2147470733"/>
            <ac:spMk id="5" creationId="{C2317952-776D-5377-39B7-A531AEE5AA28}"/>
          </ac:spMkLst>
        </pc:spChg>
        <pc:spChg chg="add mod">
          <ac:chgData name="Stephan Domes" userId="518eb60b-ff7c-4541-b0bd-be16bc1905d8" providerId="ADAL" clId="{B5ACDDA2-39B0-4BD2-BD60-A639EC300E72}" dt="2025-03-11T15:11:29.628" v="7885" actId="1076"/>
          <ac:spMkLst>
            <pc:docMk/>
            <pc:sldMk cId="2918924814" sldId="2147470733"/>
            <ac:spMk id="6" creationId="{8B54D91F-A724-7D18-8338-0B244FFF3E12}"/>
          </ac:spMkLst>
        </pc:spChg>
        <pc:spChg chg="add del">
          <ac:chgData name="Stephan Domes" userId="518eb60b-ff7c-4541-b0bd-be16bc1905d8" providerId="ADAL" clId="{B5ACDDA2-39B0-4BD2-BD60-A639EC300E72}" dt="2025-03-11T15:10:48.758" v="7883" actId="478"/>
          <ac:spMkLst>
            <pc:docMk/>
            <pc:sldMk cId="2918924814" sldId="2147470733"/>
            <ac:spMk id="7" creationId="{3EFCDAE7-8B38-AC30-FA0A-15EC56DB1CA7}"/>
          </ac:spMkLst>
        </pc:spChg>
        <pc:spChg chg="add mod">
          <ac:chgData name="Stephan Domes" userId="518eb60b-ff7c-4541-b0bd-be16bc1905d8" providerId="ADAL" clId="{B5ACDDA2-39B0-4BD2-BD60-A639EC300E72}" dt="2025-03-11T15:13:43.161" v="7945" actId="6549"/>
          <ac:spMkLst>
            <pc:docMk/>
            <pc:sldMk cId="2918924814" sldId="2147470733"/>
            <ac:spMk id="10" creationId="{69161795-0558-B834-297E-50BC9747A729}"/>
          </ac:spMkLst>
        </pc:spChg>
        <pc:spChg chg="add mod">
          <ac:chgData name="Stephan Domes" userId="518eb60b-ff7c-4541-b0bd-be16bc1905d8" providerId="ADAL" clId="{B5ACDDA2-39B0-4BD2-BD60-A639EC300E72}" dt="2025-03-11T15:13:49.896" v="7948" actId="20577"/>
          <ac:spMkLst>
            <pc:docMk/>
            <pc:sldMk cId="2918924814" sldId="2147470733"/>
            <ac:spMk id="11" creationId="{7F181CA3-EEC1-EA3D-7A8F-71041F29F5E3}"/>
          </ac:spMkLst>
        </pc:spChg>
        <pc:spChg chg="mod">
          <ac:chgData name="Stephan Domes" userId="518eb60b-ff7c-4541-b0bd-be16bc1905d8" providerId="ADAL" clId="{B5ACDDA2-39B0-4BD2-BD60-A639EC300E72}" dt="2025-03-11T15:08:00.240" v="7851" actId="20577"/>
          <ac:spMkLst>
            <pc:docMk/>
            <pc:sldMk cId="2918924814" sldId="2147470733"/>
            <ac:spMk id="12290" creationId="{7A949CD7-FE0E-EBA3-FFF7-847577BB42F4}"/>
          </ac:spMkLst>
        </pc:spChg>
        <pc:picChg chg="add mod">
          <ac:chgData name="Stephan Domes" userId="518eb60b-ff7c-4541-b0bd-be16bc1905d8" providerId="ADAL" clId="{B5ACDDA2-39B0-4BD2-BD60-A639EC300E72}" dt="2025-03-11T15:13:26.046" v="7942" actId="552"/>
          <ac:picMkLst>
            <pc:docMk/>
            <pc:sldMk cId="2918924814" sldId="2147470733"/>
            <ac:picMk id="4" creationId="{B4211573-0967-4532-67FC-22A8FD894F4D}"/>
          </ac:picMkLst>
        </pc:picChg>
        <pc:picChg chg="add del mod">
          <ac:chgData name="Stephan Domes" userId="518eb60b-ff7c-4541-b0bd-be16bc1905d8" providerId="ADAL" clId="{B5ACDDA2-39B0-4BD2-BD60-A639EC300E72}" dt="2025-03-11T15:13:09.706" v="7937" actId="478"/>
          <ac:picMkLst>
            <pc:docMk/>
            <pc:sldMk cId="2918924814" sldId="2147470733"/>
            <ac:picMk id="9" creationId="{7202C9FD-C840-2F9D-61AD-C316BADF4030}"/>
          </ac:picMkLst>
        </pc:picChg>
        <pc:picChg chg="add mod">
          <ac:chgData name="Stephan Domes" userId="518eb60b-ff7c-4541-b0bd-be16bc1905d8" providerId="ADAL" clId="{B5ACDDA2-39B0-4BD2-BD60-A639EC300E72}" dt="2025-03-11T15:13:26.046" v="7942" actId="552"/>
          <ac:picMkLst>
            <pc:docMk/>
            <pc:sldMk cId="2918924814" sldId="2147470733"/>
            <ac:picMk id="13" creationId="{AC299D95-8B0D-4B7D-BF7F-75D91F564BD6}"/>
          </ac:picMkLst>
        </pc:picChg>
      </pc:sldChg>
      <pc:sldChg chg="add">
        <pc:chgData name="Stephan Domes" userId="518eb60b-ff7c-4541-b0bd-be16bc1905d8" providerId="ADAL" clId="{B5ACDDA2-39B0-4BD2-BD60-A639EC300E72}" dt="2025-03-11T15:37:51.999" v="7949"/>
        <pc:sldMkLst>
          <pc:docMk/>
          <pc:sldMk cId="915048887" sldId="2147470734"/>
        </pc:sldMkLst>
      </pc:sldChg>
      <pc:sldChg chg="addSp delSp modSp add mod">
        <pc:chgData name="Stephan Domes" userId="518eb60b-ff7c-4541-b0bd-be16bc1905d8" providerId="ADAL" clId="{B5ACDDA2-39B0-4BD2-BD60-A639EC300E72}" dt="2025-03-11T15:44:31.875" v="8200" actId="478"/>
        <pc:sldMkLst>
          <pc:docMk/>
          <pc:sldMk cId="2635789076" sldId="2147470735"/>
        </pc:sldMkLst>
        <pc:spChg chg="mod">
          <ac:chgData name="Stephan Domes" userId="518eb60b-ff7c-4541-b0bd-be16bc1905d8" providerId="ADAL" clId="{B5ACDDA2-39B0-4BD2-BD60-A639EC300E72}" dt="2025-03-11T15:41:34.816" v="8017" actId="6549"/>
          <ac:spMkLst>
            <pc:docMk/>
            <pc:sldMk cId="2635789076" sldId="2147470735"/>
            <ac:spMk id="2" creationId="{42026746-CCB7-575F-7B75-2CEC92CC3242}"/>
          </ac:spMkLst>
        </pc:spChg>
        <pc:spChg chg="mod">
          <ac:chgData name="Stephan Domes" userId="518eb60b-ff7c-4541-b0bd-be16bc1905d8" providerId="ADAL" clId="{B5ACDDA2-39B0-4BD2-BD60-A639EC300E72}" dt="2025-03-11T15:42:10.578" v="8032" actId="6549"/>
          <ac:spMkLst>
            <pc:docMk/>
            <pc:sldMk cId="2635789076" sldId="2147470735"/>
            <ac:spMk id="11" creationId="{AFDD01D0-65F2-C0E7-D055-D393086BF83E}"/>
          </ac:spMkLst>
        </pc:spChg>
        <pc:spChg chg="mod">
          <ac:chgData name="Stephan Domes" userId="518eb60b-ff7c-4541-b0bd-be16bc1905d8" providerId="ADAL" clId="{B5ACDDA2-39B0-4BD2-BD60-A639EC300E72}" dt="2025-03-11T15:43:56.419" v="8187" actId="6549"/>
          <ac:spMkLst>
            <pc:docMk/>
            <pc:sldMk cId="2635789076" sldId="2147470735"/>
            <ac:spMk id="12" creationId="{23E19DD8-06C8-AA9C-4731-77D94EF12CB6}"/>
          </ac:spMkLst>
        </pc:spChg>
        <pc:spChg chg="mod">
          <ac:chgData name="Stephan Domes" userId="518eb60b-ff7c-4541-b0bd-be16bc1905d8" providerId="ADAL" clId="{B5ACDDA2-39B0-4BD2-BD60-A639EC300E72}" dt="2025-03-11T15:44:06.514" v="8193" actId="6549"/>
          <ac:spMkLst>
            <pc:docMk/>
            <pc:sldMk cId="2635789076" sldId="2147470735"/>
            <ac:spMk id="15" creationId="{03A2D859-0D2E-C3E1-58E6-6B36DA15A38E}"/>
          </ac:spMkLst>
        </pc:spChg>
        <pc:spChg chg="mod">
          <ac:chgData name="Stephan Domes" userId="518eb60b-ff7c-4541-b0bd-be16bc1905d8" providerId="ADAL" clId="{B5ACDDA2-39B0-4BD2-BD60-A639EC300E72}" dt="2025-03-11T15:43:19.660" v="8111" actId="1037"/>
          <ac:spMkLst>
            <pc:docMk/>
            <pc:sldMk cId="2635789076" sldId="2147470735"/>
            <ac:spMk id="22" creationId="{197AF4DA-7FCE-184C-BB56-FE8C43A3923C}"/>
          </ac:spMkLst>
        </pc:spChg>
        <pc:spChg chg="mod">
          <ac:chgData name="Stephan Domes" userId="518eb60b-ff7c-4541-b0bd-be16bc1905d8" providerId="ADAL" clId="{B5ACDDA2-39B0-4BD2-BD60-A639EC300E72}" dt="2025-03-11T15:43:19.660" v="8111" actId="1037"/>
          <ac:spMkLst>
            <pc:docMk/>
            <pc:sldMk cId="2635789076" sldId="2147470735"/>
            <ac:spMk id="23" creationId="{4070A401-635D-C91B-62F3-523B20FB1004}"/>
          </ac:spMkLst>
        </pc:spChg>
        <pc:spChg chg="mod">
          <ac:chgData name="Stephan Domes" userId="518eb60b-ff7c-4541-b0bd-be16bc1905d8" providerId="ADAL" clId="{B5ACDDA2-39B0-4BD2-BD60-A639EC300E72}" dt="2025-03-11T15:41:54.260" v="8026" actId="20577"/>
          <ac:spMkLst>
            <pc:docMk/>
            <pc:sldMk cId="2635789076" sldId="2147470735"/>
            <ac:spMk id="24" creationId="{1630C264-4FCC-5915-2F57-1D121C079D9F}"/>
          </ac:spMkLst>
        </pc:spChg>
        <pc:spChg chg="mod">
          <ac:chgData name="Stephan Domes" userId="518eb60b-ff7c-4541-b0bd-be16bc1905d8" providerId="ADAL" clId="{B5ACDDA2-39B0-4BD2-BD60-A639EC300E72}" dt="2025-03-11T15:43:58.787" v="8189" actId="6549"/>
          <ac:spMkLst>
            <pc:docMk/>
            <pc:sldMk cId="2635789076" sldId="2147470735"/>
            <ac:spMk id="25" creationId="{AF9A2717-71A6-6A73-A547-DFB45C6D2CEE}"/>
          </ac:spMkLst>
        </pc:spChg>
        <pc:spChg chg="del">
          <ac:chgData name="Stephan Domes" userId="518eb60b-ff7c-4541-b0bd-be16bc1905d8" providerId="ADAL" clId="{B5ACDDA2-39B0-4BD2-BD60-A639EC300E72}" dt="2025-03-11T15:41:38.786" v="8018" actId="478"/>
          <ac:spMkLst>
            <pc:docMk/>
            <pc:sldMk cId="2635789076" sldId="2147470735"/>
            <ac:spMk id="28" creationId="{2D1EE9C6-E465-3E4F-4504-EE2E79467206}"/>
          </ac:spMkLst>
        </pc:spChg>
        <pc:spChg chg="add mod">
          <ac:chgData name="Stephan Domes" userId="518eb60b-ff7c-4541-b0bd-be16bc1905d8" providerId="ADAL" clId="{B5ACDDA2-39B0-4BD2-BD60-A639EC300E72}" dt="2025-03-11T15:43:14.967" v="8108" actId="20577"/>
          <ac:spMkLst>
            <pc:docMk/>
            <pc:sldMk cId="2635789076" sldId="2147470735"/>
            <ac:spMk id="30" creationId="{167D1509-F881-52A6-B4E0-987095EED407}"/>
          </ac:spMkLst>
        </pc:spChg>
        <pc:spChg chg="del">
          <ac:chgData name="Stephan Domes" userId="518eb60b-ff7c-4541-b0bd-be16bc1905d8" providerId="ADAL" clId="{B5ACDDA2-39B0-4BD2-BD60-A639EC300E72}" dt="2025-03-11T15:44:31.875" v="8200" actId="478"/>
          <ac:spMkLst>
            <pc:docMk/>
            <pc:sldMk cId="2635789076" sldId="2147470735"/>
            <ac:spMk id="32" creationId="{5F0E2C7B-D5DF-C43E-6BEE-569485E4A749}"/>
          </ac:spMkLst>
        </pc:spChg>
        <pc:spChg chg="mod">
          <ac:chgData name="Stephan Domes" userId="518eb60b-ff7c-4541-b0bd-be16bc1905d8" providerId="ADAL" clId="{B5ACDDA2-39B0-4BD2-BD60-A639EC300E72}" dt="2025-03-11T15:42:48.980" v="8072" actId="6549"/>
          <ac:spMkLst>
            <pc:docMk/>
            <pc:sldMk cId="2635789076" sldId="2147470735"/>
            <ac:spMk id="38" creationId="{585ECD17-6926-EA35-02C2-5EDB96E3A536}"/>
          </ac:spMkLst>
        </pc:spChg>
        <pc:spChg chg="mod">
          <ac:chgData name="Stephan Domes" userId="518eb60b-ff7c-4541-b0bd-be16bc1905d8" providerId="ADAL" clId="{B5ACDDA2-39B0-4BD2-BD60-A639EC300E72}" dt="2025-03-11T15:43:19.660" v="8111" actId="1037"/>
          <ac:spMkLst>
            <pc:docMk/>
            <pc:sldMk cId="2635789076" sldId="2147470735"/>
            <ac:spMk id="67" creationId="{F23CCE16-F749-1296-1255-A873E185EAE7}"/>
          </ac:spMkLst>
        </pc:spChg>
        <pc:spChg chg="mod">
          <ac:chgData name="Stephan Domes" userId="518eb60b-ff7c-4541-b0bd-be16bc1905d8" providerId="ADAL" clId="{B5ACDDA2-39B0-4BD2-BD60-A639EC300E72}" dt="2025-03-11T15:43:19.660" v="8111" actId="1037"/>
          <ac:spMkLst>
            <pc:docMk/>
            <pc:sldMk cId="2635789076" sldId="2147470735"/>
            <ac:spMk id="69" creationId="{099377E9-78A0-C90B-C90F-38831F43BF79}"/>
          </ac:spMkLst>
        </pc:spChg>
        <pc:spChg chg="mod">
          <ac:chgData name="Stephan Domes" userId="518eb60b-ff7c-4541-b0bd-be16bc1905d8" providerId="ADAL" clId="{B5ACDDA2-39B0-4BD2-BD60-A639EC300E72}" dt="2025-03-11T15:43:06.355" v="8105" actId="14100"/>
          <ac:spMkLst>
            <pc:docMk/>
            <pc:sldMk cId="2635789076" sldId="2147470735"/>
            <ac:spMk id="72" creationId="{0E185837-CD0B-C3F6-8066-A305763BC9AE}"/>
          </ac:spMkLst>
        </pc:spChg>
        <pc:spChg chg="add del mod">
          <ac:chgData name="Stephan Domes" userId="518eb60b-ff7c-4541-b0bd-be16bc1905d8" providerId="ADAL" clId="{B5ACDDA2-39B0-4BD2-BD60-A639EC300E72}" dt="2025-03-11T15:43:03.682" v="8104" actId="478"/>
          <ac:spMkLst>
            <pc:docMk/>
            <pc:sldMk cId="2635789076" sldId="2147470735"/>
            <ac:spMk id="73" creationId="{D9455F1F-7742-9FB0-446E-0A3E8FA08D1E}"/>
          </ac:spMkLst>
        </pc:spChg>
        <pc:spChg chg="mod">
          <ac:chgData name="Stephan Domes" userId="518eb60b-ff7c-4541-b0bd-be16bc1905d8" providerId="ADAL" clId="{B5ACDDA2-39B0-4BD2-BD60-A639EC300E72}" dt="2025-03-11T15:43:19.660" v="8111" actId="1037"/>
          <ac:spMkLst>
            <pc:docMk/>
            <pc:sldMk cId="2635789076" sldId="2147470735"/>
            <ac:spMk id="106" creationId="{7BA0796C-AC12-F1A0-D0A2-CFCF34BCE4D3}"/>
          </ac:spMkLst>
        </pc:spChg>
        <pc:spChg chg="mod">
          <ac:chgData name="Stephan Domes" userId="518eb60b-ff7c-4541-b0bd-be16bc1905d8" providerId="ADAL" clId="{B5ACDDA2-39B0-4BD2-BD60-A639EC300E72}" dt="2025-03-11T15:43:19.660" v="8111" actId="1037"/>
          <ac:spMkLst>
            <pc:docMk/>
            <pc:sldMk cId="2635789076" sldId="2147470735"/>
            <ac:spMk id="112" creationId="{07D1863F-8AD1-8661-5422-22205255BFED}"/>
          </ac:spMkLst>
        </pc:spChg>
        <pc:spChg chg="mod">
          <ac:chgData name="Stephan Domes" userId="518eb60b-ff7c-4541-b0bd-be16bc1905d8" providerId="ADAL" clId="{B5ACDDA2-39B0-4BD2-BD60-A639EC300E72}" dt="2025-03-11T15:43:19.660" v="8111" actId="1037"/>
          <ac:spMkLst>
            <pc:docMk/>
            <pc:sldMk cId="2635789076" sldId="2147470735"/>
            <ac:spMk id="119" creationId="{2AAC4E90-E0D9-EACC-CC8F-3C1B2614D367}"/>
          </ac:spMkLst>
        </pc:spChg>
        <pc:spChg chg="mod">
          <ac:chgData name="Stephan Domes" userId="518eb60b-ff7c-4541-b0bd-be16bc1905d8" providerId="ADAL" clId="{B5ACDDA2-39B0-4BD2-BD60-A639EC300E72}" dt="2025-03-11T15:43:19.660" v="8111" actId="1037"/>
          <ac:spMkLst>
            <pc:docMk/>
            <pc:sldMk cId="2635789076" sldId="2147470735"/>
            <ac:spMk id="121" creationId="{4681E565-1067-D50B-A678-BEC30E5E34C5}"/>
          </ac:spMkLst>
        </pc:spChg>
        <pc:spChg chg="mod">
          <ac:chgData name="Stephan Domes" userId="518eb60b-ff7c-4541-b0bd-be16bc1905d8" providerId="ADAL" clId="{B5ACDDA2-39B0-4BD2-BD60-A639EC300E72}" dt="2025-03-11T15:43:19.660" v="8111" actId="1037"/>
          <ac:spMkLst>
            <pc:docMk/>
            <pc:sldMk cId="2635789076" sldId="2147470735"/>
            <ac:spMk id="128" creationId="{3EAA5596-DFE5-3D0E-B4F8-06D81932E931}"/>
          </ac:spMkLst>
        </pc:spChg>
        <pc:spChg chg="mod">
          <ac:chgData name="Stephan Domes" userId="518eb60b-ff7c-4541-b0bd-be16bc1905d8" providerId="ADAL" clId="{B5ACDDA2-39B0-4BD2-BD60-A639EC300E72}" dt="2025-03-11T15:43:30.620" v="8183" actId="1038"/>
          <ac:spMkLst>
            <pc:docMk/>
            <pc:sldMk cId="2635789076" sldId="2147470735"/>
            <ac:spMk id="135" creationId="{280C2D6F-D1F4-CC4E-6265-9B451EC2B456}"/>
          </ac:spMkLst>
        </pc:spChg>
        <pc:spChg chg="mod">
          <ac:chgData name="Stephan Domes" userId="518eb60b-ff7c-4541-b0bd-be16bc1905d8" providerId="ADAL" clId="{B5ACDDA2-39B0-4BD2-BD60-A639EC300E72}" dt="2025-03-11T15:44:00.835" v="8191" actId="6549"/>
          <ac:spMkLst>
            <pc:docMk/>
            <pc:sldMk cId="2635789076" sldId="2147470735"/>
            <ac:spMk id="157" creationId="{356F4FD2-36EB-5236-9B0B-C6486A15F7CB}"/>
          </ac:spMkLst>
        </pc:spChg>
        <pc:spChg chg="mod">
          <ac:chgData name="Stephan Domes" userId="518eb60b-ff7c-4541-b0bd-be16bc1905d8" providerId="ADAL" clId="{B5ACDDA2-39B0-4BD2-BD60-A639EC300E72}" dt="2025-03-11T15:44:15.699" v="8195" actId="20577"/>
          <ac:spMkLst>
            <pc:docMk/>
            <pc:sldMk cId="2635789076" sldId="2147470735"/>
            <ac:spMk id="163" creationId="{694311D4-0D2B-7C11-EC42-066E5F8C2F40}"/>
          </ac:spMkLst>
        </pc:spChg>
        <pc:spChg chg="mod">
          <ac:chgData name="Stephan Domes" userId="518eb60b-ff7c-4541-b0bd-be16bc1905d8" providerId="ADAL" clId="{B5ACDDA2-39B0-4BD2-BD60-A639EC300E72}" dt="2025-03-11T15:44:18.163" v="8197" actId="20577"/>
          <ac:spMkLst>
            <pc:docMk/>
            <pc:sldMk cId="2635789076" sldId="2147470735"/>
            <ac:spMk id="164" creationId="{2A7AC858-5E80-B2CB-88EC-BAC724336405}"/>
          </ac:spMkLst>
        </pc:spChg>
        <pc:spChg chg="mod">
          <ac:chgData name="Stephan Domes" userId="518eb60b-ff7c-4541-b0bd-be16bc1905d8" providerId="ADAL" clId="{B5ACDDA2-39B0-4BD2-BD60-A639EC300E72}" dt="2025-03-11T15:43:53.186" v="8185" actId="20577"/>
          <ac:spMkLst>
            <pc:docMk/>
            <pc:sldMk cId="2635789076" sldId="2147470735"/>
            <ac:spMk id="172" creationId="{04FC4D9D-62B4-ACB2-9D01-F5E694765047}"/>
          </ac:spMkLst>
        </pc:spChg>
        <pc:spChg chg="mod">
          <ac:chgData name="Stephan Domes" userId="518eb60b-ff7c-4541-b0bd-be16bc1905d8" providerId="ADAL" clId="{B5ACDDA2-39B0-4BD2-BD60-A639EC300E72}" dt="2025-03-11T15:44:20.562" v="8199" actId="20577"/>
          <ac:spMkLst>
            <pc:docMk/>
            <pc:sldMk cId="2635789076" sldId="2147470735"/>
            <ac:spMk id="175" creationId="{6C7DA886-0217-3BA2-08EC-2B749C4F938E}"/>
          </ac:spMkLst>
        </pc:spChg>
        <pc:spChg chg="mod">
          <ac:chgData name="Stephan Domes" userId="518eb60b-ff7c-4541-b0bd-be16bc1905d8" providerId="ADAL" clId="{B5ACDDA2-39B0-4BD2-BD60-A639EC300E72}" dt="2025-03-11T15:42:08.090" v="8029" actId="6549"/>
          <ac:spMkLst>
            <pc:docMk/>
            <pc:sldMk cId="2635789076" sldId="2147470735"/>
            <ac:spMk id="188" creationId="{70EB9B95-33DD-D2D7-96A9-291A50E221A7}"/>
          </ac:spMkLst>
        </pc:spChg>
        <pc:spChg chg="mod">
          <ac:chgData name="Stephan Domes" userId="518eb60b-ff7c-4541-b0bd-be16bc1905d8" providerId="ADAL" clId="{B5ACDDA2-39B0-4BD2-BD60-A639EC300E72}" dt="2025-03-11T15:43:19.660" v="8111" actId="1037"/>
          <ac:spMkLst>
            <pc:docMk/>
            <pc:sldMk cId="2635789076" sldId="2147470735"/>
            <ac:spMk id="286" creationId="{F3A79A6C-87BF-BC53-9F3F-F3632E11E331}"/>
          </ac:spMkLst>
        </pc:spChg>
      </pc:sldChg>
      <pc:sldChg chg="del">
        <pc:chgData name="Stephan Domes" userId="518eb60b-ff7c-4541-b0bd-be16bc1905d8" providerId="ADAL" clId="{B5ACDDA2-39B0-4BD2-BD60-A639EC300E72}" dt="2025-03-11T17:23:43.403" v="8479" actId="47"/>
        <pc:sldMkLst>
          <pc:docMk/>
          <pc:sldMk cId="1405065681" sldId="2147470736"/>
        </pc:sldMkLst>
      </pc:sldChg>
      <pc:sldChg chg="add del">
        <pc:chgData name="Stephan Domes" userId="518eb60b-ff7c-4541-b0bd-be16bc1905d8" providerId="ADAL" clId="{B5ACDDA2-39B0-4BD2-BD60-A639EC300E72}" dt="2025-03-11T15:52:40.907" v="8450" actId="47"/>
        <pc:sldMkLst>
          <pc:docMk/>
          <pc:sldMk cId="3321747148" sldId="2147470736"/>
        </pc:sldMkLst>
      </pc:sldChg>
      <pc:sldChg chg="add">
        <pc:chgData name="Stephan Domes" userId="518eb60b-ff7c-4541-b0bd-be16bc1905d8" providerId="ADAL" clId="{B5ACDDA2-39B0-4BD2-BD60-A639EC300E72}" dt="2025-03-11T17:23:11.343" v="8477"/>
        <pc:sldMkLst>
          <pc:docMk/>
          <pc:sldMk cId="2183785512" sldId="2147470737"/>
        </pc:sldMkLst>
      </pc:sldChg>
      <pc:sldChg chg="modSp add del mod ord">
        <pc:chgData name="Stephan Domes" userId="518eb60b-ff7c-4541-b0bd-be16bc1905d8" providerId="ADAL" clId="{B5ACDDA2-39B0-4BD2-BD60-A639EC300E72}" dt="2025-03-11T18:39:37.187" v="9094" actId="47"/>
        <pc:sldMkLst>
          <pc:docMk/>
          <pc:sldMk cId="3103351026" sldId="2147470738"/>
        </pc:sldMkLst>
        <pc:spChg chg="mod">
          <ac:chgData name="Stephan Domes" userId="518eb60b-ff7c-4541-b0bd-be16bc1905d8" providerId="ADAL" clId="{B5ACDDA2-39B0-4BD2-BD60-A639EC300E72}" dt="2025-03-11T18:37:51.523" v="8989" actId="14100"/>
          <ac:spMkLst>
            <pc:docMk/>
            <pc:sldMk cId="3103351026" sldId="2147470738"/>
            <ac:spMk id="5" creationId="{FB14E4D5-4780-499F-1ADE-A08824CB3C43}"/>
          </ac:spMkLst>
        </pc:spChg>
      </pc:sldChg>
      <pc:sldChg chg="modSp add mod ord">
        <pc:chgData name="Stephan Domes" userId="518eb60b-ff7c-4541-b0bd-be16bc1905d8" providerId="ADAL" clId="{B5ACDDA2-39B0-4BD2-BD60-A639EC300E72}" dt="2025-03-11T18:41:44.294" v="9107" actId="6549"/>
        <pc:sldMkLst>
          <pc:docMk/>
          <pc:sldMk cId="4123595091" sldId="2147470739"/>
        </pc:sldMkLst>
        <pc:spChg chg="mod">
          <ac:chgData name="Stephan Domes" userId="518eb60b-ff7c-4541-b0bd-be16bc1905d8" providerId="ADAL" clId="{B5ACDDA2-39B0-4BD2-BD60-A639EC300E72}" dt="2025-03-11T18:38:18.228" v="9016" actId="14100"/>
          <ac:spMkLst>
            <pc:docMk/>
            <pc:sldMk cId="4123595091" sldId="2147470739"/>
            <ac:spMk id="5" creationId="{99F6815A-9065-1FA6-58B7-6191DC8C2EAE}"/>
          </ac:spMkLst>
        </pc:spChg>
        <pc:graphicFrameChg chg="modGraphic">
          <ac:chgData name="Stephan Domes" userId="518eb60b-ff7c-4541-b0bd-be16bc1905d8" providerId="ADAL" clId="{B5ACDDA2-39B0-4BD2-BD60-A639EC300E72}" dt="2025-03-11T18:41:44.294" v="9107" actId="6549"/>
          <ac:graphicFrameMkLst>
            <pc:docMk/>
            <pc:sldMk cId="4123595091" sldId="2147470739"/>
            <ac:graphicFrameMk id="3" creationId="{699C6FD0-63A2-6329-FF42-42BB252AB846}"/>
          </ac:graphicFrameMkLst>
        </pc:graphicFrameChg>
      </pc:sldChg>
      <pc:sldChg chg="modSp add mod ord">
        <pc:chgData name="Stephan Domes" userId="518eb60b-ff7c-4541-b0bd-be16bc1905d8" providerId="ADAL" clId="{B5ACDDA2-39B0-4BD2-BD60-A639EC300E72}" dt="2025-03-11T18:42:06.702" v="9113" actId="20577"/>
        <pc:sldMkLst>
          <pc:docMk/>
          <pc:sldMk cId="1161381163" sldId="2147470740"/>
        </pc:sldMkLst>
        <pc:spChg chg="mod">
          <ac:chgData name="Stephan Domes" userId="518eb60b-ff7c-4541-b0bd-be16bc1905d8" providerId="ADAL" clId="{B5ACDDA2-39B0-4BD2-BD60-A639EC300E72}" dt="2025-03-11T18:39:12.931" v="9049" actId="14100"/>
          <ac:spMkLst>
            <pc:docMk/>
            <pc:sldMk cId="1161381163" sldId="2147470740"/>
            <ac:spMk id="5" creationId="{410192D0-FAE6-398F-0138-CDE01AA6506E}"/>
          </ac:spMkLst>
        </pc:spChg>
        <pc:graphicFrameChg chg="modGraphic">
          <ac:chgData name="Stephan Domes" userId="518eb60b-ff7c-4541-b0bd-be16bc1905d8" providerId="ADAL" clId="{B5ACDDA2-39B0-4BD2-BD60-A639EC300E72}" dt="2025-03-11T18:42:06.702" v="9113" actId="20577"/>
          <ac:graphicFrameMkLst>
            <pc:docMk/>
            <pc:sldMk cId="1161381163" sldId="2147470740"/>
            <ac:graphicFrameMk id="3" creationId="{1DA7739D-302E-C0C2-86F5-5952473E21F7}"/>
          </ac:graphicFrameMkLst>
        </pc:graphicFrameChg>
      </pc:sldChg>
      <pc:sldChg chg="modSp add mod">
        <pc:chgData name="Stephan Domes" userId="518eb60b-ff7c-4541-b0bd-be16bc1905d8" providerId="ADAL" clId="{B5ACDDA2-39B0-4BD2-BD60-A639EC300E72}" dt="2025-03-11T18:42:18.757" v="9116" actId="20577"/>
        <pc:sldMkLst>
          <pc:docMk/>
          <pc:sldMk cId="40417052" sldId="2147470741"/>
        </pc:sldMkLst>
        <pc:spChg chg="mod">
          <ac:chgData name="Stephan Domes" userId="518eb60b-ff7c-4541-b0bd-be16bc1905d8" providerId="ADAL" clId="{B5ACDDA2-39B0-4BD2-BD60-A639EC300E72}" dt="2025-03-11T18:39:27.847" v="9093" actId="14100"/>
          <ac:spMkLst>
            <pc:docMk/>
            <pc:sldMk cId="40417052" sldId="2147470741"/>
            <ac:spMk id="5" creationId="{399CCC4C-5589-E717-B9F3-6175B05781D8}"/>
          </ac:spMkLst>
        </pc:spChg>
        <pc:graphicFrameChg chg="modGraphic">
          <ac:chgData name="Stephan Domes" userId="518eb60b-ff7c-4541-b0bd-be16bc1905d8" providerId="ADAL" clId="{B5ACDDA2-39B0-4BD2-BD60-A639EC300E72}" dt="2025-03-11T18:42:18.757" v="9116" actId="20577"/>
          <ac:graphicFrameMkLst>
            <pc:docMk/>
            <pc:sldMk cId="40417052" sldId="2147470741"/>
            <ac:graphicFrameMk id="3" creationId="{9C8DDE80-BDC1-74A6-D966-B90D6BFEBAAA}"/>
          </ac:graphicFrameMkLst>
        </pc:graphicFrameChg>
      </pc:sldChg>
    </pc:docChg>
  </pc:docChgLst>
  <pc:docChgLst>
    <pc:chgData name="Stephan Domes" userId="518eb60b-ff7c-4541-b0bd-be16bc1905d8" providerId="ADAL" clId="{85AC2ED0-D2F6-42E9-9261-51A1EA11F49B}"/>
    <pc:docChg chg="modSld">
      <pc:chgData name="Stephan Domes" userId="518eb60b-ff7c-4541-b0bd-be16bc1905d8" providerId="ADAL" clId="{85AC2ED0-D2F6-42E9-9261-51A1EA11F49B}" dt="2022-05-20T08:32:33.448" v="86" actId="1038"/>
      <pc:docMkLst>
        <pc:docMk/>
      </pc:docMkLst>
      <pc:sldChg chg="modSp mod">
        <pc:chgData name="Stephan Domes" userId="518eb60b-ff7c-4541-b0bd-be16bc1905d8" providerId="ADAL" clId="{85AC2ED0-D2F6-42E9-9261-51A1EA11F49B}" dt="2022-05-20T08:32:33.448" v="86" actId="1038"/>
        <pc:sldMkLst>
          <pc:docMk/>
          <pc:sldMk cId="359374358" sldId="2146847878"/>
        </pc:sldMkLst>
      </pc:sldChg>
    </pc:docChg>
  </pc:docChgLst>
  <pc:docChgLst>
    <pc:chgData name="Stephan Domes" userId="518eb60b-ff7c-4541-b0bd-be16bc1905d8" providerId="ADAL" clId="{41AC2EA9-44CF-4818-96D4-D69556FC713A}"/>
    <pc:docChg chg="custSel addSld delSld modSld">
      <pc:chgData name="Stephan Domes" userId="518eb60b-ff7c-4541-b0bd-be16bc1905d8" providerId="ADAL" clId="{41AC2EA9-44CF-4818-96D4-D69556FC713A}" dt="2023-05-19T13:02:04.104" v="2" actId="47"/>
      <pc:docMkLst>
        <pc:docMk/>
      </pc:docMkLst>
      <pc:sldChg chg="delSp del mod">
        <pc:chgData name="Stephan Domes" userId="518eb60b-ff7c-4541-b0bd-be16bc1905d8" providerId="ADAL" clId="{41AC2EA9-44CF-4818-96D4-D69556FC713A}" dt="2023-05-19T13:02:04.104" v="2" actId="47"/>
        <pc:sldMkLst>
          <pc:docMk/>
          <pc:sldMk cId="3876908601" sldId="2146848052"/>
        </pc:sldMkLst>
      </pc:sldChg>
      <pc:sldChg chg="add">
        <pc:chgData name="Stephan Domes" userId="518eb60b-ff7c-4541-b0bd-be16bc1905d8" providerId="ADAL" clId="{41AC2EA9-44CF-4818-96D4-D69556FC713A}" dt="2023-05-19T12:05:57.983" v="0"/>
        <pc:sldMkLst>
          <pc:docMk/>
          <pc:sldMk cId="2860749208" sldId="2146848126"/>
        </pc:sldMkLst>
      </pc:sldChg>
    </pc:docChg>
  </pc:docChgLst>
  <pc:docChgLst>
    <pc:chgData name="Peter Casazza" userId="S::e2cx99@linde.com::5f5558d2-dc0f-4c74-bd10-4a3e08de93d6" providerId="AD" clId="Web-{B576E606-9E77-41D7-C32A-07DD528EE877}"/>
    <pc:docChg chg="modSld">
      <pc:chgData name="Peter Casazza" userId="S::e2cx99@linde.com::5f5558d2-dc0f-4c74-bd10-4a3e08de93d6" providerId="AD" clId="Web-{B576E606-9E77-41D7-C32A-07DD528EE877}" dt="2024-02-01T15:23:07.204" v="0" actId="1076"/>
      <pc:docMkLst>
        <pc:docMk/>
      </pc:docMkLst>
      <pc:sldChg chg="modSp">
        <pc:chgData name="Peter Casazza" userId="S::e2cx99@linde.com::5f5558d2-dc0f-4c74-bd10-4a3e08de93d6" providerId="AD" clId="Web-{B576E606-9E77-41D7-C32A-07DD528EE877}" dt="2024-02-01T15:23:07.204" v="0" actId="1076"/>
        <pc:sldMkLst>
          <pc:docMk/>
          <pc:sldMk cId="1889376688" sldId="2147470179"/>
        </pc:sldMkLst>
      </pc:sldChg>
    </pc:docChg>
  </pc:docChgLst>
  <pc:docChgLst>
    <pc:chgData name="Janet Wright" userId="S::uk0cb7@linde.com::9a93f6f8-97f0-4d64-9a48-f5db0d40b108" providerId="AD" clId="Web-{FED4012C-40B5-6D33-23AD-D96C85C63D59}"/>
    <pc:docChg chg="addSld modSld">
      <pc:chgData name="Janet Wright" userId="S::uk0cb7@linde.com::9a93f6f8-97f0-4d64-9a48-f5db0d40b108" providerId="AD" clId="Web-{FED4012C-40B5-6D33-23AD-D96C85C63D59}" dt="2022-05-05T22:23:13.845" v="2051"/>
      <pc:docMkLst>
        <pc:docMk/>
      </pc:docMkLst>
      <pc:sldChg chg="modSp">
        <pc:chgData name="Janet Wright" userId="S::uk0cb7@linde.com::9a93f6f8-97f0-4d64-9a48-f5db0d40b108" providerId="AD" clId="Web-{FED4012C-40B5-6D33-23AD-D96C85C63D59}" dt="2022-05-05T22:17:42.415" v="1734"/>
        <pc:sldMkLst>
          <pc:docMk/>
          <pc:sldMk cId="3332355293" sldId="2146847885"/>
        </pc:sldMkLst>
      </pc:sldChg>
      <pc:sldChg chg="modSp">
        <pc:chgData name="Janet Wright" userId="S::uk0cb7@linde.com::9a93f6f8-97f0-4d64-9a48-f5db0d40b108" providerId="AD" clId="Web-{FED4012C-40B5-6D33-23AD-D96C85C63D59}" dt="2022-05-05T21:59:53.043" v="461"/>
        <pc:sldMkLst>
          <pc:docMk/>
          <pc:sldMk cId="1613365415" sldId="2146847886"/>
        </pc:sldMkLst>
      </pc:sldChg>
      <pc:sldChg chg="modSp">
        <pc:chgData name="Janet Wright" userId="S::uk0cb7@linde.com::9a93f6f8-97f0-4d64-9a48-f5db0d40b108" providerId="AD" clId="Web-{FED4012C-40B5-6D33-23AD-D96C85C63D59}" dt="2022-05-05T22:23:13.845" v="2051"/>
        <pc:sldMkLst>
          <pc:docMk/>
          <pc:sldMk cId="611291204" sldId="2146847887"/>
        </pc:sldMkLst>
      </pc:sldChg>
      <pc:sldChg chg="modSp add replId">
        <pc:chgData name="Janet Wright" userId="S::uk0cb7@linde.com::9a93f6f8-97f0-4d64-9a48-f5db0d40b108" providerId="AD" clId="Web-{FED4012C-40B5-6D33-23AD-D96C85C63D59}" dt="2022-05-05T22:13:44.235" v="1472"/>
        <pc:sldMkLst>
          <pc:docMk/>
          <pc:sldMk cId="1916057586" sldId="2146847888"/>
        </pc:sldMkLst>
      </pc:sldChg>
    </pc:docChg>
  </pc:docChgLst>
  <pc:docChgLst>
    <pc:chgData name="Tobias Hust" userId="5125cb30-15f2-4141-9ab3-0164fbf45479" providerId="ADAL" clId="{AD1F01FB-80C5-4993-8C1B-5BB0CA174A34}"/>
    <pc:docChg chg="undo custSel addSld delSld modSld">
      <pc:chgData name="Tobias Hust" userId="5125cb30-15f2-4141-9ab3-0164fbf45479" providerId="ADAL" clId="{AD1F01FB-80C5-4993-8C1B-5BB0CA174A34}" dt="2023-04-14T06:57:18.618" v="2696" actId="20577"/>
      <pc:docMkLst>
        <pc:docMk/>
      </pc:docMkLst>
      <pc:sldChg chg="addSp delSp modSp mod">
        <pc:chgData name="Tobias Hust" userId="5125cb30-15f2-4141-9ab3-0164fbf45479" providerId="ADAL" clId="{AD1F01FB-80C5-4993-8C1B-5BB0CA174A34}" dt="2023-04-13T13:14:26.817" v="2090" actId="14100"/>
        <pc:sldMkLst>
          <pc:docMk/>
          <pc:sldMk cId="133157531" sldId="2146848021"/>
        </pc:sldMkLst>
      </pc:sldChg>
      <pc:sldChg chg="add del">
        <pc:chgData name="Tobias Hust" userId="5125cb30-15f2-4141-9ab3-0164fbf45479" providerId="ADAL" clId="{AD1F01FB-80C5-4993-8C1B-5BB0CA174A34}" dt="2023-04-13T13:02:24.394" v="1629" actId="47"/>
        <pc:sldMkLst>
          <pc:docMk/>
          <pc:sldMk cId="713073708" sldId="2146848120"/>
        </pc:sldMkLst>
      </pc:sldChg>
      <pc:sldChg chg="delSp modSp add mod">
        <pc:chgData name="Tobias Hust" userId="5125cb30-15f2-4141-9ab3-0164fbf45479" providerId="ADAL" clId="{AD1F01FB-80C5-4993-8C1B-5BB0CA174A34}" dt="2023-04-14T06:57:18.618" v="2696" actId="20577"/>
        <pc:sldMkLst>
          <pc:docMk/>
          <pc:sldMk cId="783613620" sldId="2146848121"/>
        </pc:sldMkLst>
      </pc:sldChg>
    </pc:docChg>
  </pc:docChgLst>
  <pc:docChgLst>
    <pc:chgData name="Natarajan Thiyagarajan" userId="5dabe975-d505-4fdc-839e-65c19cc87c71" providerId="ADAL" clId="{7F9366EA-22CB-4355-A452-3B8661CF34DA}"/>
    <pc:docChg chg="addSld delSld modSld">
      <pc:chgData name="Natarajan Thiyagarajan" userId="5dabe975-d505-4fdc-839e-65c19cc87c71" providerId="ADAL" clId="{7F9366EA-22CB-4355-A452-3B8661CF34DA}" dt="2023-04-17T10:21:46.771" v="33" actId="20577"/>
      <pc:docMkLst>
        <pc:docMk/>
      </pc:docMkLst>
      <pc:sldChg chg="del">
        <pc:chgData name="Natarajan Thiyagarajan" userId="5dabe975-d505-4fdc-839e-65c19cc87c71" providerId="ADAL" clId="{7F9366EA-22CB-4355-A452-3B8661CF34DA}" dt="2023-04-13T11:00:15.338" v="1" actId="47"/>
        <pc:sldMkLst>
          <pc:docMk/>
          <pc:sldMk cId="2036170477" sldId="2146848005"/>
        </pc:sldMkLst>
      </pc:sldChg>
      <pc:sldChg chg="modSp add mod">
        <pc:chgData name="Natarajan Thiyagarajan" userId="5dabe975-d505-4fdc-839e-65c19cc87c71" providerId="ADAL" clId="{7F9366EA-22CB-4355-A452-3B8661CF34DA}" dt="2023-04-17T10:21:46.771" v="33" actId="20577"/>
        <pc:sldMkLst>
          <pc:docMk/>
          <pc:sldMk cId="1806671215" sldId="2146848097"/>
        </pc:sldMkLst>
      </pc:sldChg>
      <pc:sldChg chg="add">
        <pc:chgData name="Natarajan Thiyagarajan" userId="5dabe975-d505-4fdc-839e-65c19cc87c71" providerId="ADAL" clId="{7F9366EA-22CB-4355-A452-3B8661CF34DA}" dt="2023-04-13T11:00:12.573" v="0"/>
        <pc:sldMkLst>
          <pc:docMk/>
          <pc:sldMk cId="4030835862" sldId="2146848098"/>
        </pc:sldMkLst>
      </pc:sldChg>
    </pc:docChg>
  </pc:docChgLst>
  <pc:docChgLst>
    <pc:chgData name="Stephan Domes" userId="518eb60b-ff7c-4541-b0bd-be16bc1905d8" providerId="ADAL" clId="{C1E3E9C7-9CC0-461B-B241-3A666FD02A29}"/>
    <pc:docChg chg="undo custSel addSld delSld modSld sldOrd">
      <pc:chgData name="Stephan Domes" userId="518eb60b-ff7c-4541-b0bd-be16bc1905d8" providerId="ADAL" clId="{C1E3E9C7-9CC0-461B-B241-3A666FD02A29}" dt="2022-07-18T07:13:23.922" v="2296" actId="20577"/>
      <pc:docMkLst>
        <pc:docMk/>
      </pc:docMkLst>
      <pc:sldChg chg="addSp delSp modSp add mod ord">
        <pc:chgData name="Stephan Domes" userId="518eb60b-ff7c-4541-b0bd-be16bc1905d8" providerId="ADAL" clId="{C1E3E9C7-9CC0-461B-B241-3A666FD02A29}" dt="2022-07-08T07:07:20.822" v="1932" actId="166"/>
        <pc:sldMkLst>
          <pc:docMk/>
          <pc:sldMk cId="3327939108" sldId="501"/>
        </pc:sldMkLst>
      </pc:sldChg>
      <pc:sldChg chg="modSp mod">
        <pc:chgData name="Stephan Domes" userId="518eb60b-ff7c-4541-b0bd-be16bc1905d8" providerId="ADAL" clId="{C1E3E9C7-9CC0-461B-B241-3A666FD02A29}" dt="2022-07-01T14:44:08.626" v="37" actId="6549"/>
        <pc:sldMkLst>
          <pc:docMk/>
          <pc:sldMk cId="2709429765" sldId="801"/>
        </pc:sldMkLst>
      </pc:sldChg>
      <pc:sldChg chg="del">
        <pc:chgData name="Stephan Domes" userId="518eb60b-ff7c-4541-b0bd-be16bc1905d8" providerId="ADAL" clId="{C1E3E9C7-9CC0-461B-B241-3A666FD02A29}" dt="2022-07-01T14:49:14.751" v="367" actId="47"/>
        <pc:sldMkLst>
          <pc:docMk/>
          <pc:sldMk cId="963276993" sldId="2141412385"/>
        </pc:sldMkLst>
      </pc:sldChg>
      <pc:sldChg chg="del">
        <pc:chgData name="Stephan Domes" userId="518eb60b-ff7c-4541-b0bd-be16bc1905d8" providerId="ADAL" clId="{C1E3E9C7-9CC0-461B-B241-3A666FD02A29}" dt="2022-07-01T14:49:33.512" v="369" actId="47"/>
        <pc:sldMkLst>
          <pc:docMk/>
          <pc:sldMk cId="181586985" sldId="2141412576"/>
        </pc:sldMkLst>
      </pc:sldChg>
      <pc:sldChg chg="ord">
        <pc:chgData name="Stephan Domes" userId="518eb60b-ff7c-4541-b0bd-be16bc1905d8" providerId="ADAL" clId="{C1E3E9C7-9CC0-461B-B241-3A666FD02A29}" dt="2022-07-01T15:01:32.772" v="1297"/>
        <pc:sldMkLst>
          <pc:docMk/>
          <pc:sldMk cId="391206082" sldId="2141412579"/>
        </pc:sldMkLst>
      </pc:sldChg>
      <pc:sldChg chg="del">
        <pc:chgData name="Stephan Domes" userId="518eb60b-ff7c-4541-b0bd-be16bc1905d8" providerId="ADAL" clId="{C1E3E9C7-9CC0-461B-B241-3A666FD02A29}" dt="2022-07-01T14:49:34.764" v="370" actId="47"/>
        <pc:sldMkLst>
          <pc:docMk/>
          <pc:sldMk cId="3534050099" sldId="2141412581"/>
        </pc:sldMkLst>
      </pc:sldChg>
      <pc:sldChg chg="del">
        <pc:chgData name="Stephan Domes" userId="518eb60b-ff7c-4541-b0bd-be16bc1905d8" providerId="ADAL" clId="{C1E3E9C7-9CC0-461B-B241-3A666FD02A29}" dt="2022-07-01T14:49:31.894" v="368" actId="47"/>
        <pc:sldMkLst>
          <pc:docMk/>
          <pc:sldMk cId="4143330162" sldId="2141412583"/>
        </pc:sldMkLst>
      </pc:sldChg>
      <pc:sldChg chg="del">
        <pc:chgData name="Stephan Domes" userId="518eb60b-ff7c-4541-b0bd-be16bc1905d8" providerId="ADAL" clId="{C1E3E9C7-9CC0-461B-B241-3A666FD02A29}" dt="2022-07-01T15:08:48.627" v="1482" actId="47"/>
        <pc:sldMkLst>
          <pc:docMk/>
          <pc:sldMk cId="3117651973" sldId="2146847877"/>
        </pc:sldMkLst>
      </pc:sldChg>
      <pc:sldChg chg="del">
        <pc:chgData name="Stephan Domes" userId="518eb60b-ff7c-4541-b0bd-be16bc1905d8" providerId="ADAL" clId="{C1E3E9C7-9CC0-461B-B241-3A666FD02A29}" dt="2022-07-01T14:49:36.281" v="371" actId="47"/>
        <pc:sldMkLst>
          <pc:docMk/>
          <pc:sldMk cId="3638457441" sldId="2146847879"/>
        </pc:sldMkLst>
      </pc:sldChg>
      <pc:sldChg chg="del">
        <pc:chgData name="Stephan Domes" userId="518eb60b-ff7c-4541-b0bd-be16bc1905d8" providerId="ADAL" clId="{C1E3E9C7-9CC0-461B-B241-3A666FD02A29}" dt="2022-07-01T14:49:38.134" v="372" actId="47"/>
        <pc:sldMkLst>
          <pc:docMk/>
          <pc:sldMk cId="2259420747" sldId="2146847880"/>
        </pc:sldMkLst>
      </pc:sldChg>
      <pc:sldChg chg="modSp">
        <pc:chgData name="Stephan Domes" userId="518eb60b-ff7c-4541-b0bd-be16bc1905d8" providerId="ADAL" clId="{C1E3E9C7-9CC0-461B-B241-3A666FD02A29}" dt="2022-07-01T15:08:52.305" v="1484" actId="404"/>
        <pc:sldMkLst>
          <pc:docMk/>
          <pc:sldMk cId="2907908555" sldId="2146847881"/>
        </pc:sldMkLst>
      </pc:sldChg>
      <pc:sldChg chg="del">
        <pc:chgData name="Stephan Domes" userId="518eb60b-ff7c-4541-b0bd-be16bc1905d8" providerId="ADAL" clId="{C1E3E9C7-9CC0-461B-B241-3A666FD02A29}" dt="2022-07-01T15:08:42.341" v="1480" actId="47"/>
        <pc:sldMkLst>
          <pc:docMk/>
          <pc:sldMk cId="423151191" sldId="2146847882"/>
        </pc:sldMkLst>
      </pc:sldChg>
      <pc:sldChg chg="addSp delSp modSp mod">
        <pc:chgData name="Stephan Domes" userId="518eb60b-ff7c-4541-b0bd-be16bc1905d8" providerId="ADAL" clId="{C1E3E9C7-9CC0-461B-B241-3A666FD02A29}" dt="2022-07-08T08:45:20.580" v="2080" actId="6549"/>
        <pc:sldMkLst>
          <pc:docMk/>
          <pc:sldMk cId="2102619265" sldId="2146847884"/>
        </pc:sldMkLst>
      </pc:sldChg>
      <pc:sldChg chg="del">
        <pc:chgData name="Stephan Domes" userId="518eb60b-ff7c-4541-b0bd-be16bc1905d8" providerId="ADAL" clId="{C1E3E9C7-9CC0-461B-B241-3A666FD02A29}" dt="2022-07-08T07:08:36.845" v="1934" actId="47"/>
        <pc:sldMkLst>
          <pc:docMk/>
          <pc:sldMk cId="3332355293" sldId="2146847885"/>
        </pc:sldMkLst>
      </pc:sldChg>
      <pc:sldChg chg="modSp mod">
        <pc:chgData name="Stephan Domes" userId="518eb60b-ff7c-4541-b0bd-be16bc1905d8" providerId="ADAL" clId="{C1E3E9C7-9CC0-461B-B241-3A666FD02A29}" dt="2022-07-01T14:55:26.414" v="607" actId="404"/>
        <pc:sldMkLst>
          <pc:docMk/>
          <pc:sldMk cId="1613365415" sldId="2146847886"/>
        </pc:sldMkLst>
      </pc:sldChg>
      <pc:sldChg chg="del">
        <pc:chgData name="Stephan Domes" userId="518eb60b-ff7c-4541-b0bd-be16bc1905d8" providerId="ADAL" clId="{C1E3E9C7-9CC0-461B-B241-3A666FD02A29}" dt="2022-07-01T14:49:03.888" v="365" actId="47"/>
        <pc:sldMkLst>
          <pc:docMk/>
          <pc:sldMk cId="595682560" sldId="2146847891"/>
        </pc:sldMkLst>
      </pc:sldChg>
      <pc:sldChg chg="del">
        <pc:chgData name="Stephan Domes" userId="518eb60b-ff7c-4541-b0bd-be16bc1905d8" providerId="ADAL" clId="{C1E3E9C7-9CC0-461B-B241-3A666FD02A29}" dt="2022-07-01T14:49:05.363" v="366" actId="47"/>
        <pc:sldMkLst>
          <pc:docMk/>
          <pc:sldMk cId="2006185798" sldId="2146847892"/>
        </pc:sldMkLst>
      </pc:sldChg>
      <pc:sldChg chg="modSp mod">
        <pc:chgData name="Stephan Domes" userId="518eb60b-ff7c-4541-b0bd-be16bc1905d8" providerId="ADAL" clId="{C1E3E9C7-9CC0-461B-B241-3A666FD02A29}" dt="2022-07-01T14:55:29.790" v="609" actId="404"/>
        <pc:sldMkLst>
          <pc:docMk/>
          <pc:sldMk cId="1836672143" sldId="2146847893"/>
        </pc:sldMkLst>
      </pc:sldChg>
      <pc:sldChg chg="del">
        <pc:chgData name="Stephan Domes" userId="518eb60b-ff7c-4541-b0bd-be16bc1905d8" providerId="ADAL" clId="{C1E3E9C7-9CC0-461B-B241-3A666FD02A29}" dt="2022-07-01T15:08:44.474" v="1481" actId="47"/>
        <pc:sldMkLst>
          <pc:docMk/>
          <pc:sldMk cId="1678279941" sldId="2146847894"/>
        </pc:sldMkLst>
      </pc:sldChg>
      <pc:sldChg chg="delSp modSp add mod ord">
        <pc:chgData name="Stephan Domes" userId="518eb60b-ff7c-4541-b0bd-be16bc1905d8" providerId="ADAL" clId="{C1E3E9C7-9CC0-461B-B241-3A666FD02A29}" dt="2022-07-18T07:13:23.922" v="2296" actId="20577"/>
        <pc:sldMkLst>
          <pc:docMk/>
          <pc:sldMk cId="2754581155" sldId="2146847894"/>
        </pc:sldMkLst>
      </pc:sldChg>
      <pc:sldChg chg="add">
        <pc:chgData name="Stephan Domes" userId="518eb60b-ff7c-4541-b0bd-be16bc1905d8" providerId="ADAL" clId="{C1E3E9C7-9CC0-461B-B241-3A666FD02A29}" dt="2022-07-08T07:12:21.232" v="1935"/>
        <pc:sldMkLst>
          <pc:docMk/>
          <pc:sldMk cId="3815080389" sldId="2146847895"/>
        </pc:sldMkLst>
      </pc:sldChg>
    </pc:docChg>
  </pc:docChgLst>
  <pc:docChgLst>
    <pc:chgData name="Michael Kurtz" userId="S::de2007@linde.com::bacb7a66-6fae-45ba-a602-ce6370aeb517" providerId="AD" clId="Web-{BDFFD337-AECE-4CA7-BED5-DA32AC24382D}"/>
    <pc:docChg chg="modSld">
      <pc:chgData name="Michael Kurtz" userId="S::de2007@linde.com::bacb7a66-6fae-45ba-a602-ce6370aeb517" providerId="AD" clId="Web-{BDFFD337-AECE-4CA7-BED5-DA32AC24382D}" dt="2022-11-15T09:06:00.766" v="160" actId="1076"/>
      <pc:docMkLst>
        <pc:docMk/>
      </pc:docMkLst>
      <pc:sldChg chg="modSp">
        <pc:chgData name="Michael Kurtz" userId="S::de2007@linde.com::bacb7a66-6fae-45ba-a602-ce6370aeb517" providerId="AD" clId="Web-{BDFFD337-AECE-4CA7-BED5-DA32AC24382D}" dt="2022-11-15T09:06:00.766" v="160" actId="1076"/>
        <pc:sldMkLst>
          <pc:docMk/>
          <pc:sldMk cId="1873790604" sldId="2146847868"/>
        </pc:sldMkLst>
      </pc:sldChg>
    </pc:docChg>
  </pc:docChgLst>
  <pc:docChgLst>
    <pc:chgData name="Stephan Domes" userId="518eb60b-ff7c-4541-b0bd-be16bc1905d8" providerId="ADAL" clId="{67DE6D85-35AE-4E3A-803B-9A04571D18BF}"/>
    <pc:docChg chg="undo custSel addSld delSld modSld sldOrd">
      <pc:chgData name="Stephan Domes" userId="518eb60b-ff7c-4541-b0bd-be16bc1905d8" providerId="ADAL" clId="{67DE6D85-35AE-4E3A-803B-9A04571D18BF}" dt="2022-05-12T08:45:49.789" v="4211" actId="6549"/>
      <pc:docMkLst>
        <pc:docMk/>
      </pc:docMkLst>
      <pc:sldChg chg="modSp mod">
        <pc:chgData name="Stephan Domes" userId="518eb60b-ff7c-4541-b0bd-be16bc1905d8" providerId="ADAL" clId="{67DE6D85-35AE-4E3A-803B-9A04571D18BF}" dt="2022-05-05T15:52:25.071" v="33" actId="6549"/>
        <pc:sldMkLst>
          <pc:docMk/>
          <pc:sldMk cId="2709429765" sldId="801"/>
        </pc:sldMkLst>
      </pc:sldChg>
      <pc:sldChg chg="ord">
        <pc:chgData name="Stephan Domes" userId="518eb60b-ff7c-4541-b0bd-be16bc1905d8" providerId="ADAL" clId="{67DE6D85-35AE-4E3A-803B-9A04571D18BF}" dt="2022-05-05T15:52:32.826" v="37"/>
        <pc:sldMkLst>
          <pc:docMk/>
          <pc:sldMk cId="391206082" sldId="2141412579"/>
        </pc:sldMkLst>
      </pc:sldChg>
      <pc:sldChg chg="addSp delSp modSp mod">
        <pc:chgData name="Stephan Domes" userId="518eb60b-ff7c-4541-b0bd-be16bc1905d8" providerId="ADAL" clId="{67DE6D85-35AE-4E3A-803B-9A04571D18BF}" dt="2022-05-12T07:56:13.277" v="4206" actId="14100"/>
        <pc:sldMkLst>
          <pc:docMk/>
          <pc:sldMk cId="359374358" sldId="2146847878"/>
        </pc:sldMkLst>
      </pc:sldChg>
      <pc:sldChg chg="addSp delSp modSp add mod ord">
        <pc:chgData name="Stephan Domes" userId="518eb60b-ff7c-4541-b0bd-be16bc1905d8" providerId="ADAL" clId="{67DE6D85-35AE-4E3A-803B-9A04571D18BF}" dt="2022-05-11T16:04:45.769" v="4188" actId="555"/>
        <pc:sldMkLst>
          <pc:docMk/>
          <pc:sldMk cId="2102619265" sldId="2146847884"/>
        </pc:sldMkLst>
      </pc:sldChg>
      <pc:sldChg chg="modSp mod">
        <pc:chgData name="Stephan Domes" userId="518eb60b-ff7c-4541-b0bd-be16bc1905d8" providerId="ADAL" clId="{67DE6D85-35AE-4E3A-803B-9A04571D18BF}" dt="2022-05-06T11:54:05.278" v="1874" actId="6549"/>
        <pc:sldMkLst>
          <pc:docMk/>
          <pc:sldMk cId="3332355293" sldId="2146847885"/>
        </pc:sldMkLst>
      </pc:sldChg>
      <pc:sldChg chg="delSp modSp mod">
        <pc:chgData name="Stephan Domes" userId="518eb60b-ff7c-4541-b0bd-be16bc1905d8" providerId="ADAL" clId="{67DE6D85-35AE-4E3A-803B-9A04571D18BF}" dt="2022-05-12T08:45:49.789" v="4211" actId="6549"/>
        <pc:sldMkLst>
          <pc:docMk/>
          <pc:sldMk cId="1613365415" sldId="2146847886"/>
        </pc:sldMkLst>
      </pc:sldChg>
      <pc:sldChg chg="modSp del mod ord">
        <pc:chgData name="Stephan Domes" userId="518eb60b-ff7c-4541-b0bd-be16bc1905d8" providerId="ADAL" clId="{67DE6D85-35AE-4E3A-803B-9A04571D18BF}" dt="2022-05-11T16:02:43.751" v="4174" actId="47"/>
        <pc:sldMkLst>
          <pc:docMk/>
          <pc:sldMk cId="611291204" sldId="2146847887"/>
        </pc:sldMkLst>
      </pc:sldChg>
      <pc:sldChg chg="modSp mod">
        <pc:chgData name="Stephan Domes" userId="518eb60b-ff7c-4541-b0bd-be16bc1905d8" providerId="ADAL" clId="{67DE6D85-35AE-4E3A-803B-9A04571D18BF}" dt="2022-05-06T11:59:26.492" v="2024" actId="20577"/>
        <pc:sldMkLst>
          <pc:docMk/>
          <pc:sldMk cId="1916057586" sldId="2146847888"/>
        </pc:sldMkLst>
      </pc:sldChg>
      <pc:sldChg chg="modSp mod">
        <pc:chgData name="Stephan Domes" userId="518eb60b-ff7c-4541-b0bd-be16bc1905d8" providerId="ADAL" clId="{67DE6D85-35AE-4E3A-803B-9A04571D18BF}" dt="2022-05-06T11:53:13.458" v="1864" actId="404"/>
        <pc:sldMkLst>
          <pc:docMk/>
          <pc:sldMk cId="4127970248" sldId="2146847889"/>
        </pc:sldMkLst>
      </pc:sldChg>
      <pc:sldChg chg="add">
        <pc:chgData name="Stephan Domes" userId="518eb60b-ff7c-4541-b0bd-be16bc1905d8" providerId="ADAL" clId="{67DE6D85-35AE-4E3A-803B-9A04571D18BF}" dt="2022-05-11T15:48:08.722" v="3599"/>
        <pc:sldMkLst>
          <pc:docMk/>
          <pc:sldMk cId="595682560" sldId="2146847891"/>
        </pc:sldMkLst>
      </pc:sldChg>
      <pc:sldChg chg="add">
        <pc:chgData name="Stephan Domes" userId="518eb60b-ff7c-4541-b0bd-be16bc1905d8" providerId="ADAL" clId="{67DE6D85-35AE-4E3A-803B-9A04571D18BF}" dt="2022-05-11T15:48:18.847" v="3600"/>
        <pc:sldMkLst>
          <pc:docMk/>
          <pc:sldMk cId="2006185798" sldId="2146847892"/>
        </pc:sldMkLst>
      </pc:sldChg>
      <pc:sldChg chg="modSp add mod">
        <pc:chgData name="Stephan Domes" userId="518eb60b-ff7c-4541-b0bd-be16bc1905d8" providerId="ADAL" clId="{67DE6D85-35AE-4E3A-803B-9A04571D18BF}" dt="2022-05-11T16:03:12.685" v="4185" actId="14100"/>
        <pc:sldMkLst>
          <pc:docMk/>
          <pc:sldMk cId="1836672143" sldId="2146847893"/>
        </pc:sldMkLst>
      </pc:sldChg>
    </pc:docChg>
  </pc:docChgLst>
  <pc:docChgLst>
    <pc:chgData clId="Web-{469D0FE7-191E-31D4-0520-7043251B5326}"/>
    <pc:docChg chg="modSld">
      <pc:chgData name="" userId="" providerId="" clId="Web-{469D0FE7-191E-31D4-0520-7043251B5326}" dt="2022-05-06T12:20:51.007" v="12" actId="20577"/>
      <pc:docMkLst>
        <pc:docMk/>
      </pc:docMkLst>
      <pc:sldChg chg="modSp">
        <pc:chgData name="" userId="" providerId="" clId="Web-{469D0FE7-191E-31D4-0520-7043251B5326}" dt="2022-05-06T12:20:03.176" v="3" actId="20577"/>
        <pc:sldMkLst>
          <pc:docMk/>
          <pc:sldMk cId="359374358" sldId="2146847878"/>
        </pc:sldMkLst>
      </pc:sldChg>
      <pc:sldChg chg="modSp">
        <pc:chgData name="" userId="" providerId="" clId="Web-{469D0FE7-191E-31D4-0520-7043251B5326}" dt="2022-05-06T12:19:39.268" v="0" actId="20577"/>
        <pc:sldMkLst>
          <pc:docMk/>
          <pc:sldMk cId="2102619265" sldId="2146847884"/>
        </pc:sldMkLst>
      </pc:sldChg>
      <pc:sldChg chg="modSp">
        <pc:chgData name="" userId="" providerId="" clId="Web-{469D0FE7-191E-31D4-0520-7043251B5326}" dt="2022-05-06T12:20:51.007" v="12" actId="20577"/>
        <pc:sldMkLst>
          <pc:docMk/>
          <pc:sldMk cId="1613365415" sldId="2146847886"/>
        </pc:sldMkLst>
      </pc:sldChg>
      <pc:sldChg chg="modSp">
        <pc:chgData name="" userId="" providerId="" clId="Web-{469D0FE7-191E-31D4-0520-7043251B5326}" dt="2022-05-06T12:20:49.679" v="11" actId="20577"/>
        <pc:sldMkLst>
          <pc:docMk/>
          <pc:sldMk cId="611291204" sldId="2146847887"/>
        </pc:sldMkLst>
      </pc:sldChg>
      <pc:sldChg chg="modSp">
        <pc:chgData name="" userId="" providerId="" clId="Web-{469D0FE7-191E-31D4-0520-7043251B5326}" dt="2022-05-06T12:20:08.707" v="6" actId="20577"/>
        <pc:sldMkLst>
          <pc:docMk/>
          <pc:sldMk cId="4127970248" sldId="2146847889"/>
        </pc:sldMkLst>
      </pc:sldChg>
    </pc:docChg>
  </pc:docChgLst>
  <pc:docChgLst>
    <pc:chgData name="Stephan Domes" userId="518eb60b-ff7c-4541-b0bd-be16bc1905d8" providerId="ADAL" clId="{90F9688F-4F9F-4AF5-81B6-51BB80B4ADD4}"/>
    <pc:docChg chg="modSld">
      <pc:chgData name="Stephan Domes" userId="518eb60b-ff7c-4541-b0bd-be16bc1905d8" providerId="ADAL" clId="{90F9688F-4F9F-4AF5-81B6-51BB80B4ADD4}" dt="2023-12-14T14:05:53.257" v="0" actId="242"/>
      <pc:docMkLst>
        <pc:docMk/>
      </pc:docMkLst>
      <pc:sldChg chg="modSp mod">
        <pc:chgData name="Stephan Domes" userId="518eb60b-ff7c-4541-b0bd-be16bc1905d8" providerId="ADAL" clId="{90F9688F-4F9F-4AF5-81B6-51BB80B4ADD4}" dt="2023-12-14T14:05:53.257" v="0" actId="242"/>
        <pc:sldMkLst>
          <pc:docMk/>
          <pc:sldMk cId="1889376688" sldId="2147470179"/>
        </pc:sldMkLst>
      </pc:sldChg>
    </pc:docChg>
  </pc:docChgLst>
  <pc:docChgLst>
    <pc:chgData name="Natarajan Thiyagarajan" userId="5dabe975-d505-4fdc-839e-65c19cc87c71" providerId="ADAL" clId="{6595B485-9B58-4BC0-B29B-AED159932893}"/>
    <pc:docChg chg="undo redo custSel addSld delSld modSld modSection">
      <pc:chgData name="Natarajan Thiyagarajan" userId="5dabe975-d505-4fdc-839e-65c19cc87c71" providerId="ADAL" clId="{6595B485-9B58-4BC0-B29B-AED159932893}" dt="2023-06-15T20:34:48.350" v="2232" actId="20577"/>
      <pc:docMkLst>
        <pc:docMk/>
      </pc:docMkLst>
      <pc:sldChg chg="modSp mod">
        <pc:chgData name="Natarajan Thiyagarajan" userId="5dabe975-d505-4fdc-839e-65c19cc87c71" providerId="ADAL" clId="{6595B485-9B58-4BC0-B29B-AED159932893}" dt="2023-06-15T15:30:12.331" v="293" actId="1035"/>
        <pc:sldMkLst>
          <pc:docMk/>
          <pc:sldMk cId="714289521" sldId="2134804308"/>
        </pc:sldMkLst>
      </pc:sldChg>
      <pc:sldChg chg="modSp add mod">
        <pc:chgData name="Natarajan Thiyagarajan" userId="5dabe975-d505-4fdc-839e-65c19cc87c71" providerId="ADAL" clId="{6595B485-9B58-4BC0-B29B-AED159932893}" dt="2023-06-15T15:28:00.006" v="246" actId="20577"/>
        <pc:sldMkLst>
          <pc:docMk/>
          <pc:sldMk cId="2180691723" sldId="2134804309"/>
        </pc:sldMkLst>
      </pc:sldChg>
      <pc:sldChg chg="modSp add mod">
        <pc:chgData name="Natarajan Thiyagarajan" userId="5dabe975-d505-4fdc-839e-65c19cc87c71" providerId="ADAL" clId="{6595B485-9B58-4BC0-B29B-AED159932893}" dt="2023-06-15T20:34:48.350" v="2232" actId="20577"/>
        <pc:sldMkLst>
          <pc:docMk/>
          <pc:sldMk cId="1027316820" sldId="2146848000"/>
        </pc:sldMkLst>
      </pc:sldChg>
      <pc:sldChg chg="modSp add del mod">
        <pc:chgData name="Natarajan Thiyagarajan" userId="5dabe975-d505-4fdc-839e-65c19cc87c71" providerId="ADAL" clId="{6595B485-9B58-4BC0-B29B-AED159932893}" dt="2023-06-15T20:34:27.336" v="2192" actId="47"/>
        <pc:sldMkLst>
          <pc:docMk/>
          <pc:sldMk cId="3295908948" sldId="2146848093"/>
        </pc:sldMkLst>
      </pc:sldChg>
      <pc:sldChg chg="modSp add del mod">
        <pc:chgData name="Natarajan Thiyagarajan" userId="5dabe975-d505-4fdc-839e-65c19cc87c71" providerId="ADAL" clId="{6595B485-9B58-4BC0-B29B-AED159932893}" dt="2023-06-15T20:34:27.336" v="2192" actId="47"/>
        <pc:sldMkLst>
          <pc:docMk/>
          <pc:sldMk cId="2200068374" sldId="2146848094"/>
        </pc:sldMkLst>
      </pc:sldChg>
      <pc:sldChg chg="addSp delSp modSp add mod">
        <pc:chgData name="Natarajan Thiyagarajan" userId="5dabe975-d505-4fdc-839e-65c19cc87c71" providerId="ADAL" clId="{6595B485-9B58-4BC0-B29B-AED159932893}" dt="2023-06-15T20:27:15.086" v="1726" actId="20577"/>
        <pc:sldMkLst>
          <pc:docMk/>
          <pc:sldMk cId="452898350" sldId="2146848127"/>
        </pc:sldMkLst>
      </pc:sldChg>
      <pc:sldChg chg="addSp delSp modSp add del mod">
        <pc:chgData name="Natarajan Thiyagarajan" userId="5dabe975-d505-4fdc-839e-65c19cc87c71" providerId="ADAL" clId="{6595B485-9B58-4BC0-B29B-AED159932893}" dt="2023-06-15T20:08:26.928" v="346" actId="47"/>
        <pc:sldMkLst>
          <pc:docMk/>
          <pc:sldMk cId="3406678799" sldId="2146848139"/>
        </pc:sldMkLst>
      </pc:sldChg>
    </pc:docChg>
  </pc:docChgLst>
  <pc:docChgLst>
    <pc:chgData name="Sneha Dutta" userId="f3ef9317-9ead-4faf-8240-fa6781572860" providerId="ADAL" clId="{10845C90-CA7E-433E-AAD5-4D9F47A959F8}"/>
    <pc:docChg chg="undo custSel addSld delSld modSld sldOrd modSection">
      <pc:chgData name="Sneha Dutta" userId="f3ef9317-9ead-4faf-8240-fa6781572860" providerId="ADAL" clId="{10845C90-CA7E-433E-AAD5-4D9F47A959F8}" dt="2025-03-11T18:56:01.869" v="2503"/>
      <pc:docMkLst>
        <pc:docMk/>
      </pc:docMkLst>
      <pc:sldChg chg="delSp modSp add mod">
        <pc:chgData name="Sneha Dutta" userId="f3ef9317-9ead-4faf-8240-fa6781572860" providerId="ADAL" clId="{10845C90-CA7E-433E-AAD5-4D9F47A959F8}" dt="2025-03-11T13:15:25.207" v="1759"/>
        <pc:sldMkLst>
          <pc:docMk/>
          <pc:sldMk cId="1306530010" sldId="4586"/>
        </pc:sldMkLst>
        <pc:graphicFrameChg chg="mod modGraphic">
          <ac:chgData name="Sneha Dutta" userId="f3ef9317-9ead-4faf-8240-fa6781572860" providerId="ADAL" clId="{10845C90-CA7E-433E-AAD5-4D9F47A959F8}" dt="2025-03-11T13:15:25.207" v="1759"/>
          <ac:graphicFrameMkLst>
            <pc:docMk/>
            <pc:sldMk cId="1306530010" sldId="4586"/>
            <ac:graphicFrameMk id="5" creationId="{81F42A22-5EA8-457C-953E-DDFB6220F72C}"/>
          </ac:graphicFrameMkLst>
        </pc:graphicFrameChg>
        <pc:picChg chg="del">
          <ac:chgData name="Sneha Dutta" userId="f3ef9317-9ead-4faf-8240-fa6781572860" providerId="ADAL" clId="{10845C90-CA7E-433E-AAD5-4D9F47A959F8}" dt="2025-03-11T13:14:17.854" v="1647" actId="478"/>
          <ac:picMkLst>
            <pc:docMk/>
            <pc:sldMk cId="1306530010" sldId="4586"/>
            <ac:picMk id="3" creationId="{22817948-8A9C-FB56-D504-D38DF23EF8E2}"/>
          </ac:picMkLst>
        </pc:picChg>
        <pc:picChg chg="del">
          <ac:chgData name="Sneha Dutta" userId="f3ef9317-9ead-4faf-8240-fa6781572860" providerId="ADAL" clId="{10845C90-CA7E-433E-AAD5-4D9F47A959F8}" dt="2025-03-11T13:14:22.599" v="1648" actId="478"/>
          <ac:picMkLst>
            <pc:docMk/>
            <pc:sldMk cId="1306530010" sldId="4586"/>
            <ac:picMk id="4" creationId="{5BAECCD8-C90B-C516-EC35-BE620F13B4AE}"/>
          </ac:picMkLst>
        </pc:picChg>
        <pc:picChg chg="del">
          <ac:chgData name="Sneha Dutta" userId="f3ef9317-9ead-4faf-8240-fa6781572860" providerId="ADAL" clId="{10845C90-CA7E-433E-AAD5-4D9F47A959F8}" dt="2025-03-11T13:14:24.711" v="1649" actId="478"/>
          <ac:picMkLst>
            <pc:docMk/>
            <pc:sldMk cId="1306530010" sldId="4586"/>
            <ac:picMk id="6" creationId="{7EDCFA77-8924-19CD-243C-54CE5A8F3C44}"/>
          </ac:picMkLst>
        </pc:picChg>
        <pc:picChg chg="del">
          <ac:chgData name="Sneha Dutta" userId="f3ef9317-9ead-4faf-8240-fa6781572860" providerId="ADAL" clId="{10845C90-CA7E-433E-AAD5-4D9F47A959F8}" dt="2025-03-11T13:14:27.169" v="1650" actId="478"/>
          <ac:picMkLst>
            <pc:docMk/>
            <pc:sldMk cId="1306530010" sldId="4586"/>
            <ac:picMk id="8" creationId="{11CB4D70-5F42-14DD-DD56-CCA910E2D700}"/>
          </ac:picMkLst>
        </pc:picChg>
      </pc:sldChg>
      <pc:sldChg chg="modSp mod">
        <pc:chgData name="Sneha Dutta" userId="f3ef9317-9ead-4faf-8240-fa6781572860" providerId="ADAL" clId="{10845C90-CA7E-433E-AAD5-4D9F47A959F8}" dt="2025-03-07T11:48:54.591" v="559" actId="20577"/>
        <pc:sldMkLst>
          <pc:docMk/>
          <pc:sldMk cId="2754581155" sldId="2146847894"/>
        </pc:sldMkLst>
        <pc:graphicFrameChg chg="modGraphic">
          <ac:chgData name="Sneha Dutta" userId="f3ef9317-9ead-4faf-8240-fa6781572860" providerId="ADAL" clId="{10845C90-CA7E-433E-AAD5-4D9F47A959F8}" dt="2025-03-07T11:48:54.591" v="559" actId="20577"/>
          <ac:graphicFrameMkLst>
            <pc:docMk/>
            <pc:sldMk cId="2754581155" sldId="2146847894"/>
            <ac:graphicFrameMk id="5" creationId="{CCF534D2-C80D-177A-6447-C82C777400B1}"/>
          </ac:graphicFrameMkLst>
        </pc:graphicFrameChg>
      </pc:sldChg>
      <pc:sldChg chg="modSp mod">
        <pc:chgData name="Sneha Dutta" userId="f3ef9317-9ead-4faf-8240-fa6781572860" providerId="ADAL" clId="{10845C90-CA7E-433E-AAD5-4D9F47A959F8}" dt="2025-03-07T11:50:37.321" v="570" actId="13926"/>
        <pc:sldMkLst>
          <pc:docMk/>
          <pc:sldMk cId="2617280399" sldId="2146847991"/>
        </pc:sldMkLst>
        <pc:graphicFrameChg chg="modGraphic">
          <ac:chgData name="Sneha Dutta" userId="f3ef9317-9ead-4faf-8240-fa6781572860" providerId="ADAL" clId="{10845C90-CA7E-433E-AAD5-4D9F47A959F8}" dt="2025-03-07T11:50:37.321" v="570" actId="13926"/>
          <ac:graphicFrameMkLst>
            <pc:docMk/>
            <pc:sldMk cId="2617280399" sldId="2146847991"/>
            <ac:graphicFrameMk id="5" creationId="{CCF534D2-C80D-177A-6447-C82C777400B1}"/>
          </ac:graphicFrameMkLst>
        </pc:graphicFrameChg>
      </pc:sldChg>
      <pc:sldChg chg="addSp delSp modSp mod">
        <pc:chgData name="Sneha Dutta" userId="f3ef9317-9ead-4faf-8240-fa6781572860" providerId="ADAL" clId="{10845C90-CA7E-433E-AAD5-4D9F47A959F8}" dt="2025-03-08T07:18:08.010" v="916" actId="166"/>
        <pc:sldMkLst>
          <pc:docMk/>
          <pc:sldMk cId="776892582" sldId="2146847995"/>
        </pc:sldMkLst>
        <pc:spChg chg="mod">
          <ac:chgData name="Sneha Dutta" userId="f3ef9317-9ead-4faf-8240-fa6781572860" providerId="ADAL" clId="{10845C90-CA7E-433E-AAD5-4D9F47A959F8}" dt="2025-03-07T11:32:06.404" v="328" actId="20577"/>
          <ac:spMkLst>
            <pc:docMk/>
            <pc:sldMk cId="776892582" sldId="2146847995"/>
            <ac:spMk id="8" creationId="{DDBB54A5-32BD-46F6-902D-7DB8DFD5C035}"/>
          </ac:spMkLst>
        </pc:spChg>
        <pc:spChg chg="mod ord">
          <ac:chgData name="Sneha Dutta" userId="f3ef9317-9ead-4faf-8240-fa6781572860" providerId="ADAL" clId="{10845C90-CA7E-433E-AAD5-4D9F47A959F8}" dt="2025-03-08T07:18:08.010" v="916" actId="166"/>
          <ac:spMkLst>
            <pc:docMk/>
            <pc:sldMk cId="776892582" sldId="2146847995"/>
            <ac:spMk id="17" creationId="{51B7A93C-0BD7-4860-AA07-90F72C0A863D}"/>
          </ac:spMkLst>
        </pc:spChg>
        <pc:picChg chg="add mod">
          <ac:chgData name="Sneha Dutta" userId="f3ef9317-9ead-4faf-8240-fa6781572860" providerId="ADAL" clId="{10845C90-CA7E-433E-AAD5-4D9F47A959F8}" dt="2025-03-08T07:17:53.597" v="914" actId="1076"/>
          <ac:picMkLst>
            <pc:docMk/>
            <pc:sldMk cId="776892582" sldId="2146847995"/>
            <ac:picMk id="5" creationId="{A125FE6E-CF93-21AD-2EB2-233E9E7B4886}"/>
          </ac:picMkLst>
        </pc:picChg>
      </pc:sldChg>
      <pc:sldChg chg="mod ord modShow">
        <pc:chgData name="Sneha Dutta" userId="f3ef9317-9ead-4faf-8240-fa6781572860" providerId="ADAL" clId="{10845C90-CA7E-433E-AAD5-4D9F47A959F8}" dt="2025-03-11T13:08:25.376" v="1624" actId="729"/>
        <pc:sldMkLst>
          <pc:docMk/>
          <pc:sldMk cId="133157531" sldId="2146848021"/>
        </pc:sldMkLst>
      </pc:sldChg>
      <pc:sldChg chg="addSp modSp mod">
        <pc:chgData name="Sneha Dutta" userId="f3ef9317-9ead-4faf-8240-fa6781572860" providerId="ADAL" clId="{10845C90-CA7E-433E-AAD5-4D9F47A959F8}" dt="2025-03-07T11:26:23.163" v="242" actId="20577"/>
        <pc:sldMkLst>
          <pc:docMk/>
          <pc:sldMk cId="266539345" sldId="2146848039"/>
        </pc:sldMkLst>
        <pc:spChg chg="add mod">
          <ac:chgData name="Sneha Dutta" userId="f3ef9317-9ead-4faf-8240-fa6781572860" providerId="ADAL" clId="{10845C90-CA7E-433E-AAD5-4D9F47A959F8}" dt="2025-02-27T16:58:42.089" v="20" actId="1076"/>
          <ac:spMkLst>
            <pc:docMk/>
            <pc:sldMk cId="266539345" sldId="2146848039"/>
            <ac:spMk id="4" creationId="{BF7A1FCF-7577-E5DF-ED56-66A1BE03FA02}"/>
          </ac:spMkLst>
        </pc:spChg>
        <pc:graphicFrameChg chg="mod modGraphic">
          <ac:chgData name="Sneha Dutta" userId="f3ef9317-9ead-4faf-8240-fa6781572860" providerId="ADAL" clId="{10845C90-CA7E-433E-AAD5-4D9F47A959F8}" dt="2025-03-07T11:26:23.163" v="242" actId="20577"/>
          <ac:graphicFrameMkLst>
            <pc:docMk/>
            <pc:sldMk cId="266539345" sldId="2146848039"/>
            <ac:graphicFrameMk id="5" creationId="{9366B732-B926-48C3-A9E1-2E41BBC60656}"/>
          </ac:graphicFrameMkLst>
        </pc:graphicFrameChg>
      </pc:sldChg>
      <pc:sldChg chg="modSp mod">
        <pc:chgData name="Sneha Dutta" userId="f3ef9317-9ead-4faf-8240-fa6781572860" providerId="ADAL" clId="{10845C90-CA7E-433E-AAD5-4D9F47A959F8}" dt="2025-03-07T11:38:03.249" v="529" actId="14100"/>
        <pc:sldMkLst>
          <pc:docMk/>
          <pc:sldMk cId="914989224" sldId="2146848040"/>
        </pc:sldMkLst>
        <pc:graphicFrameChg chg="modGraphic">
          <ac:chgData name="Sneha Dutta" userId="f3ef9317-9ead-4faf-8240-fa6781572860" providerId="ADAL" clId="{10845C90-CA7E-433E-AAD5-4D9F47A959F8}" dt="2025-03-07T11:38:03.249" v="529" actId="14100"/>
          <ac:graphicFrameMkLst>
            <pc:docMk/>
            <pc:sldMk cId="914989224" sldId="2146848040"/>
            <ac:graphicFrameMk id="5" creationId="{9366B732-B926-48C3-A9E1-2E41BBC60656}"/>
          </ac:graphicFrameMkLst>
        </pc:graphicFrameChg>
      </pc:sldChg>
      <pc:sldChg chg="add">
        <pc:chgData name="Sneha Dutta" userId="f3ef9317-9ead-4faf-8240-fa6781572860" providerId="ADAL" clId="{10845C90-CA7E-433E-AAD5-4D9F47A959F8}" dt="2025-03-11T13:49:26.235" v="2473"/>
        <pc:sldMkLst>
          <pc:docMk/>
          <pc:sldMk cId="145808571" sldId="2146848041"/>
        </pc:sldMkLst>
      </pc:sldChg>
      <pc:sldChg chg="add del">
        <pc:chgData name="Sneha Dutta" userId="f3ef9317-9ead-4faf-8240-fa6781572860" providerId="ADAL" clId="{10845C90-CA7E-433E-AAD5-4D9F47A959F8}" dt="2025-03-11T13:49:13.957" v="2472" actId="2696"/>
        <pc:sldMkLst>
          <pc:docMk/>
          <pc:sldMk cId="239880635" sldId="2146848041"/>
        </pc:sldMkLst>
      </pc:sldChg>
      <pc:sldChg chg="addSp delSp modSp mod">
        <pc:chgData name="Sneha Dutta" userId="f3ef9317-9ead-4faf-8240-fa6781572860" providerId="ADAL" clId="{10845C90-CA7E-433E-AAD5-4D9F47A959F8}" dt="2025-03-10T18:44:01.257" v="1041" actId="1076"/>
        <pc:sldMkLst>
          <pc:docMk/>
          <pc:sldMk cId="2683797105" sldId="2146848044"/>
        </pc:sldMkLst>
        <pc:spChg chg="add mod">
          <ac:chgData name="Sneha Dutta" userId="f3ef9317-9ead-4faf-8240-fa6781572860" providerId="ADAL" clId="{10845C90-CA7E-433E-AAD5-4D9F47A959F8}" dt="2025-03-08T07:15:06.903" v="903" actId="1076"/>
          <ac:spMkLst>
            <pc:docMk/>
            <pc:sldMk cId="2683797105" sldId="2146848044"/>
            <ac:spMk id="5" creationId="{213272C6-325C-E85B-12CB-113A2D8B3DEE}"/>
          </ac:spMkLst>
        </pc:spChg>
        <pc:spChg chg="mod">
          <ac:chgData name="Sneha Dutta" userId="f3ef9317-9ead-4faf-8240-fa6781572860" providerId="ADAL" clId="{10845C90-CA7E-433E-AAD5-4D9F47A959F8}" dt="2025-03-08T07:14:11.518" v="840" actId="1035"/>
          <ac:spMkLst>
            <pc:docMk/>
            <pc:sldMk cId="2683797105" sldId="2146848044"/>
            <ac:spMk id="14" creationId="{6291E8E6-ADA7-4096-B586-CEA3EA6FF944}"/>
          </ac:spMkLst>
        </pc:spChg>
        <pc:spChg chg="add mod">
          <ac:chgData name="Sneha Dutta" userId="f3ef9317-9ead-4faf-8240-fa6781572860" providerId="ADAL" clId="{10845C90-CA7E-433E-AAD5-4D9F47A959F8}" dt="2025-03-10T18:44:01.257" v="1041" actId="1076"/>
          <ac:spMkLst>
            <pc:docMk/>
            <pc:sldMk cId="2683797105" sldId="2146848044"/>
            <ac:spMk id="19" creationId="{5796F021-92F5-6F9F-00EB-94AB3391759B}"/>
          </ac:spMkLst>
        </pc:spChg>
        <pc:spChg chg="mod">
          <ac:chgData name="Sneha Dutta" userId="f3ef9317-9ead-4faf-8240-fa6781572860" providerId="ADAL" clId="{10845C90-CA7E-433E-AAD5-4D9F47A959F8}" dt="2025-03-07T11:28:27.648" v="246" actId="20577"/>
          <ac:spMkLst>
            <pc:docMk/>
            <pc:sldMk cId="2683797105" sldId="2146848044"/>
            <ac:spMk id="231" creationId="{A84E748D-6598-4B19-9202-B9CCCE6DD1A3}"/>
          </ac:spMkLst>
        </pc:spChg>
        <pc:picChg chg="add mod">
          <ac:chgData name="Sneha Dutta" userId="f3ef9317-9ead-4faf-8240-fa6781572860" providerId="ADAL" clId="{10845C90-CA7E-433E-AAD5-4D9F47A959F8}" dt="2025-03-08T07:15:12.091" v="904" actId="14100"/>
          <ac:picMkLst>
            <pc:docMk/>
            <pc:sldMk cId="2683797105" sldId="2146848044"/>
            <ac:picMk id="4" creationId="{277D5840-BECB-F2E7-3E47-CA3CFE9CD3A8}"/>
          </ac:picMkLst>
        </pc:picChg>
        <pc:picChg chg="mod">
          <ac:chgData name="Sneha Dutta" userId="f3ef9317-9ead-4faf-8240-fa6781572860" providerId="ADAL" clId="{10845C90-CA7E-433E-AAD5-4D9F47A959F8}" dt="2025-03-08T07:14:11.518" v="840" actId="1035"/>
          <ac:picMkLst>
            <pc:docMk/>
            <pc:sldMk cId="2683797105" sldId="2146848044"/>
            <ac:picMk id="10" creationId="{8D79B71C-6A12-413F-BD96-01A66F53D473}"/>
          </ac:picMkLst>
        </pc:picChg>
        <pc:cxnChg chg="mod">
          <ac:chgData name="Sneha Dutta" userId="f3ef9317-9ead-4faf-8240-fa6781572860" providerId="ADAL" clId="{10845C90-CA7E-433E-AAD5-4D9F47A959F8}" dt="2025-03-07T10:38:58.116" v="22" actId="478"/>
          <ac:cxnSpMkLst>
            <pc:docMk/>
            <pc:sldMk cId="2683797105" sldId="2146848044"/>
            <ac:cxnSpMk id="11" creationId="{F9CCF4E9-7024-444C-9C00-626C7D6984E5}"/>
          </ac:cxnSpMkLst>
        </pc:cxnChg>
        <pc:cxnChg chg="add mod">
          <ac:chgData name="Sneha Dutta" userId="f3ef9317-9ead-4faf-8240-fa6781572860" providerId="ADAL" clId="{10845C90-CA7E-433E-AAD5-4D9F47A959F8}" dt="2025-03-10T12:46:46.370" v="918" actId="14100"/>
          <ac:cxnSpMkLst>
            <pc:docMk/>
            <pc:sldMk cId="2683797105" sldId="2146848044"/>
            <ac:cxnSpMk id="16" creationId="{21B91026-92E1-2475-2EB3-60D6D14B8777}"/>
          </ac:cxnSpMkLst>
        </pc:cxnChg>
        <pc:cxnChg chg="mod">
          <ac:chgData name="Sneha Dutta" userId="f3ef9317-9ead-4faf-8240-fa6781572860" providerId="ADAL" clId="{10845C90-CA7E-433E-AAD5-4D9F47A959F8}" dt="2025-03-07T10:38:58.116" v="22" actId="478"/>
          <ac:cxnSpMkLst>
            <pc:docMk/>
            <pc:sldMk cId="2683797105" sldId="2146848044"/>
            <ac:cxnSpMk id="27" creationId="{1C5DF67B-2649-47B1-9CB3-6C322BB87B95}"/>
          </ac:cxnSpMkLst>
        </pc:cxnChg>
        <pc:cxnChg chg="mod">
          <ac:chgData name="Sneha Dutta" userId="f3ef9317-9ead-4faf-8240-fa6781572860" providerId="ADAL" clId="{10845C90-CA7E-433E-AAD5-4D9F47A959F8}" dt="2025-03-07T10:38:58.116" v="22" actId="478"/>
          <ac:cxnSpMkLst>
            <pc:docMk/>
            <pc:sldMk cId="2683797105" sldId="2146848044"/>
            <ac:cxnSpMk id="30" creationId="{12D663D2-A673-4B05-96B6-DCD12DCFA6CA}"/>
          </ac:cxnSpMkLst>
        </pc:cxnChg>
        <pc:cxnChg chg="mod">
          <ac:chgData name="Sneha Dutta" userId="f3ef9317-9ead-4faf-8240-fa6781572860" providerId="ADAL" clId="{10845C90-CA7E-433E-AAD5-4D9F47A959F8}" dt="2025-03-07T10:38:58.116" v="22" actId="478"/>
          <ac:cxnSpMkLst>
            <pc:docMk/>
            <pc:sldMk cId="2683797105" sldId="2146848044"/>
            <ac:cxnSpMk id="33" creationId="{E50DD11C-82E4-4902-B206-828FF1EB21C1}"/>
          </ac:cxnSpMkLst>
        </pc:cxnChg>
        <pc:cxnChg chg="mod">
          <ac:chgData name="Sneha Dutta" userId="f3ef9317-9ead-4faf-8240-fa6781572860" providerId="ADAL" clId="{10845C90-CA7E-433E-AAD5-4D9F47A959F8}" dt="2025-03-07T10:38:58.116" v="22" actId="478"/>
          <ac:cxnSpMkLst>
            <pc:docMk/>
            <pc:sldMk cId="2683797105" sldId="2146848044"/>
            <ac:cxnSpMk id="120" creationId="{E99710F9-4AA4-47C5-B2E6-DADAAB6A532C}"/>
          </ac:cxnSpMkLst>
        </pc:cxnChg>
        <pc:cxnChg chg="mod">
          <ac:chgData name="Sneha Dutta" userId="f3ef9317-9ead-4faf-8240-fa6781572860" providerId="ADAL" clId="{10845C90-CA7E-433E-AAD5-4D9F47A959F8}" dt="2025-03-07T10:38:58.116" v="22" actId="478"/>
          <ac:cxnSpMkLst>
            <pc:docMk/>
            <pc:sldMk cId="2683797105" sldId="2146848044"/>
            <ac:cxnSpMk id="123" creationId="{2A6D5001-31D5-4680-8381-02B6AD577E63}"/>
          </ac:cxnSpMkLst>
        </pc:cxnChg>
        <pc:cxnChg chg="mod">
          <ac:chgData name="Sneha Dutta" userId="f3ef9317-9ead-4faf-8240-fa6781572860" providerId="ADAL" clId="{10845C90-CA7E-433E-AAD5-4D9F47A959F8}" dt="2025-03-07T10:38:58.116" v="22" actId="478"/>
          <ac:cxnSpMkLst>
            <pc:docMk/>
            <pc:sldMk cId="2683797105" sldId="2146848044"/>
            <ac:cxnSpMk id="256" creationId="{1A72ECDA-6994-4459-8A10-6330D1FD1B38}"/>
          </ac:cxnSpMkLst>
        </pc:cxnChg>
      </pc:sldChg>
      <pc:sldChg chg="mod modShow">
        <pc:chgData name="Sneha Dutta" userId="f3ef9317-9ead-4faf-8240-fa6781572860" providerId="ADAL" clId="{10845C90-CA7E-433E-AAD5-4D9F47A959F8}" dt="2025-03-11T13:08:25.376" v="1624" actId="729"/>
        <pc:sldMkLst>
          <pc:docMk/>
          <pc:sldMk cId="702829629" sldId="2146848062"/>
        </pc:sldMkLst>
      </pc:sldChg>
      <pc:sldChg chg="del mod modShow">
        <pc:chgData name="Sneha Dutta" userId="f3ef9317-9ead-4faf-8240-fa6781572860" providerId="ADAL" clId="{10845C90-CA7E-433E-AAD5-4D9F47A959F8}" dt="2025-03-11T18:55:15.840" v="2502" actId="2696"/>
        <pc:sldMkLst>
          <pc:docMk/>
          <pc:sldMk cId="1042782951" sldId="2147470174"/>
        </pc:sldMkLst>
      </pc:sldChg>
      <pc:sldChg chg="add del mod modShow">
        <pc:chgData name="Sneha Dutta" userId="f3ef9317-9ead-4faf-8240-fa6781572860" providerId="ADAL" clId="{10845C90-CA7E-433E-AAD5-4D9F47A959F8}" dt="2025-03-10T12:45:29.928" v="917" actId="2696"/>
        <pc:sldMkLst>
          <pc:docMk/>
          <pc:sldMk cId="1047717835" sldId="2147470189"/>
        </pc:sldMkLst>
      </pc:sldChg>
      <pc:sldChg chg="delSp modSp add mod">
        <pc:chgData name="Sneha Dutta" userId="f3ef9317-9ead-4faf-8240-fa6781572860" providerId="ADAL" clId="{10845C90-CA7E-433E-AAD5-4D9F47A959F8}" dt="2025-03-11T13:39:33.473" v="2448" actId="478"/>
        <pc:sldMkLst>
          <pc:docMk/>
          <pc:sldMk cId="1430799459" sldId="2147470441"/>
        </pc:sldMkLst>
        <pc:spChg chg="mod">
          <ac:chgData name="Sneha Dutta" userId="f3ef9317-9ead-4faf-8240-fa6781572860" providerId="ADAL" clId="{10845C90-CA7E-433E-AAD5-4D9F47A959F8}" dt="2025-03-11T12:52:06.547" v="1570" actId="207"/>
          <ac:spMkLst>
            <pc:docMk/>
            <pc:sldMk cId="1430799459" sldId="2147470441"/>
            <ac:spMk id="6" creationId="{DA3668ED-87B5-BD89-D801-F9567CFA50D1}"/>
          </ac:spMkLst>
        </pc:spChg>
        <pc:spChg chg="mod">
          <ac:chgData name="Sneha Dutta" userId="f3ef9317-9ead-4faf-8240-fa6781572860" providerId="ADAL" clId="{10845C90-CA7E-433E-AAD5-4D9F47A959F8}" dt="2025-03-11T12:41:30.540" v="1479" actId="207"/>
          <ac:spMkLst>
            <pc:docMk/>
            <pc:sldMk cId="1430799459" sldId="2147470441"/>
            <ac:spMk id="25" creationId="{B2720DA3-4FE9-AA62-9B8C-2EA44B0AF179}"/>
          </ac:spMkLst>
        </pc:spChg>
        <pc:spChg chg="mod">
          <ac:chgData name="Sneha Dutta" userId="f3ef9317-9ead-4faf-8240-fa6781572860" providerId="ADAL" clId="{10845C90-CA7E-433E-AAD5-4D9F47A959F8}" dt="2025-03-11T12:41:22.576" v="1478" actId="207"/>
          <ac:spMkLst>
            <pc:docMk/>
            <pc:sldMk cId="1430799459" sldId="2147470441"/>
            <ac:spMk id="75" creationId="{577C6A08-CCA9-D18B-5FED-CC4BBE219AE7}"/>
          </ac:spMkLst>
        </pc:spChg>
        <pc:spChg chg="mod">
          <ac:chgData name="Sneha Dutta" userId="f3ef9317-9ead-4faf-8240-fa6781572860" providerId="ADAL" clId="{10845C90-CA7E-433E-AAD5-4D9F47A959F8}" dt="2025-03-11T12:41:22.576" v="1478" actId="207"/>
          <ac:spMkLst>
            <pc:docMk/>
            <pc:sldMk cId="1430799459" sldId="2147470441"/>
            <ac:spMk id="82" creationId="{B0210A5F-22DA-EB25-7676-4B7C6E6D9E73}"/>
          </ac:spMkLst>
        </pc:spChg>
        <pc:spChg chg="mod">
          <ac:chgData name="Sneha Dutta" userId="f3ef9317-9ead-4faf-8240-fa6781572860" providerId="ADAL" clId="{10845C90-CA7E-433E-AAD5-4D9F47A959F8}" dt="2025-03-11T12:41:22.576" v="1478" actId="207"/>
          <ac:spMkLst>
            <pc:docMk/>
            <pc:sldMk cId="1430799459" sldId="2147470441"/>
            <ac:spMk id="96" creationId="{5013C2C1-C27F-91DC-531A-0E7BD0525534}"/>
          </ac:spMkLst>
        </pc:spChg>
        <pc:spChg chg="mod">
          <ac:chgData name="Sneha Dutta" userId="f3ef9317-9ead-4faf-8240-fa6781572860" providerId="ADAL" clId="{10845C90-CA7E-433E-AAD5-4D9F47A959F8}" dt="2025-03-11T12:41:22.576" v="1478" actId="207"/>
          <ac:spMkLst>
            <pc:docMk/>
            <pc:sldMk cId="1430799459" sldId="2147470441"/>
            <ac:spMk id="97" creationId="{B3F7DE10-B937-F09F-089D-97BE9BAA466C}"/>
          </ac:spMkLst>
        </pc:spChg>
        <pc:spChg chg="mod">
          <ac:chgData name="Sneha Dutta" userId="f3ef9317-9ead-4faf-8240-fa6781572860" providerId="ADAL" clId="{10845C90-CA7E-433E-AAD5-4D9F47A959F8}" dt="2025-03-11T12:41:22.576" v="1478" actId="207"/>
          <ac:spMkLst>
            <pc:docMk/>
            <pc:sldMk cId="1430799459" sldId="2147470441"/>
            <ac:spMk id="132" creationId="{9C4A6726-FEFA-58FE-7903-DE31D14A4DE7}"/>
          </ac:spMkLst>
        </pc:spChg>
        <pc:spChg chg="mod">
          <ac:chgData name="Sneha Dutta" userId="f3ef9317-9ead-4faf-8240-fa6781572860" providerId="ADAL" clId="{10845C90-CA7E-433E-AAD5-4D9F47A959F8}" dt="2025-03-11T12:41:30.540" v="1479" actId="207"/>
          <ac:spMkLst>
            <pc:docMk/>
            <pc:sldMk cId="1430799459" sldId="2147470441"/>
            <ac:spMk id="157" creationId="{CB0AD4C3-C9D7-25D7-9B41-0EDF56F18EF4}"/>
          </ac:spMkLst>
        </pc:spChg>
        <pc:spChg chg="mod">
          <ac:chgData name="Sneha Dutta" userId="f3ef9317-9ead-4faf-8240-fa6781572860" providerId="ADAL" clId="{10845C90-CA7E-433E-AAD5-4D9F47A959F8}" dt="2025-03-11T12:42:02.417" v="1567" actId="207"/>
          <ac:spMkLst>
            <pc:docMk/>
            <pc:sldMk cId="1430799459" sldId="2147470441"/>
            <ac:spMk id="166" creationId="{719272EF-3F33-429E-BCCC-F17922439CC0}"/>
          </ac:spMkLst>
        </pc:spChg>
        <pc:grpChg chg="del mod">
          <ac:chgData name="Sneha Dutta" userId="f3ef9317-9ead-4faf-8240-fa6781572860" providerId="ADAL" clId="{10845C90-CA7E-433E-AAD5-4D9F47A959F8}" dt="2025-03-11T13:39:33.473" v="2448" actId="478"/>
          <ac:grpSpMkLst>
            <pc:docMk/>
            <pc:sldMk cId="1430799459" sldId="2147470441"/>
            <ac:grpSpMk id="30" creationId="{0078143C-74A4-92AA-9622-C0BC2CC9DE92}"/>
          </ac:grpSpMkLst>
        </pc:grpChg>
      </pc:sldChg>
      <pc:sldChg chg="addSp delSp modSp mod">
        <pc:chgData name="Sneha Dutta" userId="f3ef9317-9ead-4faf-8240-fa6781572860" providerId="ADAL" clId="{10845C90-CA7E-433E-AAD5-4D9F47A959F8}" dt="2025-03-11T12:53:31.015" v="1595" actId="1038"/>
        <pc:sldMkLst>
          <pc:docMk/>
          <pc:sldMk cId="2681204194" sldId="2147470487"/>
        </pc:sldMkLst>
        <pc:picChg chg="add mod">
          <ac:chgData name="Sneha Dutta" userId="f3ef9317-9ead-4faf-8240-fa6781572860" providerId="ADAL" clId="{10845C90-CA7E-433E-AAD5-4D9F47A959F8}" dt="2025-03-11T12:53:31.015" v="1595" actId="1038"/>
          <ac:picMkLst>
            <pc:docMk/>
            <pc:sldMk cId="2681204194" sldId="2147470487"/>
            <ac:picMk id="5" creationId="{CB49C00B-6EFA-B030-4781-0CE3051537AC}"/>
          </ac:picMkLst>
        </pc:picChg>
        <pc:picChg chg="del">
          <ac:chgData name="Sneha Dutta" userId="f3ef9317-9ead-4faf-8240-fa6781572860" providerId="ADAL" clId="{10845C90-CA7E-433E-AAD5-4D9F47A959F8}" dt="2025-03-11T12:52:48.314" v="1574" actId="478"/>
          <ac:picMkLst>
            <pc:docMk/>
            <pc:sldMk cId="2681204194" sldId="2147470487"/>
            <ac:picMk id="13" creationId="{3994E0EA-6E2D-B214-B3AC-EB572A973877}"/>
          </ac:picMkLst>
        </pc:picChg>
        <pc:picChg chg="mod">
          <ac:chgData name="Sneha Dutta" userId="f3ef9317-9ead-4faf-8240-fa6781572860" providerId="ADAL" clId="{10845C90-CA7E-433E-AAD5-4D9F47A959F8}" dt="2025-03-11T12:53:31.015" v="1595" actId="1038"/>
          <ac:picMkLst>
            <pc:docMk/>
            <pc:sldMk cId="2681204194" sldId="2147470487"/>
            <ac:picMk id="15" creationId="{B46B24E2-3A02-EC50-0EBC-0BCCD7B10F4F}"/>
          </ac:picMkLst>
        </pc:picChg>
      </pc:sldChg>
      <pc:sldChg chg="add del">
        <pc:chgData name="Sneha Dutta" userId="f3ef9317-9ead-4faf-8240-fa6781572860" providerId="ADAL" clId="{10845C90-CA7E-433E-AAD5-4D9F47A959F8}" dt="2025-03-11T13:24:14.123" v="1922"/>
        <pc:sldMkLst>
          <pc:docMk/>
          <pc:sldMk cId="1798398714" sldId="2147470496"/>
        </pc:sldMkLst>
      </pc:sldChg>
      <pc:sldChg chg="addSp delSp modSp add mod ord">
        <pc:chgData name="Sneha Dutta" userId="f3ef9317-9ead-4faf-8240-fa6781572860" providerId="ADAL" clId="{10845C90-CA7E-433E-AAD5-4D9F47A959F8}" dt="2025-03-11T13:48:51.152" v="2469" actId="1036"/>
        <pc:sldMkLst>
          <pc:docMk/>
          <pc:sldMk cId="2049446660" sldId="2147470603"/>
        </pc:sldMkLst>
        <pc:spChg chg="mod">
          <ac:chgData name="Sneha Dutta" userId="f3ef9317-9ead-4faf-8240-fa6781572860" providerId="ADAL" clId="{10845C90-CA7E-433E-AAD5-4D9F47A959F8}" dt="2025-03-11T13:18:57.880" v="1917" actId="20577"/>
          <ac:spMkLst>
            <pc:docMk/>
            <pc:sldMk cId="2049446660" sldId="2147470603"/>
            <ac:spMk id="2" creationId="{00000000-0000-0000-0000-000000000000}"/>
          </ac:spMkLst>
        </pc:spChg>
        <pc:graphicFrameChg chg="modGraphic">
          <ac:chgData name="Sneha Dutta" userId="f3ef9317-9ead-4faf-8240-fa6781572860" providerId="ADAL" clId="{10845C90-CA7E-433E-AAD5-4D9F47A959F8}" dt="2025-03-11T13:40:43.475" v="2452" actId="20577"/>
          <ac:graphicFrameMkLst>
            <pc:docMk/>
            <pc:sldMk cId="2049446660" sldId="2147470603"/>
            <ac:graphicFrameMk id="4" creationId="{EA2B4CCE-5DC7-3DA8-4E2E-3F85F3A1BA19}"/>
          </ac:graphicFrameMkLst>
        </pc:graphicFrameChg>
        <pc:picChg chg="del">
          <ac:chgData name="Sneha Dutta" userId="f3ef9317-9ead-4faf-8240-fa6781572860" providerId="ADAL" clId="{10845C90-CA7E-433E-AAD5-4D9F47A959F8}" dt="2025-03-11T13:18:32.460" v="1909" actId="478"/>
          <ac:picMkLst>
            <pc:docMk/>
            <pc:sldMk cId="2049446660" sldId="2147470603"/>
            <ac:picMk id="6" creationId="{1D827EB6-9EF1-9F0D-0F66-E410564CE4AB}"/>
          </ac:picMkLst>
        </pc:picChg>
        <pc:picChg chg="del">
          <ac:chgData name="Sneha Dutta" userId="f3ef9317-9ead-4faf-8240-fa6781572860" providerId="ADAL" clId="{10845C90-CA7E-433E-AAD5-4D9F47A959F8}" dt="2025-03-11T13:42:20.705" v="2453" actId="478"/>
          <ac:picMkLst>
            <pc:docMk/>
            <pc:sldMk cId="2049446660" sldId="2147470603"/>
            <ac:picMk id="10" creationId="{0946D1B7-17A3-0EF2-F037-2A717D42529E}"/>
          </ac:picMkLst>
        </pc:picChg>
        <pc:picChg chg="del">
          <ac:chgData name="Sneha Dutta" userId="f3ef9317-9ead-4faf-8240-fa6781572860" providerId="ADAL" clId="{10845C90-CA7E-433E-AAD5-4D9F47A959F8}" dt="2025-03-11T13:18:26.851" v="1908" actId="478"/>
          <ac:picMkLst>
            <pc:docMk/>
            <pc:sldMk cId="2049446660" sldId="2147470603"/>
            <ac:picMk id="14" creationId="{05BCBF4B-9879-F424-0627-474137A57CEA}"/>
          </ac:picMkLst>
        </pc:picChg>
        <pc:picChg chg="del">
          <ac:chgData name="Sneha Dutta" userId="f3ef9317-9ead-4faf-8240-fa6781572860" providerId="ADAL" clId="{10845C90-CA7E-433E-AAD5-4D9F47A959F8}" dt="2025-03-11T13:18:38.811" v="1910" actId="478"/>
          <ac:picMkLst>
            <pc:docMk/>
            <pc:sldMk cId="2049446660" sldId="2147470603"/>
            <ac:picMk id="16" creationId="{4625151B-03F9-1BDF-C8E0-9B8113B067FC}"/>
          </ac:picMkLst>
        </pc:picChg>
        <pc:picChg chg="del">
          <ac:chgData name="Sneha Dutta" userId="f3ef9317-9ead-4faf-8240-fa6781572860" providerId="ADAL" clId="{10845C90-CA7E-433E-AAD5-4D9F47A959F8}" dt="2025-03-11T13:18:22.682" v="1907" actId="478"/>
          <ac:picMkLst>
            <pc:docMk/>
            <pc:sldMk cId="2049446660" sldId="2147470603"/>
            <ac:picMk id="17" creationId="{FC0B92E2-7E83-13B9-A2C5-88E4333F31C3}"/>
          </ac:picMkLst>
        </pc:picChg>
        <pc:picChg chg="del">
          <ac:chgData name="Sneha Dutta" userId="f3ef9317-9ead-4faf-8240-fa6781572860" providerId="ADAL" clId="{10845C90-CA7E-433E-AAD5-4D9F47A959F8}" dt="2025-03-11T13:18:47.795" v="1911" actId="478"/>
          <ac:picMkLst>
            <pc:docMk/>
            <pc:sldMk cId="2049446660" sldId="2147470603"/>
            <ac:picMk id="18" creationId="{18414A27-DDD5-7115-A7B9-B6D1641B35D9}"/>
          </ac:picMkLst>
        </pc:picChg>
        <pc:picChg chg="del">
          <ac:chgData name="Sneha Dutta" userId="f3ef9317-9ead-4faf-8240-fa6781572860" providerId="ADAL" clId="{10845C90-CA7E-433E-AAD5-4D9F47A959F8}" dt="2025-03-11T13:18:14.896" v="1905" actId="478"/>
          <ac:picMkLst>
            <pc:docMk/>
            <pc:sldMk cId="2049446660" sldId="2147470603"/>
            <ac:picMk id="20" creationId="{4AD02EE4-58F1-33CF-4879-471612B076A8}"/>
          </ac:picMkLst>
        </pc:picChg>
        <pc:picChg chg="del">
          <ac:chgData name="Sneha Dutta" userId="f3ef9317-9ead-4faf-8240-fa6781572860" providerId="ADAL" clId="{10845C90-CA7E-433E-AAD5-4D9F47A959F8}" dt="2025-03-11T13:18:16.679" v="1906" actId="478"/>
          <ac:picMkLst>
            <pc:docMk/>
            <pc:sldMk cId="2049446660" sldId="2147470603"/>
            <ac:picMk id="21" creationId="{420A54FA-A008-7A79-1324-8B4F96C12EBB}"/>
          </ac:picMkLst>
        </pc:picChg>
        <pc:picChg chg="add mod">
          <ac:chgData name="Sneha Dutta" userId="f3ef9317-9ead-4faf-8240-fa6781572860" providerId="ADAL" clId="{10845C90-CA7E-433E-AAD5-4D9F47A959F8}" dt="2025-03-11T13:48:51.152" v="2469" actId="1036"/>
          <ac:picMkLst>
            <pc:docMk/>
            <pc:sldMk cId="2049446660" sldId="2147470603"/>
            <ac:picMk id="22" creationId="{FFE8883D-0430-2778-3FC5-7CB164B7BE80}"/>
          </ac:picMkLst>
        </pc:picChg>
      </pc:sldChg>
      <pc:sldChg chg="modSp">
        <pc:chgData name="Sneha Dutta" userId="f3ef9317-9ead-4faf-8240-fa6781572860" providerId="ADAL" clId="{10845C90-CA7E-433E-AAD5-4D9F47A959F8}" dt="2025-03-10T18:41:14.215" v="1019"/>
        <pc:sldMkLst>
          <pc:docMk/>
          <pc:sldMk cId="1279957338" sldId="2147470609"/>
        </pc:sldMkLst>
        <pc:graphicFrameChg chg="mod">
          <ac:chgData name="Sneha Dutta" userId="f3ef9317-9ead-4faf-8240-fa6781572860" providerId="ADAL" clId="{10845C90-CA7E-433E-AAD5-4D9F47A959F8}" dt="2025-03-10T18:41:14.215" v="1019"/>
          <ac:graphicFrameMkLst>
            <pc:docMk/>
            <pc:sldMk cId="1279957338" sldId="2147470609"/>
            <ac:graphicFrameMk id="3" creationId="{BAA559E0-EB69-1AF9-028D-FD791FE918BA}"/>
          </ac:graphicFrameMkLst>
        </pc:graphicFrameChg>
      </pc:sldChg>
      <pc:sldChg chg="modSp">
        <pc:chgData name="Sneha Dutta" userId="f3ef9317-9ead-4faf-8240-fa6781572860" providerId="ADAL" clId="{10845C90-CA7E-433E-AAD5-4D9F47A959F8}" dt="2025-03-10T18:50:17.829" v="1094"/>
        <pc:sldMkLst>
          <pc:docMk/>
          <pc:sldMk cId="2951941624" sldId="2147470613"/>
        </pc:sldMkLst>
        <pc:graphicFrameChg chg="mod">
          <ac:chgData name="Sneha Dutta" userId="f3ef9317-9ead-4faf-8240-fa6781572860" providerId="ADAL" clId="{10845C90-CA7E-433E-AAD5-4D9F47A959F8}" dt="2025-03-10T18:50:17.829" v="1094"/>
          <ac:graphicFrameMkLst>
            <pc:docMk/>
            <pc:sldMk cId="2951941624" sldId="2147470613"/>
            <ac:graphicFrameMk id="3" creationId="{CE26467A-FA4F-562A-D237-CD0A67E677A2}"/>
          </ac:graphicFrameMkLst>
        </pc:graphicFrameChg>
      </pc:sldChg>
      <pc:sldChg chg="modSp">
        <pc:chgData name="Sneha Dutta" userId="f3ef9317-9ead-4faf-8240-fa6781572860" providerId="ADAL" clId="{10845C90-CA7E-433E-AAD5-4D9F47A959F8}" dt="2025-03-11T18:56:01.869" v="2503"/>
        <pc:sldMkLst>
          <pc:docMk/>
          <pc:sldMk cId="1242746885" sldId="2147470614"/>
        </pc:sldMkLst>
        <pc:graphicFrameChg chg="mod">
          <ac:chgData name="Sneha Dutta" userId="f3ef9317-9ead-4faf-8240-fa6781572860" providerId="ADAL" clId="{10845C90-CA7E-433E-AAD5-4D9F47A959F8}" dt="2025-03-11T18:56:01.869" v="2503"/>
          <ac:graphicFrameMkLst>
            <pc:docMk/>
            <pc:sldMk cId="1242746885" sldId="2147470614"/>
            <ac:graphicFrameMk id="3" creationId="{1D8DB9B9-406F-F691-1313-D2BC5E7D8D14}"/>
          </ac:graphicFrameMkLst>
        </pc:graphicFrameChg>
      </pc:sldChg>
      <pc:sldChg chg="modSp mod modShow">
        <pc:chgData name="Sneha Dutta" userId="f3ef9317-9ead-4faf-8240-fa6781572860" providerId="ADAL" clId="{10845C90-CA7E-433E-AAD5-4D9F47A959F8}" dt="2025-03-11T12:58:37.125" v="1619" actId="20577"/>
        <pc:sldMkLst>
          <pc:docMk/>
          <pc:sldMk cId="3905259153" sldId="2147470615"/>
        </pc:sldMkLst>
        <pc:graphicFrameChg chg="mod modGraphic">
          <ac:chgData name="Sneha Dutta" userId="f3ef9317-9ead-4faf-8240-fa6781572860" providerId="ADAL" clId="{10845C90-CA7E-433E-AAD5-4D9F47A959F8}" dt="2025-03-11T12:58:37.125" v="1619" actId="20577"/>
          <ac:graphicFrameMkLst>
            <pc:docMk/>
            <pc:sldMk cId="3905259153" sldId="2147470615"/>
            <ac:graphicFrameMk id="3" creationId="{21170220-471D-E9D7-68B8-C5506AD8876C}"/>
          </ac:graphicFrameMkLst>
        </pc:graphicFrameChg>
      </pc:sldChg>
      <pc:sldChg chg="modSp mod ord">
        <pc:chgData name="Sneha Dutta" userId="f3ef9317-9ead-4faf-8240-fa6781572860" providerId="ADAL" clId="{10845C90-CA7E-433E-AAD5-4D9F47A959F8}" dt="2025-03-11T13:17:39.651" v="1903"/>
        <pc:sldMkLst>
          <pc:docMk/>
          <pc:sldMk cId="1511340044" sldId="2147470639"/>
        </pc:sldMkLst>
        <pc:spChg chg="mod">
          <ac:chgData name="Sneha Dutta" userId="f3ef9317-9ead-4faf-8240-fa6781572860" providerId="ADAL" clId="{10845C90-CA7E-433E-AAD5-4D9F47A959F8}" dt="2025-03-07T11:41:24.445" v="533" actId="14100"/>
          <ac:spMkLst>
            <pc:docMk/>
            <pc:sldMk cId="1511340044" sldId="2147470639"/>
            <ac:spMk id="4" creationId="{1E18DCC1-2B1D-FDC8-442E-DD82EB4B2D09}"/>
          </ac:spMkLst>
        </pc:spChg>
        <pc:spChg chg="mod">
          <ac:chgData name="Sneha Dutta" userId="f3ef9317-9ead-4faf-8240-fa6781572860" providerId="ADAL" clId="{10845C90-CA7E-433E-AAD5-4D9F47A959F8}" dt="2025-03-07T11:42:05.768" v="535" actId="14100"/>
          <ac:spMkLst>
            <pc:docMk/>
            <pc:sldMk cId="1511340044" sldId="2147470639"/>
            <ac:spMk id="6" creationId="{A584447B-C95E-00BB-D721-8FBEFA8F471B}"/>
          </ac:spMkLst>
        </pc:spChg>
        <pc:spChg chg="mod">
          <ac:chgData name="Sneha Dutta" userId="f3ef9317-9ead-4faf-8240-fa6781572860" providerId="ADAL" clId="{10845C90-CA7E-433E-AAD5-4D9F47A959F8}" dt="2025-03-07T11:40:38.922" v="531" actId="6549"/>
          <ac:spMkLst>
            <pc:docMk/>
            <pc:sldMk cId="1511340044" sldId="2147470639"/>
            <ac:spMk id="11" creationId="{DD086A8B-5442-67A5-0526-34C1067477B4}"/>
          </ac:spMkLst>
        </pc:spChg>
        <pc:spChg chg="mod">
          <ac:chgData name="Sneha Dutta" userId="f3ef9317-9ead-4faf-8240-fa6781572860" providerId="ADAL" clId="{10845C90-CA7E-433E-AAD5-4D9F47A959F8}" dt="2025-03-07T11:41:20.392" v="532" actId="14100"/>
          <ac:spMkLst>
            <pc:docMk/>
            <pc:sldMk cId="1511340044" sldId="2147470639"/>
            <ac:spMk id="34" creationId="{F804F7F6-B95C-005E-595E-292F82FF2E0A}"/>
          </ac:spMkLst>
        </pc:spChg>
      </pc:sldChg>
      <pc:sldChg chg="delSp modSp add mod">
        <pc:chgData name="Sneha Dutta" userId="f3ef9317-9ead-4faf-8240-fa6781572860" providerId="ADAL" clId="{10845C90-CA7E-433E-AAD5-4D9F47A959F8}" dt="2025-03-11T13:17:07.752" v="1901" actId="20577"/>
        <pc:sldMkLst>
          <pc:docMk/>
          <pc:sldMk cId="4148364286" sldId="2147470656"/>
        </pc:sldMkLst>
        <pc:graphicFrameChg chg="modGraphic">
          <ac:chgData name="Sneha Dutta" userId="f3ef9317-9ead-4faf-8240-fa6781572860" providerId="ADAL" clId="{10845C90-CA7E-433E-AAD5-4D9F47A959F8}" dt="2025-03-11T13:17:07.752" v="1901" actId="20577"/>
          <ac:graphicFrameMkLst>
            <pc:docMk/>
            <pc:sldMk cId="4148364286" sldId="2147470656"/>
            <ac:graphicFrameMk id="5" creationId="{81F42A22-5EA8-457C-953E-DDFB6220F72C}"/>
          </ac:graphicFrameMkLst>
        </pc:graphicFrameChg>
        <pc:picChg chg="del">
          <ac:chgData name="Sneha Dutta" userId="f3ef9317-9ead-4faf-8240-fa6781572860" providerId="ADAL" clId="{10845C90-CA7E-433E-AAD5-4D9F47A959F8}" dt="2025-03-11T13:13:40.009" v="1639" actId="478"/>
          <ac:picMkLst>
            <pc:docMk/>
            <pc:sldMk cId="4148364286" sldId="2147470656"/>
            <ac:picMk id="3" creationId="{4580EF12-2561-3D51-2892-9DEE468B0666}"/>
          </ac:picMkLst>
        </pc:picChg>
        <pc:picChg chg="del">
          <ac:chgData name="Sneha Dutta" userId="f3ef9317-9ead-4faf-8240-fa6781572860" providerId="ADAL" clId="{10845C90-CA7E-433E-AAD5-4D9F47A959F8}" dt="2025-03-11T13:13:41.969" v="1640" actId="478"/>
          <ac:picMkLst>
            <pc:docMk/>
            <pc:sldMk cId="4148364286" sldId="2147470656"/>
            <ac:picMk id="4" creationId="{8C4AA51A-7F43-C380-F08B-A0F4AF20DAD3}"/>
          </ac:picMkLst>
        </pc:picChg>
        <pc:picChg chg="del">
          <ac:chgData name="Sneha Dutta" userId="f3ef9317-9ead-4faf-8240-fa6781572860" providerId="ADAL" clId="{10845C90-CA7E-433E-AAD5-4D9F47A959F8}" dt="2025-03-11T13:13:52.624" v="1641" actId="478"/>
          <ac:picMkLst>
            <pc:docMk/>
            <pc:sldMk cId="4148364286" sldId="2147470656"/>
            <ac:picMk id="6" creationId="{80DBCF0E-B8F8-6281-439C-8409B49ACDD1}"/>
          </ac:picMkLst>
        </pc:picChg>
        <pc:picChg chg="del">
          <ac:chgData name="Sneha Dutta" userId="f3ef9317-9ead-4faf-8240-fa6781572860" providerId="ADAL" clId="{10845C90-CA7E-433E-AAD5-4D9F47A959F8}" dt="2025-03-11T13:13:54.471" v="1642" actId="478"/>
          <ac:picMkLst>
            <pc:docMk/>
            <pc:sldMk cId="4148364286" sldId="2147470656"/>
            <ac:picMk id="8" creationId="{5114D472-8CAF-D925-BB45-C379FE6E8158}"/>
          </ac:picMkLst>
        </pc:picChg>
        <pc:picChg chg="del">
          <ac:chgData name="Sneha Dutta" userId="f3ef9317-9ead-4faf-8240-fa6781572860" providerId="ADAL" clId="{10845C90-CA7E-433E-AAD5-4D9F47A959F8}" dt="2025-03-11T13:13:57.249" v="1643" actId="478"/>
          <ac:picMkLst>
            <pc:docMk/>
            <pc:sldMk cId="4148364286" sldId="2147470656"/>
            <ac:picMk id="9" creationId="{421FFAB4-48F1-1231-A743-FD6F146DC09F}"/>
          </ac:picMkLst>
        </pc:picChg>
        <pc:picChg chg="del">
          <ac:chgData name="Sneha Dutta" userId="f3ef9317-9ead-4faf-8240-fa6781572860" providerId="ADAL" clId="{10845C90-CA7E-433E-AAD5-4D9F47A959F8}" dt="2025-03-11T13:14:08.071" v="1646" actId="478"/>
          <ac:picMkLst>
            <pc:docMk/>
            <pc:sldMk cId="4148364286" sldId="2147470656"/>
            <ac:picMk id="10" creationId="{472E5B0A-E1B1-E789-BB1B-CDF262D25E31}"/>
          </ac:picMkLst>
        </pc:picChg>
        <pc:picChg chg="del">
          <ac:chgData name="Sneha Dutta" userId="f3ef9317-9ead-4faf-8240-fa6781572860" providerId="ADAL" clId="{10845C90-CA7E-433E-AAD5-4D9F47A959F8}" dt="2025-03-11T13:13:59.394" v="1644" actId="478"/>
          <ac:picMkLst>
            <pc:docMk/>
            <pc:sldMk cId="4148364286" sldId="2147470656"/>
            <ac:picMk id="12" creationId="{CCA856A9-A9CC-3DB0-3D94-7A80FEB1D507}"/>
          </ac:picMkLst>
        </pc:picChg>
        <pc:picChg chg="del">
          <ac:chgData name="Sneha Dutta" userId="f3ef9317-9ead-4faf-8240-fa6781572860" providerId="ADAL" clId="{10845C90-CA7E-433E-AAD5-4D9F47A959F8}" dt="2025-03-11T13:14:01.311" v="1645" actId="478"/>
          <ac:picMkLst>
            <pc:docMk/>
            <pc:sldMk cId="4148364286" sldId="2147470656"/>
            <ac:picMk id="13" creationId="{09D1ACBD-5E74-805D-F4D6-A671EB68CFA1}"/>
          </ac:picMkLst>
        </pc:picChg>
      </pc:sldChg>
      <pc:sldChg chg="modSp mod">
        <pc:chgData name="Sneha Dutta" userId="f3ef9317-9ead-4faf-8240-fa6781572860" providerId="ADAL" clId="{10845C90-CA7E-433E-AAD5-4D9F47A959F8}" dt="2025-03-10T17:06:26.859" v="986" actId="1038"/>
        <pc:sldMkLst>
          <pc:docMk/>
          <pc:sldMk cId="1584950808" sldId="2147470670"/>
        </pc:sldMkLst>
        <pc:spChg chg="mod">
          <ac:chgData name="Sneha Dutta" userId="f3ef9317-9ead-4faf-8240-fa6781572860" providerId="ADAL" clId="{10845C90-CA7E-433E-AAD5-4D9F47A959F8}" dt="2025-03-10T17:06:15.509" v="921" actId="14100"/>
          <ac:spMkLst>
            <pc:docMk/>
            <pc:sldMk cId="1584950808" sldId="2147470670"/>
            <ac:spMk id="223" creationId="{BABCA493-E6E2-530C-CECF-B3B6EA4E3A9F}"/>
          </ac:spMkLst>
        </pc:spChg>
        <pc:spChg chg="mod">
          <ac:chgData name="Sneha Dutta" userId="f3ef9317-9ead-4faf-8240-fa6781572860" providerId="ADAL" clId="{10845C90-CA7E-433E-AAD5-4D9F47A959F8}" dt="2025-03-10T17:06:26.859" v="986" actId="1038"/>
          <ac:spMkLst>
            <pc:docMk/>
            <pc:sldMk cId="1584950808" sldId="2147470670"/>
            <ac:spMk id="224" creationId="{A561EE10-408B-FD2F-360B-F037B8AF6E70}"/>
          </ac:spMkLst>
        </pc:spChg>
        <pc:spChg chg="mod">
          <ac:chgData name="Sneha Dutta" userId="f3ef9317-9ead-4faf-8240-fa6781572860" providerId="ADAL" clId="{10845C90-CA7E-433E-AAD5-4D9F47A959F8}" dt="2025-03-10T17:06:26.859" v="986" actId="1038"/>
          <ac:spMkLst>
            <pc:docMk/>
            <pc:sldMk cId="1584950808" sldId="2147470670"/>
            <ac:spMk id="226" creationId="{848073FD-6D92-F958-F369-110B58E5A76C}"/>
          </ac:spMkLst>
        </pc:spChg>
      </pc:sldChg>
      <pc:sldChg chg="addSp delSp modSp mod">
        <pc:chgData name="Sneha Dutta" userId="f3ef9317-9ead-4faf-8240-fa6781572860" providerId="ADAL" clId="{10845C90-CA7E-433E-AAD5-4D9F47A959F8}" dt="2025-03-10T17:07:16.680" v="991"/>
        <pc:sldMkLst>
          <pc:docMk/>
          <pc:sldMk cId="2681527042" sldId="2147470671"/>
        </pc:sldMkLst>
        <pc:spChg chg="add mod">
          <ac:chgData name="Sneha Dutta" userId="f3ef9317-9ead-4faf-8240-fa6781572860" providerId="ADAL" clId="{10845C90-CA7E-433E-AAD5-4D9F47A959F8}" dt="2025-03-10T17:07:16.680" v="991"/>
          <ac:spMkLst>
            <pc:docMk/>
            <pc:sldMk cId="2681527042" sldId="2147470671"/>
            <ac:spMk id="28" creationId="{D89A5580-7069-6DF3-15F2-0665949A618C}"/>
          </ac:spMkLst>
        </pc:spChg>
        <pc:spChg chg="add mod">
          <ac:chgData name="Sneha Dutta" userId="f3ef9317-9ead-4faf-8240-fa6781572860" providerId="ADAL" clId="{10845C90-CA7E-433E-AAD5-4D9F47A959F8}" dt="2025-03-10T17:07:16.680" v="991"/>
          <ac:spMkLst>
            <pc:docMk/>
            <pc:sldMk cId="2681527042" sldId="2147470671"/>
            <ac:spMk id="29" creationId="{EA0C6831-ED34-C79E-5C24-976987B0B217}"/>
          </ac:spMkLst>
        </pc:spChg>
        <pc:spChg chg="del">
          <ac:chgData name="Sneha Dutta" userId="f3ef9317-9ead-4faf-8240-fa6781572860" providerId="ADAL" clId="{10845C90-CA7E-433E-AAD5-4D9F47A959F8}" dt="2025-03-10T17:07:16.039" v="990" actId="478"/>
          <ac:spMkLst>
            <pc:docMk/>
            <pc:sldMk cId="2681527042" sldId="2147470671"/>
            <ac:spMk id="223" creationId="{A308585F-C984-DE8C-AA41-7E42E35C57D1}"/>
          </ac:spMkLst>
        </pc:spChg>
        <pc:spChg chg="del mod">
          <ac:chgData name="Sneha Dutta" userId="f3ef9317-9ead-4faf-8240-fa6781572860" providerId="ADAL" clId="{10845C90-CA7E-433E-AAD5-4D9F47A959F8}" dt="2025-03-10T17:07:12.388" v="988" actId="478"/>
          <ac:spMkLst>
            <pc:docMk/>
            <pc:sldMk cId="2681527042" sldId="2147470671"/>
            <ac:spMk id="224" creationId="{748901C0-ECBE-AAB0-02A7-1633A116626B}"/>
          </ac:spMkLst>
        </pc:spChg>
        <pc:spChg chg="del">
          <ac:chgData name="Sneha Dutta" userId="f3ef9317-9ead-4faf-8240-fa6781572860" providerId="ADAL" clId="{10845C90-CA7E-433E-AAD5-4D9F47A959F8}" dt="2025-03-10T17:07:14.096" v="989" actId="478"/>
          <ac:spMkLst>
            <pc:docMk/>
            <pc:sldMk cId="2681527042" sldId="2147470671"/>
            <ac:spMk id="226" creationId="{BB0FC09A-9F94-359B-90FC-9A536D376619}"/>
          </ac:spMkLst>
        </pc:spChg>
        <pc:spChg chg="add mod">
          <ac:chgData name="Sneha Dutta" userId="f3ef9317-9ead-4faf-8240-fa6781572860" providerId="ADAL" clId="{10845C90-CA7E-433E-AAD5-4D9F47A959F8}" dt="2025-03-10T17:07:16.680" v="991"/>
          <ac:spMkLst>
            <pc:docMk/>
            <pc:sldMk cId="2681527042" sldId="2147470671"/>
            <ac:spMk id="228" creationId="{625CEECE-B568-20BD-8680-CC74B3699903}"/>
          </ac:spMkLst>
        </pc:spChg>
      </pc:sldChg>
      <pc:sldChg chg="modSp mod">
        <pc:chgData name="Sneha Dutta" userId="f3ef9317-9ead-4faf-8240-fa6781572860" providerId="ADAL" clId="{10845C90-CA7E-433E-AAD5-4D9F47A959F8}" dt="2025-03-10T18:54:39.764" v="1111" actId="20577"/>
        <pc:sldMkLst>
          <pc:docMk/>
          <pc:sldMk cId="3982163162" sldId="2147470672"/>
        </pc:sldMkLst>
        <pc:spChg chg="mod">
          <ac:chgData name="Sneha Dutta" userId="f3ef9317-9ead-4faf-8240-fa6781572860" providerId="ADAL" clId="{10845C90-CA7E-433E-AAD5-4D9F47A959F8}" dt="2025-03-10T18:54:39.764" v="1111" actId="20577"/>
          <ac:spMkLst>
            <pc:docMk/>
            <pc:sldMk cId="3982163162" sldId="2147470672"/>
            <ac:spMk id="229" creationId="{23F7A624-43CC-487C-A4C4-1EBC9BB5EC85}"/>
          </ac:spMkLst>
        </pc:spChg>
      </pc:sldChg>
      <pc:sldChg chg="modSp mod">
        <pc:chgData name="Sneha Dutta" userId="f3ef9317-9ead-4faf-8240-fa6781572860" providerId="ADAL" clId="{10845C90-CA7E-433E-AAD5-4D9F47A959F8}" dt="2025-03-11T18:36:01.667" v="2501" actId="20577"/>
        <pc:sldMkLst>
          <pc:docMk/>
          <pc:sldMk cId="765955568" sldId="2147470674"/>
        </pc:sldMkLst>
        <pc:graphicFrameChg chg="mod modGraphic">
          <ac:chgData name="Sneha Dutta" userId="f3ef9317-9ead-4faf-8240-fa6781572860" providerId="ADAL" clId="{10845C90-CA7E-433E-AAD5-4D9F47A959F8}" dt="2025-03-11T18:36:01.667" v="2501" actId="20577"/>
          <ac:graphicFrameMkLst>
            <pc:docMk/>
            <pc:sldMk cId="765955568" sldId="2147470674"/>
            <ac:graphicFrameMk id="3" creationId="{D8311636-9B7B-9EED-A235-5CC843F7624C}"/>
          </ac:graphicFrameMkLst>
        </pc:graphicFrameChg>
      </pc:sldChg>
      <pc:sldChg chg="modSp mod">
        <pc:chgData name="Sneha Dutta" userId="f3ef9317-9ead-4faf-8240-fa6781572860" providerId="ADAL" clId="{10845C90-CA7E-433E-AAD5-4D9F47A959F8}" dt="2025-03-10T18:57:35.742" v="1242" actId="108"/>
        <pc:sldMkLst>
          <pc:docMk/>
          <pc:sldMk cId="1088807804" sldId="2147470710"/>
        </pc:sldMkLst>
        <pc:spChg chg="mod">
          <ac:chgData name="Sneha Dutta" userId="f3ef9317-9ead-4faf-8240-fa6781572860" providerId="ADAL" clId="{10845C90-CA7E-433E-AAD5-4D9F47A959F8}" dt="2025-03-10T18:57:35.742" v="1242" actId="108"/>
          <ac:spMkLst>
            <pc:docMk/>
            <pc:sldMk cId="1088807804" sldId="2147470710"/>
            <ac:spMk id="125" creationId="{435B28F4-4F43-4E75-BACB-FAD755E7863D}"/>
          </ac:spMkLst>
        </pc:spChg>
        <pc:spChg chg="mod">
          <ac:chgData name="Sneha Dutta" userId="f3ef9317-9ead-4faf-8240-fa6781572860" providerId="ADAL" clId="{10845C90-CA7E-433E-AAD5-4D9F47A959F8}" dt="2025-03-10T18:55:02.380" v="1112"/>
          <ac:spMkLst>
            <pc:docMk/>
            <pc:sldMk cId="1088807804" sldId="2147470710"/>
            <ac:spMk id="131" creationId="{2731E523-B8C2-4DE5-933C-45D5FB4575E6}"/>
          </ac:spMkLst>
        </pc:spChg>
      </pc:sldChg>
      <pc:sldChg chg="ord">
        <pc:chgData name="Sneha Dutta" userId="f3ef9317-9ead-4faf-8240-fa6781572860" providerId="ADAL" clId="{10845C90-CA7E-433E-AAD5-4D9F47A959F8}" dt="2025-03-11T13:12:45.404" v="1637"/>
        <pc:sldMkLst>
          <pc:docMk/>
          <pc:sldMk cId="4137897879" sldId="2147470712"/>
        </pc:sldMkLst>
      </pc:sldChg>
      <pc:sldChg chg="addSp delSp modSp del mod modShow">
        <pc:chgData name="Sneha Dutta" userId="f3ef9317-9ead-4faf-8240-fa6781572860" providerId="ADAL" clId="{10845C90-CA7E-433E-AAD5-4D9F47A959F8}" dt="2025-03-11T13:25:37.681" v="1929" actId="47"/>
        <pc:sldMkLst>
          <pc:docMk/>
          <pc:sldMk cId="67213255" sldId="2147470713"/>
        </pc:sldMkLst>
        <pc:spChg chg="add mod">
          <ac:chgData name="Sneha Dutta" userId="f3ef9317-9ead-4faf-8240-fa6781572860" providerId="ADAL" clId="{10845C90-CA7E-433E-AAD5-4D9F47A959F8}" dt="2025-03-11T13:24:37.421" v="1925"/>
          <ac:spMkLst>
            <pc:docMk/>
            <pc:sldMk cId="67213255" sldId="2147470713"/>
            <ac:spMk id="3" creationId="{C855EF25-9D01-9BB7-C23C-935A40D309D6}"/>
          </ac:spMkLst>
        </pc:spChg>
        <pc:spChg chg="del">
          <ac:chgData name="Sneha Dutta" userId="f3ef9317-9ead-4faf-8240-fa6781572860" providerId="ADAL" clId="{10845C90-CA7E-433E-AAD5-4D9F47A959F8}" dt="2025-03-11T13:24:22.784" v="1923" actId="478"/>
          <ac:spMkLst>
            <pc:docMk/>
            <pc:sldMk cId="67213255" sldId="2147470713"/>
            <ac:spMk id="6" creationId="{4034D205-3FFF-526B-B07E-251B258AD3A6}"/>
          </ac:spMkLst>
        </pc:spChg>
        <pc:spChg chg="del">
          <ac:chgData name="Sneha Dutta" userId="f3ef9317-9ead-4faf-8240-fa6781572860" providerId="ADAL" clId="{10845C90-CA7E-433E-AAD5-4D9F47A959F8}" dt="2025-03-11T13:24:22.784" v="1923" actId="478"/>
          <ac:spMkLst>
            <pc:docMk/>
            <pc:sldMk cId="67213255" sldId="2147470713"/>
            <ac:spMk id="7" creationId="{2DF26747-B4C5-504A-898A-8F920FC8C10B}"/>
          </ac:spMkLst>
        </pc:spChg>
        <pc:spChg chg="del">
          <ac:chgData name="Sneha Dutta" userId="f3ef9317-9ead-4faf-8240-fa6781572860" providerId="ADAL" clId="{10845C90-CA7E-433E-AAD5-4D9F47A959F8}" dt="2025-03-11T13:24:22.784" v="1923" actId="478"/>
          <ac:spMkLst>
            <pc:docMk/>
            <pc:sldMk cId="67213255" sldId="2147470713"/>
            <ac:spMk id="8" creationId="{66F9BE67-BB5D-DEC3-4801-BD3037C8444C}"/>
          </ac:spMkLst>
        </pc:spChg>
        <pc:spChg chg="del">
          <ac:chgData name="Sneha Dutta" userId="f3ef9317-9ead-4faf-8240-fa6781572860" providerId="ADAL" clId="{10845C90-CA7E-433E-AAD5-4D9F47A959F8}" dt="2025-03-11T13:24:22.784" v="1923" actId="478"/>
          <ac:spMkLst>
            <pc:docMk/>
            <pc:sldMk cId="67213255" sldId="2147470713"/>
            <ac:spMk id="10" creationId="{F99E3A01-D69D-D49D-EB18-673079535B2D}"/>
          </ac:spMkLst>
        </pc:spChg>
        <pc:spChg chg="add mod">
          <ac:chgData name="Sneha Dutta" userId="f3ef9317-9ead-4faf-8240-fa6781572860" providerId="ADAL" clId="{10845C90-CA7E-433E-AAD5-4D9F47A959F8}" dt="2025-03-11T13:24:37.421" v="1925"/>
          <ac:spMkLst>
            <pc:docMk/>
            <pc:sldMk cId="67213255" sldId="2147470713"/>
            <ac:spMk id="12" creationId="{6BC5A3AB-D4DA-40BF-A077-9A03AB376A64}"/>
          </ac:spMkLst>
        </pc:spChg>
        <pc:spChg chg="add mod">
          <ac:chgData name="Sneha Dutta" userId="f3ef9317-9ead-4faf-8240-fa6781572860" providerId="ADAL" clId="{10845C90-CA7E-433E-AAD5-4D9F47A959F8}" dt="2025-03-11T13:24:37.421" v="1925"/>
          <ac:spMkLst>
            <pc:docMk/>
            <pc:sldMk cId="67213255" sldId="2147470713"/>
            <ac:spMk id="13" creationId="{BFC92B8A-734F-192B-BCB3-9FDF003382C2}"/>
          </ac:spMkLst>
        </pc:spChg>
        <pc:spChg chg="add mod">
          <ac:chgData name="Sneha Dutta" userId="f3ef9317-9ead-4faf-8240-fa6781572860" providerId="ADAL" clId="{10845C90-CA7E-433E-AAD5-4D9F47A959F8}" dt="2025-03-11T13:24:37.421" v="1925"/>
          <ac:spMkLst>
            <pc:docMk/>
            <pc:sldMk cId="67213255" sldId="2147470713"/>
            <ac:spMk id="14" creationId="{9226B749-B023-9507-7B03-321F4B359422}"/>
          </ac:spMkLst>
        </pc:spChg>
        <pc:spChg chg="add mod">
          <ac:chgData name="Sneha Dutta" userId="f3ef9317-9ead-4faf-8240-fa6781572860" providerId="ADAL" clId="{10845C90-CA7E-433E-AAD5-4D9F47A959F8}" dt="2025-03-11T13:24:37.421" v="1925"/>
          <ac:spMkLst>
            <pc:docMk/>
            <pc:sldMk cId="67213255" sldId="2147470713"/>
            <ac:spMk id="15" creationId="{9C360B1C-730A-031A-B7EF-24522A3DF2A2}"/>
          </ac:spMkLst>
        </pc:spChg>
        <pc:spChg chg="add mod">
          <ac:chgData name="Sneha Dutta" userId="f3ef9317-9ead-4faf-8240-fa6781572860" providerId="ADAL" clId="{10845C90-CA7E-433E-AAD5-4D9F47A959F8}" dt="2025-03-11T13:24:37.421" v="1925"/>
          <ac:spMkLst>
            <pc:docMk/>
            <pc:sldMk cId="67213255" sldId="2147470713"/>
            <ac:spMk id="16" creationId="{27B690A5-42FB-BD32-1BF2-B203A6E6CDC8}"/>
          </ac:spMkLst>
        </pc:spChg>
        <pc:spChg chg="add mod">
          <ac:chgData name="Sneha Dutta" userId="f3ef9317-9ead-4faf-8240-fa6781572860" providerId="ADAL" clId="{10845C90-CA7E-433E-AAD5-4D9F47A959F8}" dt="2025-03-11T13:24:37.421" v="1925"/>
          <ac:spMkLst>
            <pc:docMk/>
            <pc:sldMk cId="67213255" sldId="2147470713"/>
            <ac:spMk id="17" creationId="{91247624-CF37-6041-F4CC-F3805A996CAF}"/>
          </ac:spMkLst>
        </pc:spChg>
        <pc:spChg chg="add mod">
          <ac:chgData name="Sneha Dutta" userId="f3ef9317-9ead-4faf-8240-fa6781572860" providerId="ADAL" clId="{10845C90-CA7E-433E-AAD5-4D9F47A959F8}" dt="2025-03-11T13:24:37.421" v="1925"/>
          <ac:spMkLst>
            <pc:docMk/>
            <pc:sldMk cId="67213255" sldId="2147470713"/>
            <ac:spMk id="18" creationId="{2784220E-8F59-6DC6-79A8-5A8A14E33689}"/>
          </ac:spMkLst>
        </pc:spChg>
        <pc:spChg chg="add mod">
          <ac:chgData name="Sneha Dutta" userId="f3ef9317-9ead-4faf-8240-fa6781572860" providerId="ADAL" clId="{10845C90-CA7E-433E-AAD5-4D9F47A959F8}" dt="2025-03-11T13:24:37.421" v="1925"/>
          <ac:spMkLst>
            <pc:docMk/>
            <pc:sldMk cId="67213255" sldId="2147470713"/>
            <ac:spMk id="19" creationId="{437DD27B-1438-A167-FC8A-88C60BC5D29E}"/>
          </ac:spMkLst>
        </pc:spChg>
        <pc:spChg chg="add mod">
          <ac:chgData name="Sneha Dutta" userId="f3ef9317-9ead-4faf-8240-fa6781572860" providerId="ADAL" clId="{10845C90-CA7E-433E-AAD5-4D9F47A959F8}" dt="2025-03-11T13:24:37.421" v="1925"/>
          <ac:spMkLst>
            <pc:docMk/>
            <pc:sldMk cId="67213255" sldId="2147470713"/>
            <ac:spMk id="22" creationId="{EF9C9C8A-41EB-6822-687E-91746A81952E}"/>
          </ac:spMkLst>
        </pc:spChg>
        <pc:spChg chg="add mod">
          <ac:chgData name="Sneha Dutta" userId="f3ef9317-9ead-4faf-8240-fa6781572860" providerId="ADAL" clId="{10845C90-CA7E-433E-AAD5-4D9F47A959F8}" dt="2025-03-11T13:24:37.421" v="1925"/>
          <ac:spMkLst>
            <pc:docMk/>
            <pc:sldMk cId="67213255" sldId="2147470713"/>
            <ac:spMk id="24" creationId="{4B107272-621E-1A4D-D79A-B87FBD16421A}"/>
          </ac:spMkLst>
        </pc:spChg>
        <pc:spChg chg="add mod">
          <ac:chgData name="Sneha Dutta" userId="f3ef9317-9ead-4faf-8240-fa6781572860" providerId="ADAL" clId="{10845C90-CA7E-433E-AAD5-4D9F47A959F8}" dt="2025-03-11T13:24:37.421" v="1925"/>
          <ac:spMkLst>
            <pc:docMk/>
            <pc:sldMk cId="67213255" sldId="2147470713"/>
            <ac:spMk id="25" creationId="{4ECE6E8C-B316-8389-252F-CD930CDA88CD}"/>
          </ac:spMkLst>
        </pc:spChg>
        <pc:spChg chg="add mod">
          <ac:chgData name="Sneha Dutta" userId="f3ef9317-9ead-4faf-8240-fa6781572860" providerId="ADAL" clId="{10845C90-CA7E-433E-AAD5-4D9F47A959F8}" dt="2025-03-11T13:24:37.421" v="1925"/>
          <ac:spMkLst>
            <pc:docMk/>
            <pc:sldMk cId="67213255" sldId="2147470713"/>
            <ac:spMk id="27" creationId="{35160E82-C30A-A3C6-586A-3FF57B4AEC79}"/>
          </ac:spMkLst>
        </pc:spChg>
        <pc:spChg chg="add mod">
          <ac:chgData name="Sneha Dutta" userId="f3ef9317-9ead-4faf-8240-fa6781572860" providerId="ADAL" clId="{10845C90-CA7E-433E-AAD5-4D9F47A959F8}" dt="2025-03-11T13:24:37.421" v="1925"/>
          <ac:spMkLst>
            <pc:docMk/>
            <pc:sldMk cId="67213255" sldId="2147470713"/>
            <ac:spMk id="33" creationId="{5B7CD434-71D6-A44F-7635-CF55032EF66D}"/>
          </ac:spMkLst>
        </pc:spChg>
        <pc:spChg chg="add mod">
          <ac:chgData name="Sneha Dutta" userId="f3ef9317-9ead-4faf-8240-fa6781572860" providerId="ADAL" clId="{10845C90-CA7E-433E-AAD5-4D9F47A959F8}" dt="2025-03-11T13:24:37.421" v="1925"/>
          <ac:spMkLst>
            <pc:docMk/>
            <pc:sldMk cId="67213255" sldId="2147470713"/>
            <ac:spMk id="34" creationId="{56A0FF83-2E1E-B88C-F80F-7E4712860093}"/>
          </ac:spMkLst>
        </pc:spChg>
        <pc:spChg chg="add mod">
          <ac:chgData name="Sneha Dutta" userId="f3ef9317-9ead-4faf-8240-fa6781572860" providerId="ADAL" clId="{10845C90-CA7E-433E-AAD5-4D9F47A959F8}" dt="2025-03-11T13:24:37.421" v="1925"/>
          <ac:spMkLst>
            <pc:docMk/>
            <pc:sldMk cId="67213255" sldId="2147470713"/>
            <ac:spMk id="36" creationId="{DE3D8822-447A-55D3-7366-3DEB7D0D2C0B}"/>
          </ac:spMkLst>
        </pc:spChg>
        <pc:spChg chg="add mod">
          <ac:chgData name="Sneha Dutta" userId="f3ef9317-9ead-4faf-8240-fa6781572860" providerId="ADAL" clId="{10845C90-CA7E-433E-AAD5-4D9F47A959F8}" dt="2025-03-11T13:24:37.421" v="1925"/>
          <ac:spMkLst>
            <pc:docMk/>
            <pc:sldMk cId="67213255" sldId="2147470713"/>
            <ac:spMk id="37" creationId="{48C47959-988D-F09F-F9F1-032D7AAED24C}"/>
          </ac:spMkLst>
        </pc:spChg>
        <pc:picChg chg="del">
          <ac:chgData name="Sneha Dutta" userId="f3ef9317-9ead-4faf-8240-fa6781572860" providerId="ADAL" clId="{10845C90-CA7E-433E-AAD5-4D9F47A959F8}" dt="2025-03-11T13:24:22.784" v="1923" actId="478"/>
          <ac:picMkLst>
            <pc:docMk/>
            <pc:sldMk cId="67213255" sldId="2147470713"/>
            <ac:picMk id="5" creationId="{22A4B2EA-892D-FAF7-701F-1E50B6542CFD}"/>
          </ac:picMkLst>
        </pc:picChg>
        <pc:picChg chg="del">
          <ac:chgData name="Sneha Dutta" userId="f3ef9317-9ead-4faf-8240-fa6781572860" providerId="ADAL" clId="{10845C90-CA7E-433E-AAD5-4D9F47A959F8}" dt="2025-03-11T13:24:22.784" v="1923" actId="478"/>
          <ac:picMkLst>
            <pc:docMk/>
            <pc:sldMk cId="67213255" sldId="2147470713"/>
            <ac:picMk id="9" creationId="{AEF93371-580D-B042-5B70-8C2C4FEA3BFF}"/>
          </ac:picMkLst>
        </pc:picChg>
        <pc:picChg chg="add del">
          <ac:chgData name="Sneha Dutta" userId="f3ef9317-9ead-4faf-8240-fa6781572860" providerId="ADAL" clId="{10845C90-CA7E-433E-AAD5-4D9F47A959F8}" dt="2025-03-11T13:25:31.150" v="1927" actId="22"/>
          <ac:picMkLst>
            <pc:docMk/>
            <pc:sldMk cId="67213255" sldId="2147470713"/>
            <ac:picMk id="48" creationId="{AF4D9BBD-02DA-F975-2BEB-9B115B761BAC}"/>
          </ac:picMkLst>
        </pc:picChg>
        <pc:cxnChg chg="del">
          <ac:chgData name="Sneha Dutta" userId="f3ef9317-9ead-4faf-8240-fa6781572860" providerId="ADAL" clId="{10845C90-CA7E-433E-AAD5-4D9F47A959F8}" dt="2025-03-11T13:24:25.201" v="1924" actId="478"/>
          <ac:cxnSpMkLst>
            <pc:docMk/>
            <pc:sldMk cId="67213255" sldId="2147470713"/>
            <ac:cxnSpMk id="4" creationId="{A529D0B2-28F9-4851-2FED-AE9ED4920EB4}"/>
          </ac:cxnSpMkLst>
        </pc:cxnChg>
        <pc:cxnChg chg="add mod">
          <ac:chgData name="Sneha Dutta" userId="f3ef9317-9ead-4faf-8240-fa6781572860" providerId="ADAL" clId="{10845C90-CA7E-433E-AAD5-4D9F47A959F8}" dt="2025-03-11T13:24:37.421" v="1925"/>
          <ac:cxnSpMkLst>
            <pc:docMk/>
            <pc:sldMk cId="67213255" sldId="2147470713"/>
            <ac:cxnSpMk id="20" creationId="{3362F146-D52C-783A-4F0D-05E4ED336F71}"/>
          </ac:cxnSpMkLst>
        </pc:cxnChg>
        <pc:cxnChg chg="add mod">
          <ac:chgData name="Sneha Dutta" userId="f3ef9317-9ead-4faf-8240-fa6781572860" providerId="ADAL" clId="{10845C90-CA7E-433E-AAD5-4D9F47A959F8}" dt="2025-03-11T13:24:37.421" v="1925"/>
          <ac:cxnSpMkLst>
            <pc:docMk/>
            <pc:sldMk cId="67213255" sldId="2147470713"/>
            <ac:cxnSpMk id="21" creationId="{54684398-2F98-3BF3-E4F1-70A2FBAD1C7A}"/>
          </ac:cxnSpMkLst>
        </pc:cxnChg>
        <pc:cxnChg chg="add mod">
          <ac:chgData name="Sneha Dutta" userId="f3ef9317-9ead-4faf-8240-fa6781572860" providerId="ADAL" clId="{10845C90-CA7E-433E-AAD5-4D9F47A959F8}" dt="2025-03-11T13:24:37.421" v="1925"/>
          <ac:cxnSpMkLst>
            <pc:docMk/>
            <pc:sldMk cId="67213255" sldId="2147470713"/>
            <ac:cxnSpMk id="23" creationId="{9B9E2896-900A-808E-6DFA-6AC84A819FE3}"/>
          </ac:cxnSpMkLst>
        </pc:cxnChg>
        <pc:cxnChg chg="add mod">
          <ac:chgData name="Sneha Dutta" userId="f3ef9317-9ead-4faf-8240-fa6781572860" providerId="ADAL" clId="{10845C90-CA7E-433E-AAD5-4D9F47A959F8}" dt="2025-03-11T13:24:37.421" v="1925"/>
          <ac:cxnSpMkLst>
            <pc:docMk/>
            <pc:sldMk cId="67213255" sldId="2147470713"/>
            <ac:cxnSpMk id="26" creationId="{F8C4F99D-3EDE-B566-9EE3-883FCC231E7F}"/>
          </ac:cxnSpMkLst>
        </pc:cxnChg>
        <pc:cxnChg chg="add mod">
          <ac:chgData name="Sneha Dutta" userId="f3ef9317-9ead-4faf-8240-fa6781572860" providerId="ADAL" clId="{10845C90-CA7E-433E-AAD5-4D9F47A959F8}" dt="2025-03-11T13:24:37.421" v="1925"/>
          <ac:cxnSpMkLst>
            <pc:docMk/>
            <pc:sldMk cId="67213255" sldId="2147470713"/>
            <ac:cxnSpMk id="28" creationId="{FC5CD8AF-2187-33E3-CD65-8BA20C4EBBF2}"/>
          </ac:cxnSpMkLst>
        </pc:cxnChg>
        <pc:cxnChg chg="add mod">
          <ac:chgData name="Sneha Dutta" userId="f3ef9317-9ead-4faf-8240-fa6781572860" providerId="ADAL" clId="{10845C90-CA7E-433E-AAD5-4D9F47A959F8}" dt="2025-03-11T13:24:37.421" v="1925"/>
          <ac:cxnSpMkLst>
            <pc:docMk/>
            <pc:sldMk cId="67213255" sldId="2147470713"/>
            <ac:cxnSpMk id="29" creationId="{AEB5B675-6B66-18AB-B53E-24A4FF8A7CA8}"/>
          </ac:cxnSpMkLst>
        </pc:cxnChg>
        <pc:cxnChg chg="add mod">
          <ac:chgData name="Sneha Dutta" userId="f3ef9317-9ead-4faf-8240-fa6781572860" providerId="ADAL" clId="{10845C90-CA7E-433E-AAD5-4D9F47A959F8}" dt="2025-03-11T13:24:37.421" v="1925"/>
          <ac:cxnSpMkLst>
            <pc:docMk/>
            <pc:sldMk cId="67213255" sldId="2147470713"/>
            <ac:cxnSpMk id="30" creationId="{B42F005E-1C3C-C0E0-E69D-C43DCDADA56C}"/>
          </ac:cxnSpMkLst>
        </pc:cxnChg>
        <pc:cxnChg chg="add mod">
          <ac:chgData name="Sneha Dutta" userId="f3ef9317-9ead-4faf-8240-fa6781572860" providerId="ADAL" clId="{10845C90-CA7E-433E-AAD5-4D9F47A959F8}" dt="2025-03-11T13:24:37.421" v="1925"/>
          <ac:cxnSpMkLst>
            <pc:docMk/>
            <pc:sldMk cId="67213255" sldId="2147470713"/>
            <ac:cxnSpMk id="31" creationId="{509D51F2-11D7-6B99-A548-997768FF7011}"/>
          </ac:cxnSpMkLst>
        </pc:cxnChg>
        <pc:cxnChg chg="add mod">
          <ac:chgData name="Sneha Dutta" userId="f3ef9317-9ead-4faf-8240-fa6781572860" providerId="ADAL" clId="{10845C90-CA7E-433E-AAD5-4D9F47A959F8}" dt="2025-03-11T13:24:37.421" v="1925"/>
          <ac:cxnSpMkLst>
            <pc:docMk/>
            <pc:sldMk cId="67213255" sldId="2147470713"/>
            <ac:cxnSpMk id="32" creationId="{55D3B85F-FD80-4277-5E52-81ABEA3FCFBE}"/>
          </ac:cxnSpMkLst>
        </pc:cxnChg>
        <pc:cxnChg chg="add mod">
          <ac:chgData name="Sneha Dutta" userId="f3ef9317-9ead-4faf-8240-fa6781572860" providerId="ADAL" clId="{10845C90-CA7E-433E-AAD5-4D9F47A959F8}" dt="2025-03-11T13:24:37.421" v="1925"/>
          <ac:cxnSpMkLst>
            <pc:docMk/>
            <pc:sldMk cId="67213255" sldId="2147470713"/>
            <ac:cxnSpMk id="35" creationId="{F7F49270-6350-FFAF-C5DD-884BBC0C615B}"/>
          </ac:cxnSpMkLst>
        </pc:cxnChg>
        <pc:cxnChg chg="add mod">
          <ac:chgData name="Sneha Dutta" userId="f3ef9317-9ead-4faf-8240-fa6781572860" providerId="ADAL" clId="{10845C90-CA7E-433E-AAD5-4D9F47A959F8}" dt="2025-03-11T13:24:37.421" v="1925"/>
          <ac:cxnSpMkLst>
            <pc:docMk/>
            <pc:sldMk cId="67213255" sldId="2147470713"/>
            <ac:cxnSpMk id="38" creationId="{B5275FAF-4871-D2C9-F692-FD639318A44F}"/>
          </ac:cxnSpMkLst>
        </pc:cxnChg>
        <pc:cxnChg chg="add mod">
          <ac:chgData name="Sneha Dutta" userId="f3ef9317-9ead-4faf-8240-fa6781572860" providerId="ADAL" clId="{10845C90-CA7E-433E-AAD5-4D9F47A959F8}" dt="2025-03-11T13:24:37.421" v="1925"/>
          <ac:cxnSpMkLst>
            <pc:docMk/>
            <pc:sldMk cId="67213255" sldId="2147470713"/>
            <ac:cxnSpMk id="39" creationId="{713DBDBE-6999-8538-A787-D06F979E1259}"/>
          </ac:cxnSpMkLst>
        </pc:cxnChg>
        <pc:cxnChg chg="add mod">
          <ac:chgData name="Sneha Dutta" userId="f3ef9317-9ead-4faf-8240-fa6781572860" providerId="ADAL" clId="{10845C90-CA7E-433E-AAD5-4D9F47A959F8}" dt="2025-03-11T13:24:37.421" v="1925"/>
          <ac:cxnSpMkLst>
            <pc:docMk/>
            <pc:sldMk cId="67213255" sldId="2147470713"/>
            <ac:cxnSpMk id="40" creationId="{309B641A-C1A8-539E-7F19-1BF856BD46A3}"/>
          </ac:cxnSpMkLst>
        </pc:cxnChg>
        <pc:cxnChg chg="add mod">
          <ac:chgData name="Sneha Dutta" userId="f3ef9317-9ead-4faf-8240-fa6781572860" providerId="ADAL" clId="{10845C90-CA7E-433E-AAD5-4D9F47A959F8}" dt="2025-03-11T13:24:37.421" v="1925"/>
          <ac:cxnSpMkLst>
            <pc:docMk/>
            <pc:sldMk cId="67213255" sldId="2147470713"/>
            <ac:cxnSpMk id="42" creationId="{C8FBCCC7-8466-26D1-8569-CF6865FEB2D3}"/>
          </ac:cxnSpMkLst>
        </pc:cxnChg>
        <pc:cxnChg chg="add mod">
          <ac:chgData name="Sneha Dutta" userId="f3ef9317-9ead-4faf-8240-fa6781572860" providerId="ADAL" clId="{10845C90-CA7E-433E-AAD5-4D9F47A959F8}" dt="2025-03-11T13:24:37.421" v="1925"/>
          <ac:cxnSpMkLst>
            <pc:docMk/>
            <pc:sldMk cId="67213255" sldId="2147470713"/>
            <ac:cxnSpMk id="43" creationId="{1743FDAD-2523-74E0-97DD-FA67E334D344}"/>
          </ac:cxnSpMkLst>
        </pc:cxnChg>
        <pc:cxnChg chg="add mod">
          <ac:chgData name="Sneha Dutta" userId="f3ef9317-9ead-4faf-8240-fa6781572860" providerId="ADAL" clId="{10845C90-CA7E-433E-AAD5-4D9F47A959F8}" dt="2025-03-11T13:24:37.421" v="1925"/>
          <ac:cxnSpMkLst>
            <pc:docMk/>
            <pc:sldMk cId="67213255" sldId="2147470713"/>
            <ac:cxnSpMk id="44" creationId="{FE91CCF4-F9F3-5BB9-786E-01B34197750E}"/>
          </ac:cxnSpMkLst>
        </pc:cxnChg>
        <pc:cxnChg chg="add mod">
          <ac:chgData name="Sneha Dutta" userId="f3ef9317-9ead-4faf-8240-fa6781572860" providerId="ADAL" clId="{10845C90-CA7E-433E-AAD5-4D9F47A959F8}" dt="2025-03-11T13:24:37.421" v="1925"/>
          <ac:cxnSpMkLst>
            <pc:docMk/>
            <pc:sldMk cId="67213255" sldId="2147470713"/>
            <ac:cxnSpMk id="45" creationId="{1CFDD739-4627-D11F-DD1D-AD98FFAE1DA8}"/>
          </ac:cxnSpMkLst>
        </pc:cxnChg>
        <pc:cxnChg chg="add mod">
          <ac:chgData name="Sneha Dutta" userId="f3ef9317-9ead-4faf-8240-fa6781572860" providerId="ADAL" clId="{10845C90-CA7E-433E-AAD5-4D9F47A959F8}" dt="2025-03-11T13:24:37.421" v="1925"/>
          <ac:cxnSpMkLst>
            <pc:docMk/>
            <pc:sldMk cId="67213255" sldId="2147470713"/>
            <ac:cxnSpMk id="46" creationId="{D4223FB5-9BDD-61C6-21DD-C222494C2D91}"/>
          </ac:cxnSpMkLst>
        </pc:cxnChg>
      </pc:sldChg>
      <pc:sldChg chg="modSp">
        <pc:chgData name="Sneha Dutta" userId="f3ef9317-9ead-4faf-8240-fa6781572860" providerId="ADAL" clId="{10845C90-CA7E-433E-AAD5-4D9F47A959F8}" dt="2025-03-10T18:58:35.212" v="1243"/>
        <pc:sldMkLst>
          <pc:docMk/>
          <pc:sldMk cId="653575961" sldId="2147470718"/>
        </pc:sldMkLst>
        <pc:graphicFrameChg chg="mod">
          <ac:chgData name="Sneha Dutta" userId="f3ef9317-9ead-4faf-8240-fa6781572860" providerId="ADAL" clId="{10845C90-CA7E-433E-AAD5-4D9F47A959F8}" dt="2025-03-10T18:58:35.212" v="1243"/>
          <ac:graphicFrameMkLst>
            <pc:docMk/>
            <pc:sldMk cId="653575961" sldId="2147470718"/>
            <ac:graphicFrameMk id="3" creationId="{6D8E69CD-CCE9-45C2-96D4-970C2CD0CDE5}"/>
          </ac:graphicFrameMkLst>
        </pc:graphicFrameChg>
      </pc:sldChg>
      <pc:sldChg chg="modSp mod">
        <pc:chgData name="Sneha Dutta" userId="f3ef9317-9ead-4faf-8240-fa6781572860" providerId="ADAL" clId="{10845C90-CA7E-433E-AAD5-4D9F47A959F8}" dt="2025-03-10T18:57:03.835" v="1203"/>
        <pc:sldMkLst>
          <pc:docMk/>
          <pc:sldMk cId="1982471666" sldId="2147470719"/>
        </pc:sldMkLst>
        <pc:graphicFrameChg chg="mod modGraphic">
          <ac:chgData name="Sneha Dutta" userId="f3ef9317-9ead-4faf-8240-fa6781572860" providerId="ADAL" clId="{10845C90-CA7E-433E-AAD5-4D9F47A959F8}" dt="2025-03-10T18:57:03.835" v="1203"/>
          <ac:graphicFrameMkLst>
            <pc:docMk/>
            <pc:sldMk cId="1982471666" sldId="2147470719"/>
            <ac:graphicFrameMk id="3" creationId="{2397B0AF-83D3-7DC6-7F81-C68B0021352B}"/>
          </ac:graphicFrameMkLst>
        </pc:graphicFrameChg>
      </pc:sldChg>
      <pc:sldChg chg="modSp mod">
        <pc:chgData name="Sneha Dutta" userId="f3ef9317-9ead-4faf-8240-fa6781572860" providerId="ADAL" clId="{10845C90-CA7E-433E-AAD5-4D9F47A959F8}" dt="2025-03-11T14:03:15.524" v="2474"/>
        <pc:sldMkLst>
          <pc:docMk/>
          <pc:sldMk cId="2824873081" sldId="2147470720"/>
        </pc:sldMkLst>
        <pc:graphicFrameChg chg="mod modGraphic">
          <ac:chgData name="Sneha Dutta" userId="f3ef9317-9ead-4faf-8240-fa6781572860" providerId="ADAL" clId="{10845C90-CA7E-433E-AAD5-4D9F47A959F8}" dt="2025-03-11T14:03:15.524" v="2474"/>
          <ac:graphicFrameMkLst>
            <pc:docMk/>
            <pc:sldMk cId="2824873081" sldId="2147470720"/>
            <ac:graphicFrameMk id="3" creationId="{705E3FF5-4703-C7C1-4FCA-4B73AEB991D2}"/>
          </ac:graphicFrameMkLst>
        </pc:graphicFrameChg>
      </pc:sldChg>
      <pc:sldChg chg="modSp mod">
        <pc:chgData name="Sneha Dutta" userId="f3ef9317-9ead-4faf-8240-fa6781572860" providerId="ADAL" clId="{10845C90-CA7E-433E-AAD5-4D9F47A959F8}" dt="2025-03-11T13:10:12.732" v="1628" actId="20577"/>
        <pc:sldMkLst>
          <pc:docMk/>
          <pc:sldMk cId="973920978" sldId="2147470721"/>
        </pc:sldMkLst>
        <pc:graphicFrameChg chg="mod modGraphic">
          <ac:chgData name="Sneha Dutta" userId="f3ef9317-9ead-4faf-8240-fa6781572860" providerId="ADAL" clId="{10845C90-CA7E-433E-AAD5-4D9F47A959F8}" dt="2025-03-11T13:10:12.732" v="1628" actId="20577"/>
          <ac:graphicFrameMkLst>
            <pc:docMk/>
            <pc:sldMk cId="973920978" sldId="2147470721"/>
            <ac:graphicFrameMk id="3" creationId="{1AF8AD85-322F-1A36-B640-FC01B62D746D}"/>
          </ac:graphicFrameMkLst>
        </pc:graphicFrameChg>
      </pc:sldChg>
      <pc:sldChg chg="modSp mod">
        <pc:chgData name="Sneha Dutta" userId="f3ef9317-9ead-4faf-8240-fa6781572860" providerId="ADAL" clId="{10845C90-CA7E-433E-AAD5-4D9F47A959F8}" dt="2025-03-11T13:10:20.527" v="1631" actId="20577"/>
        <pc:sldMkLst>
          <pc:docMk/>
          <pc:sldMk cId="3422620681" sldId="2147470722"/>
        </pc:sldMkLst>
        <pc:graphicFrameChg chg="mod modGraphic">
          <ac:chgData name="Sneha Dutta" userId="f3ef9317-9ead-4faf-8240-fa6781572860" providerId="ADAL" clId="{10845C90-CA7E-433E-AAD5-4D9F47A959F8}" dt="2025-03-11T13:10:20.527" v="1631" actId="20577"/>
          <ac:graphicFrameMkLst>
            <pc:docMk/>
            <pc:sldMk cId="3422620681" sldId="2147470722"/>
            <ac:graphicFrameMk id="3" creationId="{C1D0A00C-A6AF-76D5-5423-A669297E967E}"/>
          </ac:graphicFrameMkLst>
        </pc:graphicFrameChg>
      </pc:sldChg>
      <pc:sldChg chg="modSp mod">
        <pc:chgData name="Sneha Dutta" userId="f3ef9317-9ead-4faf-8240-fa6781572860" providerId="ADAL" clId="{10845C90-CA7E-433E-AAD5-4D9F47A959F8}" dt="2025-03-11T17:06:31.164" v="2495" actId="20577"/>
        <pc:sldMkLst>
          <pc:docMk/>
          <pc:sldMk cId="2661363526" sldId="2147470725"/>
        </pc:sldMkLst>
        <pc:spChg chg="mod">
          <ac:chgData name="Sneha Dutta" userId="f3ef9317-9ead-4faf-8240-fa6781572860" providerId="ADAL" clId="{10845C90-CA7E-433E-AAD5-4D9F47A959F8}" dt="2025-03-11T17:06:31.164" v="2495" actId="20577"/>
          <ac:spMkLst>
            <pc:docMk/>
            <pc:sldMk cId="2661363526" sldId="2147470725"/>
            <ac:spMk id="5" creationId="{FD2E48DC-76E6-BD22-E197-2C1DDA240E8B}"/>
          </ac:spMkLst>
        </pc:spChg>
      </pc:sldChg>
      <pc:sldChg chg="modSp mod">
        <pc:chgData name="Sneha Dutta" userId="f3ef9317-9ead-4faf-8240-fa6781572860" providerId="ADAL" clId="{10845C90-CA7E-433E-AAD5-4D9F47A959F8}" dt="2025-03-07T11:51:31.580" v="607" actId="1035"/>
        <pc:sldMkLst>
          <pc:docMk/>
          <pc:sldMk cId="2326334343" sldId="2147470726"/>
        </pc:sldMkLst>
        <pc:spChg chg="mod">
          <ac:chgData name="Sneha Dutta" userId="f3ef9317-9ead-4faf-8240-fa6781572860" providerId="ADAL" clId="{10845C90-CA7E-433E-AAD5-4D9F47A959F8}" dt="2025-03-07T11:51:31.580" v="607" actId="1035"/>
          <ac:spMkLst>
            <pc:docMk/>
            <pc:sldMk cId="2326334343" sldId="2147470726"/>
            <ac:spMk id="5" creationId="{45DEE398-902C-EB35-4CF9-2B3AB256506C}"/>
          </ac:spMkLst>
        </pc:spChg>
      </pc:sldChg>
      <pc:sldChg chg="addSp delSp modSp add mod">
        <pc:chgData name="Sneha Dutta" userId="f3ef9317-9ead-4faf-8240-fa6781572860" providerId="ADAL" clId="{10845C90-CA7E-433E-AAD5-4D9F47A959F8}" dt="2025-03-07T11:52:31.523" v="697" actId="20577"/>
        <pc:sldMkLst>
          <pc:docMk/>
          <pc:sldMk cId="3932234401" sldId="2147470727"/>
        </pc:sldMkLst>
        <pc:spChg chg="mod">
          <ac:chgData name="Sneha Dutta" userId="f3ef9317-9ead-4faf-8240-fa6781572860" providerId="ADAL" clId="{10845C90-CA7E-433E-AAD5-4D9F47A959F8}" dt="2025-03-07T11:52:31.523" v="697" actId="20577"/>
          <ac:spMkLst>
            <pc:docMk/>
            <pc:sldMk cId="3932234401" sldId="2147470727"/>
            <ac:spMk id="2" creationId="{5BB1686D-2A39-554D-5BE8-E505AE12E8D5}"/>
          </ac:spMkLst>
        </pc:spChg>
        <pc:spChg chg="add mod">
          <ac:chgData name="Sneha Dutta" userId="f3ef9317-9ead-4faf-8240-fa6781572860" providerId="ADAL" clId="{10845C90-CA7E-433E-AAD5-4D9F47A959F8}" dt="2025-03-07T11:52:05.528" v="627" actId="255"/>
          <ac:spMkLst>
            <pc:docMk/>
            <pc:sldMk cId="3932234401" sldId="2147470727"/>
            <ac:spMk id="7" creationId="{E389518D-B5C3-90A2-F007-95514E91569E}"/>
          </ac:spMkLst>
        </pc:spChg>
      </pc:sldChg>
      <pc:sldChg chg="addSp delSp modSp add mod modShow">
        <pc:chgData name="Sneha Dutta" userId="f3ef9317-9ead-4faf-8240-fa6781572860" providerId="ADAL" clId="{10845C90-CA7E-433E-AAD5-4D9F47A959F8}" dt="2025-03-11T13:33:45.762" v="2446" actId="20577"/>
        <pc:sldMkLst>
          <pc:docMk/>
          <pc:sldMk cId="4055079630" sldId="2147470731"/>
        </pc:sldMkLst>
        <pc:spChg chg="mod">
          <ac:chgData name="Sneha Dutta" userId="f3ef9317-9ead-4faf-8240-fa6781572860" providerId="ADAL" clId="{10845C90-CA7E-433E-AAD5-4D9F47A959F8}" dt="2025-03-11T13:31:04.130" v="2129" actId="1037"/>
          <ac:spMkLst>
            <pc:docMk/>
            <pc:sldMk cId="4055079630" sldId="2147470731"/>
            <ac:spMk id="6" creationId="{4034D205-3FFF-526B-B07E-251B258AD3A6}"/>
          </ac:spMkLst>
        </pc:spChg>
        <pc:spChg chg="del">
          <ac:chgData name="Sneha Dutta" userId="f3ef9317-9ead-4faf-8240-fa6781572860" providerId="ADAL" clId="{10845C90-CA7E-433E-AAD5-4D9F47A959F8}" dt="2025-03-11T13:26:17.481" v="1951" actId="478"/>
          <ac:spMkLst>
            <pc:docMk/>
            <pc:sldMk cId="4055079630" sldId="2147470731"/>
            <ac:spMk id="7" creationId="{2DF26747-B4C5-504A-898A-8F920FC8C10B}"/>
          </ac:spMkLst>
        </pc:spChg>
        <pc:spChg chg="del">
          <ac:chgData name="Sneha Dutta" userId="f3ef9317-9ead-4faf-8240-fa6781572860" providerId="ADAL" clId="{10845C90-CA7E-433E-AAD5-4D9F47A959F8}" dt="2025-03-11T13:32:29.065" v="2175" actId="478"/>
          <ac:spMkLst>
            <pc:docMk/>
            <pc:sldMk cId="4055079630" sldId="2147470731"/>
            <ac:spMk id="8" creationId="{66F9BE67-BB5D-DEC3-4801-BD3037C8444C}"/>
          </ac:spMkLst>
        </pc:spChg>
        <pc:spChg chg="mod">
          <ac:chgData name="Sneha Dutta" userId="f3ef9317-9ead-4faf-8240-fa6781572860" providerId="ADAL" clId="{10845C90-CA7E-433E-AAD5-4D9F47A959F8}" dt="2025-03-11T13:30:59.002" v="2105" actId="1037"/>
          <ac:spMkLst>
            <pc:docMk/>
            <pc:sldMk cId="4055079630" sldId="2147470731"/>
            <ac:spMk id="10" creationId="{F99E3A01-D69D-D49D-EB18-673079535B2D}"/>
          </ac:spMkLst>
        </pc:spChg>
        <pc:spChg chg="add mod">
          <ac:chgData name="Sneha Dutta" userId="f3ef9317-9ead-4faf-8240-fa6781572860" providerId="ADAL" clId="{10845C90-CA7E-433E-AAD5-4D9F47A959F8}" dt="2025-03-11T13:33:39.048" v="2436" actId="1037"/>
          <ac:spMkLst>
            <pc:docMk/>
            <pc:sldMk cId="4055079630" sldId="2147470731"/>
            <ac:spMk id="19" creationId="{D20C033B-8484-EF75-7758-7286DDC54561}"/>
          </ac:spMkLst>
        </pc:spChg>
        <pc:spChg chg="add mod">
          <ac:chgData name="Sneha Dutta" userId="f3ef9317-9ead-4faf-8240-fa6781572860" providerId="ADAL" clId="{10845C90-CA7E-433E-AAD5-4D9F47A959F8}" dt="2025-03-11T13:33:45.762" v="2446" actId="20577"/>
          <ac:spMkLst>
            <pc:docMk/>
            <pc:sldMk cId="4055079630" sldId="2147470731"/>
            <ac:spMk id="23" creationId="{1C72CB71-21D1-306F-03BB-437101AEB8DE}"/>
          </ac:spMkLst>
        </pc:spChg>
        <pc:picChg chg="del">
          <ac:chgData name="Sneha Dutta" userId="f3ef9317-9ead-4faf-8240-fa6781572860" providerId="ADAL" clId="{10845C90-CA7E-433E-AAD5-4D9F47A959F8}" dt="2025-03-11T13:27:31.264" v="1952" actId="478"/>
          <ac:picMkLst>
            <pc:docMk/>
            <pc:sldMk cId="4055079630" sldId="2147470731"/>
            <ac:picMk id="5" creationId="{22A4B2EA-892D-FAF7-701F-1E50B6542CFD}"/>
          </ac:picMkLst>
        </pc:picChg>
        <pc:picChg chg="del">
          <ac:chgData name="Sneha Dutta" userId="f3ef9317-9ead-4faf-8240-fa6781572860" providerId="ADAL" clId="{10845C90-CA7E-433E-AAD5-4D9F47A959F8}" dt="2025-03-11T13:25:41.141" v="1930" actId="478"/>
          <ac:picMkLst>
            <pc:docMk/>
            <pc:sldMk cId="4055079630" sldId="2147470731"/>
            <ac:picMk id="9" creationId="{AEF93371-580D-B042-5B70-8C2C4FEA3BFF}"/>
          </ac:picMkLst>
        </pc:picChg>
        <pc:picChg chg="add mod">
          <ac:chgData name="Sneha Dutta" userId="f3ef9317-9ead-4faf-8240-fa6781572860" providerId="ADAL" clId="{10845C90-CA7E-433E-AAD5-4D9F47A959F8}" dt="2025-03-11T13:31:33.524" v="2174" actId="1036"/>
          <ac:picMkLst>
            <pc:docMk/>
            <pc:sldMk cId="4055079630" sldId="2147470731"/>
            <ac:picMk id="12" creationId="{F231D352-C37D-2ACA-9A21-92EDEAD35C06}"/>
          </ac:picMkLst>
        </pc:picChg>
        <pc:picChg chg="add mod">
          <ac:chgData name="Sneha Dutta" userId="f3ef9317-9ead-4faf-8240-fa6781572860" providerId="ADAL" clId="{10845C90-CA7E-433E-AAD5-4D9F47A959F8}" dt="2025-03-11T13:27:59.817" v="1972" actId="14100"/>
          <ac:picMkLst>
            <pc:docMk/>
            <pc:sldMk cId="4055079630" sldId="2147470731"/>
            <ac:picMk id="14" creationId="{8B5DDEBB-FB2A-F7A1-8382-3F7731C3D646}"/>
          </ac:picMkLst>
        </pc:picChg>
        <pc:picChg chg="add del mod">
          <ac:chgData name="Sneha Dutta" userId="f3ef9317-9ead-4faf-8240-fa6781572860" providerId="ADAL" clId="{10845C90-CA7E-433E-AAD5-4D9F47A959F8}" dt="2025-03-11T13:28:50.901" v="2042" actId="478"/>
          <ac:picMkLst>
            <pc:docMk/>
            <pc:sldMk cId="4055079630" sldId="2147470731"/>
            <ac:picMk id="16" creationId="{E47C8179-79F0-04DA-7571-B9B81783845B}"/>
          </ac:picMkLst>
        </pc:picChg>
        <pc:picChg chg="add mod">
          <ac:chgData name="Sneha Dutta" userId="f3ef9317-9ead-4faf-8240-fa6781572860" providerId="ADAL" clId="{10845C90-CA7E-433E-AAD5-4D9F47A959F8}" dt="2025-03-11T13:29:38.838" v="2048" actId="14100"/>
          <ac:picMkLst>
            <pc:docMk/>
            <pc:sldMk cId="4055079630" sldId="2147470731"/>
            <ac:picMk id="18" creationId="{3CF61FCD-81A8-F20F-AB48-4D1EDC8E9666}"/>
          </ac:picMkLst>
        </pc:picChg>
        <pc:picChg chg="add mod">
          <ac:chgData name="Sneha Dutta" userId="f3ef9317-9ead-4faf-8240-fa6781572860" providerId="ADAL" clId="{10845C90-CA7E-433E-AAD5-4D9F47A959F8}" dt="2025-03-11T13:32:56.146" v="2182" actId="14100"/>
          <ac:picMkLst>
            <pc:docMk/>
            <pc:sldMk cId="4055079630" sldId="2147470731"/>
            <ac:picMk id="22" creationId="{F53C8C76-3EB5-FB55-83CF-5296067FDD0D}"/>
          </ac:picMkLst>
        </pc:picChg>
        <pc:cxnChg chg="mod">
          <ac:chgData name="Sneha Dutta" userId="f3ef9317-9ead-4faf-8240-fa6781572860" providerId="ADAL" clId="{10845C90-CA7E-433E-AAD5-4D9F47A959F8}" dt="2025-03-11T13:31:27.700" v="2167" actId="14100"/>
          <ac:cxnSpMkLst>
            <pc:docMk/>
            <pc:sldMk cId="4055079630" sldId="2147470731"/>
            <ac:cxnSpMk id="4" creationId="{A529D0B2-28F9-4851-2FED-AE9ED4920EB4}"/>
          </ac:cxnSpMkLst>
        </pc:cxnChg>
      </pc:sldChg>
      <pc:sldChg chg="add mod modShow">
        <pc:chgData name="Sneha Dutta" userId="f3ef9317-9ead-4faf-8240-fa6781572860" providerId="ADAL" clId="{10845C90-CA7E-433E-AAD5-4D9F47A959F8}" dt="2025-03-11T13:33:58.099" v="2447" actId="729"/>
        <pc:sldMkLst>
          <pc:docMk/>
          <pc:sldMk cId="57201880" sldId="2147470732"/>
        </pc:sldMkLst>
      </pc:sldChg>
      <pc:sldChg chg="modSp add mod">
        <pc:chgData name="Sneha Dutta" userId="f3ef9317-9ead-4faf-8240-fa6781572860" providerId="ADAL" clId="{10845C90-CA7E-433E-AAD5-4D9F47A959F8}" dt="2025-03-11T16:04:44.197" v="2492" actId="14100"/>
        <pc:sldMkLst>
          <pc:docMk/>
          <pc:sldMk cId="1405065681" sldId="2147470736"/>
        </pc:sldMkLst>
        <pc:spChg chg="mod">
          <ac:chgData name="Sneha Dutta" userId="f3ef9317-9ead-4faf-8240-fa6781572860" providerId="ADAL" clId="{10845C90-CA7E-433E-AAD5-4D9F47A959F8}" dt="2025-03-11T16:04:44.197" v="2492" actId="14100"/>
          <ac:spMkLst>
            <pc:docMk/>
            <pc:sldMk cId="1405065681" sldId="2147470736"/>
            <ac:spMk id="5" creationId="{D670D7FB-2324-3E1D-CD6F-1A68395375F3}"/>
          </ac:spMkLst>
        </pc:spChg>
      </pc:sldChg>
    </pc:docChg>
  </pc:docChgLst>
  <pc:docChgLst>
    <pc:chgData name="Stephan Domes" userId="518eb60b-ff7c-4541-b0bd-be16bc1905d8" providerId="ADAL" clId="{DD7D6078-A629-4131-8A40-E19317A82C47}"/>
    <pc:docChg chg="undo redo custSel addSld delSld modSld sldOrd">
      <pc:chgData name="Stephan Domes" userId="518eb60b-ff7c-4541-b0bd-be16bc1905d8" providerId="ADAL" clId="{DD7D6078-A629-4131-8A40-E19317A82C47}" dt="2022-08-25T15:34:43.696" v="16758" actId="207"/>
      <pc:docMkLst>
        <pc:docMk/>
      </pc:docMkLst>
      <pc:sldChg chg="ord">
        <pc:chgData name="Stephan Domes" userId="518eb60b-ff7c-4541-b0bd-be16bc1905d8" providerId="ADAL" clId="{DD7D6078-A629-4131-8A40-E19317A82C47}" dt="2022-08-10T09:23:34.442" v="61"/>
        <pc:sldMkLst>
          <pc:docMk/>
          <pc:sldMk cId="3327939108" sldId="501"/>
        </pc:sldMkLst>
      </pc:sldChg>
      <pc:sldChg chg="modSp mod">
        <pc:chgData name="Stephan Domes" userId="518eb60b-ff7c-4541-b0bd-be16bc1905d8" providerId="ADAL" clId="{DD7D6078-A629-4131-8A40-E19317A82C47}" dt="2022-08-24T09:14:47.741" v="14894" actId="20577"/>
        <pc:sldMkLst>
          <pc:docMk/>
          <pc:sldMk cId="2709429765" sldId="801"/>
        </pc:sldMkLst>
      </pc:sldChg>
      <pc:sldChg chg="modSp del mod">
        <pc:chgData name="Stephan Domes" userId="518eb60b-ff7c-4541-b0bd-be16bc1905d8" providerId="ADAL" clId="{DD7D6078-A629-4131-8A40-E19317A82C47}" dt="2022-08-25T14:39:11.160" v="15159" actId="47"/>
        <pc:sldMkLst>
          <pc:docMk/>
          <pc:sldMk cId="2631251573" sldId="4271"/>
        </pc:sldMkLst>
      </pc:sldChg>
      <pc:sldChg chg="ord">
        <pc:chgData name="Stephan Domes" userId="518eb60b-ff7c-4541-b0bd-be16bc1905d8" providerId="ADAL" clId="{DD7D6078-A629-4131-8A40-E19317A82C47}" dt="2022-08-24T09:10:06.597" v="14842"/>
        <pc:sldMkLst>
          <pc:docMk/>
          <pc:sldMk cId="391206082" sldId="2141412579"/>
        </pc:sldMkLst>
      </pc:sldChg>
      <pc:sldChg chg="modSp mod">
        <pc:chgData name="Stephan Domes" userId="518eb60b-ff7c-4541-b0bd-be16bc1905d8" providerId="ADAL" clId="{DD7D6078-A629-4131-8A40-E19317A82C47}" dt="2022-08-17T15:07:18.689" v="7012" actId="207"/>
        <pc:sldMkLst>
          <pc:docMk/>
          <pc:sldMk cId="125573677" sldId="2141412580"/>
        </pc:sldMkLst>
      </pc:sldChg>
      <pc:sldChg chg="delSp modSp mod ord">
        <pc:chgData name="Stephan Domes" userId="518eb60b-ff7c-4541-b0bd-be16bc1905d8" providerId="ADAL" clId="{DD7D6078-A629-4131-8A40-E19317A82C47}" dt="2022-08-19T13:52:35.049" v="9418" actId="478"/>
        <pc:sldMkLst>
          <pc:docMk/>
          <pc:sldMk cId="2173434541" sldId="2146847883"/>
        </pc:sldMkLst>
      </pc:sldChg>
      <pc:sldChg chg="addSp modSp mod ord">
        <pc:chgData name="Stephan Domes" userId="518eb60b-ff7c-4541-b0bd-be16bc1905d8" providerId="ADAL" clId="{DD7D6078-A629-4131-8A40-E19317A82C47}" dt="2022-08-20T16:17:37.466" v="12754"/>
        <pc:sldMkLst>
          <pc:docMk/>
          <pc:sldMk cId="2102619265" sldId="2146847884"/>
        </pc:sldMkLst>
      </pc:sldChg>
      <pc:sldChg chg="addSp delSp modSp mod">
        <pc:chgData name="Stephan Domes" userId="518eb60b-ff7c-4541-b0bd-be16bc1905d8" providerId="ADAL" clId="{DD7D6078-A629-4131-8A40-E19317A82C47}" dt="2022-08-25T15:34:43.696" v="16758" actId="207"/>
        <pc:sldMkLst>
          <pc:docMk/>
          <pc:sldMk cId="4127970248" sldId="2146847889"/>
        </pc:sldMkLst>
      </pc:sldChg>
      <pc:sldChg chg="addSp modSp mod setBg">
        <pc:chgData name="Stephan Domes" userId="518eb60b-ff7c-4541-b0bd-be16bc1905d8" providerId="ADAL" clId="{DD7D6078-A629-4131-8A40-E19317A82C47}" dt="2022-08-24T09:10:04.354" v="14840"/>
        <pc:sldMkLst>
          <pc:docMk/>
          <pc:sldMk cId="2754581155" sldId="2146847894"/>
        </pc:sldMkLst>
      </pc:sldChg>
      <pc:sldChg chg="delSp modSp del mod ord">
        <pc:chgData name="Stephan Domes" userId="518eb60b-ff7c-4541-b0bd-be16bc1905d8" providerId="ADAL" clId="{DD7D6078-A629-4131-8A40-E19317A82C47}" dt="2022-08-11T12:43:15.914" v="1049" actId="47"/>
        <pc:sldMkLst>
          <pc:docMk/>
          <pc:sldMk cId="3815080389" sldId="2146847895"/>
        </pc:sldMkLst>
      </pc:sldChg>
      <pc:sldChg chg="addSp delSp modSp mod ord">
        <pc:chgData name="Stephan Domes" userId="518eb60b-ff7c-4541-b0bd-be16bc1905d8" providerId="ADAL" clId="{DD7D6078-A629-4131-8A40-E19317A82C47}" dt="2022-08-17T09:32:55.508" v="3745"/>
        <pc:sldMkLst>
          <pc:docMk/>
          <pc:sldMk cId="1951467544" sldId="2146847897"/>
        </pc:sldMkLst>
      </pc:sldChg>
      <pc:sldChg chg="add">
        <pc:chgData name="Stephan Domes" userId="518eb60b-ff7c-4541-b0bd-be16bc1905d8" providerId="ADAL" clId="{DD7D6078-A629-4131-8A40-E19317A82C47}" dt="2022-08-10T09:11:16.812" v="0"/>
        <pc:sldMkLst>
          <pc:docMk/>
          <pc:sldMk cId="2128467788" sldId="2146847898"/>
        </pc:sldMkLst>
      </pc:sldChg>
      <pc:sldChg chg="addSp modSp add del mod ord">
        <pc:chgData name="Stephan Domes" userId="518eb60b-ff7c-4541-b0bd-be16bc1905d8" providerId="ADAL" clId="{DD7D6078-A629-4131-8A40-E19317A82C47}" dt="2022-08-25T14:39:33.011" v="15163" actId="47"/>
        <pc:sldMkLst>
          <pc:docMk/>
          <pc:sldMk cId="2805673363" sldId="2146847899"/>
        </pc:sldMkLst>
      </pc:sldChg>
      <pc:sldChg chg="add">
        <pc:chgData name="Stephan Domes" userId="518eb60b-ff7c-4541-b0bd-be16bc1905d8" providerId="ADAL" clId="{DD7D6078-A629-4131-8A40-E19317A82C47}" dt="2022-08-11T12:28:36.551" v="469"/>
        <pc:sldMkLst>
          <pc:docMk/>
          <pc:sldMk cId="3945220488" sldId="2146847942"/>
        </pc:sldMkLst>
      </pc:sldChg>
      <pc:sldChg chg="add">
        <pc:chgData name="Stephan Domes" userId="518eb60b-ff7c-4541-b0bd-be16bc1905d8" providerId="ADAL" clId="{DD7D6078-A629-4131-8A40-E19317A82C47}" dt="2022-08-11T12:28:36.551" v="469"/>
        <pc:sldMkLst>
          <pc:docMk/>
          <pc:sldMk cId="1809287041" sldId="2146847944"/>
        </pc:sldMkLst>
      </pc:sldChg>
      <pc:sldChg chg="add">
        <pc:chgData name="Stephan Domes" userId="518eb60b-ff7c-4541-b0bd-be16bc1905d8" providerId="ADAL" clId="{DD7D6078-A629-4131-8A40-E19317A82C47}" dt="2022-08-11T12:28:36.551" v="469"/>
        <pc:sldMkLst>
          <pc:docMk/>
          <pc:sldMk cId="677870882" sldId="2146847950"/>
        </pc:sldMkLst>
      </pc:sldChg>
      <pc:sldChg chg="add">
        <pc:chgData name="Stephan Domes" userId="518eb60b-ff7c-4541-b0bd-be16bc1905d8" providerId="ADAL" clId="{DD7D6078-A629-4131-8A40-E19317A82C47}" dt="2022-08-11T12:28:36.551" v="469"/>
        <pc:sldMkLst>
          <pc:docMk/>
          <pc:sldMk cId="3789783848" sldId="2146847951"/>
        </pc:sldMkLst>
      </pc:sldChg>
      <pc:sldChg chg="addSp delSp modSp add mod ord">
        <pc:chgData name="Stephan Domes" userId="518eb60b-ff7c-4541-b0bd-be16bc1905d8" providerId="ADAL" clId="{DD7D6078-A629-4131-8A40-E19317A82C47}" dt="2022-08-24T09:10:36.820" v="14844"/>
        <pc:sldMkLst>
          <pc:docMk/>
          <pc:sldMk cId="2695049285" sldId="2146847957"/>
        </pc:sldMkLst>
      </pc:sldChg>
      <pc:sldChg chg="modSp add mod">
        <pc:chgData name="Stephan Domes" userId="518eb60b-ff7c-4541-b0bd-be16bc1905d8" providerId="ADAL" clId="{DD7D6078-A629-4131-8A40-E19317A82C47}" dt="2022-08-11T12:29:14.872" v="471" actId="166"/>
        <pc:sldMkLst>
          <pc:docMk/>
          <pc:sldMk cId="1462990193" sldId="2146847958"/>
        </pc:sldMkLst>
      </pc:sldChg>
      <pc:sldChg chg="add">
        <pc:chgData name="Stephan Domes" userId="518eb60b-ff7c-4541-b0bd-be16bc1905d8" providerId="ADAL" clId="{DD7D6078-A629-4131-8A40-E19317A82C47}" dt="2022-08-11T12:35:12.123" v="726"/>
        <pc:sldMkLst>
          <pc:docMk/>
          <pc:sldMk cId="3658634783" sldId="2146847959"/>
        </pc:sldMkLst>
      </pc:sldChg>
      <pc:sldChg chg="addSp modSp add del mod ord">
        <pc:chgData name="Stephan Domes" userId="518eb60b-ff7c-4541-b0bd-be16bc1905d8" providerId="ADAL" clId="{DD7D6078-A629-4131-8A40-E19317A82C47}" dt="2022-08-19T15:25:31.343" v="10403" actId="47"/>
        <pc:sldMkLst>
          <pc:docMk/>
          <pc:sldMk cId="3883628846" sldId="2146847960"/>
        </pc:sldMkLst>
      </pc:sldChg>
      <pc:sldChg chg="addSp delSp modSp add mod">
        <pc:chgData name="Stephan Domes" userId="518eb60b-ff7c-4541-b0bd-be16bc1905d8" providerId="ADAL" clId="{DD7D6078-A629-4131-8A40-E19317A82C47}" dt="2022-08-24T09:24:41.901" v="15156" actId="20577"/>
        <pc:sldMkLst>
          <pc:docMk/>
          <pc:sldMk cId="179909886" sldId="2146847961"/>
        </pc:sldMkLst>
      </pc:sldChg>
      <pc:sldChg chg="addSp modSp add mod ord">
        <pc:chgData name="Stephan Domes" userId="518eb60b-ff7c-4541-b0bd-be16bc1905d8" providerId="ADAL" clId="{DD7D6078-A629-4131-8A40-E19317A82C47}" dt="2022-08-24T08:27:32.902" v="13711"/>
        <pc:sldMkLst>
          <pc:docMk/>
          <pc:sldMk cId="1606906534" sldId="2146847962"/>
        </pc:sldMkLst>
      </pc:sldChg>
      <pc:sldChg chg="addSp delSp modSp add mod">
        <pc:chgData name="Stephan Domes" userId="518eb60b-ff7c-4541-b0bd-be16bc1905d8" providerId="ADAL" clId="{DD7D6078-A629-4131-8A40-E19317A82C47}" dt="2022-08-24T08:47:17.384" v="14001"/>
        <pc:sldMkLst>
          <pc:docMk/>
          <pc:sldMk cId="3562174115" sldId="2146847963"/>
        </pc:sldMkLst>
      </pc:sldChg>
      <pc:sldChg chg="addSp delSp modSp add mod ord">
        <pc:chgData name="Stephan Domes" userId="518eb60b-ff7c-4541-b0bd-be16bc1905d8" providerId="ADAL" clId="{DD7D6078-A629-4131-8A40-E19317A82C47}" dt="2022-08-17T09:32:55.508" v="3745"/>
        <pc:sldMkLst>
          <pc:docMk/>
          <pc:sldMk cId="3505770371" sldId="2146847964"/>
        </pc:sldMkLst>
      </pc:sldChg>
      <pc:sldChg chg="addSp delSp modSp del mod ord">
        <pc:chgData name="Stephan Domes" userId="518eb60b-ff7c-4541-b0bd-be16bc1905d8" providerId="ADAL" clId="{DD7D6078-A629-4131-8A40-E19317A82C47}" dt="2022-08-25T14:40:09.494" v="15164" actId="47"/>
        <pc:sldMkLst>
          <pc:docMk/>
          <pc:sldMk cId="1448071930" sldId="2146847965"/>
        </pc:sldMkLst>
      </pc:sldChg>
      <pc:sldChg chg="modSp mod">
        <pc:chgData name="Stephan Domes" userId="518eb60b-ff7c-4541-b0bd-be16bc1905d8" providerId="ADAL" clId="{DD7D6078-A629-4131-8A40-E19317A82C47}" dt="2022-08-24T09:14:01.594" v="14863" actId="20577"/>
        <pc:sldMkLst>
          <pc:docMk/>
          <pc:sldMk cId="1413840259" sldId="2146847966"/>
        </pc:sldMkLst>
      </pc:sldChg>
      <pc:sldChg chg="addSp delSp modSp add mod">
        <pc:chgData name="Stephan Domes" userId="518eb60b-ff7c-4541-b0bd-be16bc1905d8" providerId="ADAL" clId="{DD7D6078-A629-4131-8A40-E19317A82C47}" dt="2022-08-24T09:24:30.068" v="15155"/>
        <pc:sldMkLst>
          <pc:docMk/>
          <pc:sldMk cId="3128793924" sldId="2146847967"/>
        </pc:sldMkLst>
      </pc:sldChg>
      <pc:sldChg chg="add ord setBg">
        <pc:chgData name="Stephan Domes" userId="518eb60b-ff7c-4541-b0bd-be16bc1905d8" providerId="ADAL" clId="{DD7D6078-A629-4131-8A40-E19317A82C47}" dt="2022-08-17T09:55:02.592" v="3839"/>
        <pc:sldMkLst>
          <pc:docMk/>
          <pc:sldMk cId="2289763181" sldId="2146847968"/>
        </pc:sldMkLst>
      </pc:sldChg>
      <pc:sldChg chg="addSp delSp modSp add mod">
        <pc:chgData name="Stephan Domes" userId="518eb60b-ff7c-4541-b0bd-be16bc1905d8" providerId="ADAL" clId="{DD7D6078-A629-4131-8A40-E19317A82C47}" dt="2022-08-18T12:25:49.500" v="8027"/>
        <pc:sldMkLst>
          <pc:docMk/>
          <pc:sldMk cId="3518127752" sldId="2146847969"/>
        </pc:sldMkLst>
      </pc:sldChg>
      <pc:sldChg chg="addSp modSp add mod ord">
        <pc:chgData name="Stephan Domes" userId="518eb60b-ff7c-4541-b0bd-be16bc1905d8" providerId="ADAL" clId="{DD7D6078-A629-4131-8A40-E19317A82C47}" dt="2022-08-24T09:10:01.591" v="14839"/>
        <pc:sldMkLst>
          <pc:docMk/>
          <pc:sldMk cId="3540871961" sldId="2146847970"/>
        </pc:sldMkLst>
      </pc:sldChg>
      <pc:sldChg chg="addSp modSp add del mod">
        <pc:chgData name="Stephan Domes" userId="518eb60b-ff7c-4541-b0bd-be16bc1905d8" providerId="ADAL" clId="{DD7D6078-A629-4131-8A40-E19317A82C47}" dt="2022-08-19T07:47:23.328" v="9211" actId="47"/>
        <pc:sldMkLst>
          <pc:docMk/>
          <pc:sldMk cId="1140408119" sldId="2146847971"/>
        </pc:sldMkLst>
      </pc:sldChg>
      <pc:sldChg chg="add ord">
        <pc:chgData name="Stephan Domes" userId="518eb60b-ff7c-4541-b0bd-be16bc1905d8" providerId="ADAL" clId="{DD7D6078-A629-4131-8A40-E19317A82C47}" dt="2022-08-19T13:31:08.840" v="9392"/>
        <pc:sldMkLst>
          <pc:docMk/>
          <pc:sldMk cId="4070711768" sldId="2146847971"/>
        </pc:sldMkLst>
      </pc:sldChg>
      <pc:sldChg chg="addSp delSp modSp add mod">
        <pc:chgData name="Stephan Domes" userId="518eb60b-ff7c-4541-b0bd-be16bc1905d8" providerId="ADAL" clId="{DD7D6078-A629-4131-8A40-E19317A82C47}" dt="2022-08-24T09:24:27.422" v="15154"/>
        <pc:sldMkLst>
          <pc:docMk/>
          <pc:sldMk cId="2775636986" sldId="2146847972"/>
        </pc:sldMkLst>
      </pc:sldChg>
      <pc:sldChg chg="modSp mod ord">
        <pc:chgData name="Stephan Domes" userId="518eb60b-ff7c-4541-b0bd-be16bc1905d8" providerId="ADAL" clId="{DD7D6078-A629-4131-8A40-E19317A82C47}" dt="2022-08-24T08:50:11.240" v="14004"/>
        <pc:sldMkLst>
          <pc:docMk/>
          <pc:sldMk cId="163289580" sldId="2146847973"/>
        </pc:sldMkLst>
      </pc:sldChg>
      <pc:sldChg chg="add del">
        <pc:chgData name="Stephan Domes" userId="518eb60b-ff7c-4541-b0bd-be16bc1905d8" providerId="ADAL" clId="{DD7D6078-A629-4131-8A40-E19317A82C47}" dt="2022-08-25T14:39:18.758" v="15161" actId="47"/>
        <pc:sldMkLst>
          <pc:docMk/>
          <pc:sldMk cId="2083390866" sldId="2146847974"/>
        </pc:sldMkLst>
      </pc:sldChg>
      <pc:sldChg chg="add ord">
        <pc:chgData name="Stephan Domes" userId="518eb60b-ff7c-4541-b0bd-be16bc1905d8" providerId="ADAL" clId="{DD7D6078-A629-4131-8A40-E19317A82C47}" dt="2022-08-24T08:41:05.689" v="13934"/>
        <pc:sldMkLst>
          <pc:docMk/>
          <pc:sldMk cId="1689495854" sldId="2146847975"/>
        </pc:sldMkLst>
      </pc:sldChg>
      <pc:sldChg chg="add">
        <pc:chgData name="Stephan Domes" userId="518eb60b-ff7c-4541-b0bd-be16bc1905d8" providerId="ADAL" clId="{DD7D6078-A629-4131-8A40-E19317A82C47}" dt="2022-08-24T15:41:53.619" v="15157"/>
        <pc:sldMkLst>
          <pc:docMk/>
          <pc:sldMk cId="2179979018" sldId="2146847976"/>
        </pc:sldMkLst>
      </pc:sldChg>
      <pc:sldChg chg="add">
        <pc:chgData name="Stephan Domes" userId="518eb60b-ff7c-4541-b0bd-be16bc1905d8" providerId="ADAL" clId="{DD7D6078-A629-4131-8A40-E19317A82C47}" dt="2022-08-25T14:39:08.858" v="15158"/>
        <pc:sldMkLst>
          <pc:docMk/>
          <pc:sldMk cId="1558857546" sldId="2146847977"/>
        </pc:sldMkLst>
      </pc:sldChg>
      <pc:sldChg chg="add">
        <pc:chgData name="Stephan Domes" userId="518eb60b-ff7c-4541-b0bd-be16bc1905d8" providerId="ADAL" clId="{DD7D6078-A629-4131-8A40-E19317A82C47}" dt="2022-08-25T14:39:17.205" v="15160"/>
        <pc:sldMkLst>
          <pc:docMk/>
          <pc:sldMk cId="2899178891" sldId="2146847978"/>
        </pc:sldMkLst>
      </pc:sldChg>
      <pc:sldChg chg="add">
        <pc:chgData name="Stephan Domes" userId="518eb60b-ff7c-4541-b0bd-be16bc1905d8" providerId="ADAL" clId="{DD7D6078-A629-4131-8A40-E19317A82C47}" dt="2022-08-25T14:39:30.242" v="15162"/>
        <pc:sldMkLst>
          <pc:docMk/>
          <pc:sldMk cId="698100838" sldId="2146847979"/>
        </pc:sldMkLst>
      </pc:sldChg>
      <pc:sldChg chg="add">
        <pc:chgData name="Stephan Domes" userId="518eb60b-ff7c-4541-b0bd-be16bc1905d8" providerId="ADAL" clId="{DD7D6078-A629-4131-8A40-E19317A82C47}" dt="2022-08-25T14:39:30.242" v="15162"/>
        <pc:sldMkLst>
          <pc:docMk/>
          <pc:sldMk cId="406004556" sldId="2146847980"/>
        </pc:sldMkLst>
      </pc:sldChg>
      <pc:sldChg chg="add">
        <pc:chgData name="Stephan Domes" userId="518eb60b-ff7c-4541-b0bd-be16bc1905d8" providerId="ADAL" clId="{DD7D6078-A629-4131-8A40-E19317A82C47}" dt="2022-08-25T14:40:52.375" v="15165"/>
        <pc:sldMkLst>
          <pc:docMk/>
          <pc:sldMk cId="1785192445" sldId="2146847981"/>
        </pc:sldMkLst>
      </pc:sldChg>
      <pc:sldChg chg="addSp delSp modSp add mod">
        <pc:chgData name="Stephan Domes" userId="518eb60b-ff7c-4541-b0bd-be16bc1905d8" providerId="ADAL" clId="{DD7D6078-A629-4131-8A40-E19317A82C47}" dt="2022-08-25T14:59:41.325" v="16386" actId="164"/>
        <pc:sldMkLst>
          <pc:docMk/>
          <pc:sldMk cId="1230222314" sldId="2146847982"/>
        </pc:sldMkLst>
      </pc:sldChg>
    </pc:docChg>
  </pc:docChgLst>
  <pc:docChgLst>
    <pc:chgData name="Stephan Domes" userId="518eb60b-ff7c-4541-b0bd-be16bc1905d8" providerId="ADAL" clId="{999C2089-FC6B-4C74-8C3E-4DF6953D9BAF}"/>
    <pc:docChg chg="undo redo custSel addSld delSld modSld sldOrd">
      <pc:chgData name="Stephan Domes" userId="518eb60b-ff7c-4541-b0bd-be16bc1905d8" providerId="ADAL" clId="{999C2089-FC6B-4C74-8C3E-4DF6953D9BAF}" dt="2023-04-18T06:54:44.630" v="2176"/>
      <pc:docMkLst>
        <pc:docMk/>
      </pc:docMkLst>
      <pc:sldChg chg="modSp mod">
        <pc:chgData name="Stephan Domes" userId="518eb60b-ff7c-4541-b0bd-be16bc1905d8" providerId="ADAL" clId="{999C2089-FC6B-4C74-8C3E-4DF6953D9BAF}" dt="2023-04-18T06:44:30.783" v="2174" actId="20577"/>
        <pc:sldMkLst>
          <pc:docMk/>
          <pc:sldMk cId="2709429765" sldId="801"/>
        </pc:sldMkLst>
      </pc:sldChg>
      <pc:sldChg chg="modSp mod">
        <pc:chgData name="Stephan Domes" userId="518eb60b-ff7c-4541-b0bd-be16bc1905d8" providerId="ADAL" clId="{999C2089-FC6B-4C74-8C3E-4DF6953D9BAF}" dt="2023-04-17T12:38:44.499" v="1543" actId="1036"/>
        <pc:sldMkLst>
          <pc:docMk/>
          <pc:sldMk cId="528759350" sldId="2146848015"/>
        </pc:sldMkLst>
      </pc:sldChg>
      <pc:sldChg chg="addSp delSp modSp mod">
        <pc:chgData name="Stephan Domes" userId="518eb60b-ff7c-4541-b0bd-be16bc1905d8" providerId="ADAL" clId="{999C2089-FC6B-4C74-8C3E-4DF6953D9BAF}" dt="2023-04-17T12:42:44.729" v="1693" actId="478"/>
        <pc:sldMkLst>
          <pc:docMk/>
          <pc:sldMk cId="1869137384" sldId="2146848019"/>
        </pc:sldMkLst>
      </pc:sldChg>
      <pc:sldChg chg="modSp mod">
        <pc:chgData name="Stephan Domes" userId="518eb60b-ff7c-4541-b0bd-be16bc1905d8" providerId="ADAL" clId="{999C2089-FC6B-4C74-8C3E-4DF6953D9BAF}" dt="2023-04-17T15:25:23.409" v="1748" actId="108"/>
        <pc:sldMkLst>
          <pc:docMk/>
          <pc:sldMk cId="133157531" sldId="2146848021"/>
        </pc:sldMkLst>
      </pc:sldChg>
      <pc:sldChg chg="delSp modSp mod ord">
        <pc:chgData name="Stephan Domes" userId="518eb60b-ff7c-4541-b0bd-be16bc1905d8" providerId="ADAL" clId="{999C2089-FC6B-4C74-8C3E-4DF6953D9BAF}" dt="2023-04-17T15:55:05.960" v="1779" actId="14100"/>
        <pc:sldMkLst>
          <pc:docMk/>
          <pc:sldMk cId="3876908601" sldId="2146848052"/>
        </pc:sldMkLst>
      </pc:sldChg>
      <pc:sldChg chg="modSp del mod">
        <pc:chgData name="Stephan Domes" userId="518eb60b-ff7c-4541-b0bd-be16bc1905d8" providerId="ADAL" clId="{999C2089-FC6B-4C74-8C3E-4DF6953D9BAF}" dt="2023-04-17T12:35:03.725" v="1508" actId="47"/>
        <pc:sldMkLst>
          <pc:docMk/>
          <pc:sldMk cId="262053387" sldId="2146848058"/>
        </pc:sldMkLst>
      </pc:sldChg>
      <pc:sldChg chg="addSp delSp modSp mod ord">
        <pc:chgData name="Stephan Domes" userId="518eb60b-ff7c-4541-b0bd-be16bc1905d8" providerId="ADAL" clId="{999C2089-FC6B-4C74-8C3E-4DF6953D9BAF}" dt="2023-04-17T16:03:47.574" v="2107" actId="6549"/>
        <pc:sldMkLst>
          <pc:docMk/>
          <pc:sldMk cId="292704744" sldId="2146848066"/>
        </pc:sldMkLst>
      </pc:sldChg>
      <pc:sldChg chg="delSp modSp mod ord">
        <pc:chgData name="Stephan Domes" userId="518eb60b-ff7c-4541-b0bd-be16bc1905d8" providerId="ADAL" clId="{999C2089-FC6B-4C74-8C3E-4DF6953D9BAF}" dt="2023-04-17T12:38:52.788" v="1548"/>
        <pc:sldMkLst>
          <pc:docMk/>
          <pc:sldMk cId="4164049232" sldId="2146848073"/>
        </pc:sldMkLst>
      </pc:sldChg>
      <pc:sldChg chg="addSp delSp modSp del mod">
        <pc:chgData name="Stephan Domes" userId="518eb60b-ff7c-4541-b0bd-be16bc1905d8" providerId="ADAL" clId="{999C2089-FC6B-4C74-8C3E-4DF6953D9BAF}" dt="2023-04-17T12:40:51.979" v="1677" actId="47"/>
        <pc:sldMkLst>
          <pc:docMk/>
          <pc:sldMk cId="1806671215" sldId="2146848097"/>
        </pc:sldMkLst>
      </pc:sldChg>
      <pc:sldChg chg="modSp del mod">
        <pc:chgData name="Stephan Domes" userId="518eb60b-ff7c-4541-b0bd-be16bc1905d8" providerId="ADAL" clId="{999C2089-FC6B-4C74-8C3E-4DF6953D9BAF}" dt="2023-04-17T12:40:52.918" v="1678" actId="47"/>
        <pc:sldMkLst>
          <pc:docMk/>
          <pc:sldMk cId="4030835862" sldId="2146848098"/>
        </pc:sldMkLst>
      </pc:sldChg>
      <pc:sldChg chg="addSp delSp modSp mod ord">
        <pc:chgData name="Stephan Domes" userId="518eb60b-ff7c-4541-b0bd-be16bc1905d8" providerId="ADAL" clId="{999C2089-FC6B-4C74-8C3E-4DF6953D9BAF}" dt="2023-04-18T06:54:44.630" v="2176"/>
        <pc:sldMkLst>
          <pc:docMk/>
          <pc:sldMk cId="1268325682" sldId="2146848103"/>
        </pc:sldMkLst>
      </pc:sldChg>
      <pc:sldChg chg="delSp modSp mod">
        <pc:chgData name="Stephan Domes" userId="518eb60b-ff7c-4541-b0bd-be16bc1905d8" providerId="ADAL" clId="{999C2089-FC6B-4C74-8C3E-4DF6953D9BAF}" dt="2023-04-17T16:03:02.581" v="2098" actId="20577"/>
        <pc:sldMkLst>
          <pc:docMk/>
          <pc:sldMk cId="653075320" sldId="2146848115"/>
        </pc:sldMkLst>
      </pc:sldChg>
      <pc:sldChg chg="del">
        <pc:chgData name="Stephan Domes" userId="518eb60b-ff7c-4541-b0bd-be16bc1905d8" providerId="ADAL" clId="{999C2089-FC6B-4C74-8C3E-4DF6953D9BAF}" dt="2023-04-06T12:44:48.114" v="707" actId="47"/>
        <pc:sldMkLst>
          <pc:docMk/>
          <pc:sldMk cId="3097799929" sldId="2146848118"/>
        </pc:sldMkLst>
      </pc:sldChg>
      <pc:sldChg chg="modSp add del mod ord">
        <pc:chgData name="Stephan Domes" userId="518eb60b-ff7c-4541-b0bd-be16bc1905d8" providerId="ADAL" clId="{999C2089-FC6B-4C74-8C3E-4DF6953D9BAF}" dt="2023-04-17T12:39:04.685" v="1608" actId="47"/>
        <pc:sldMkLst>
          <pc:docMk/>
          <pc:sldMk cId="3618387148" sldId="2146848119"/>
        </pc:sldMkLst>
      </pc:sldChg>
      <pc:sldChg chg="modSp mod">
        <pc:chgData name="Stephan Domes" userId="518eb60b-ff7c-4541-b0bd-be16bc1905d8" providerId="ADAL" clId="{999C2089-FC6B-4C74-8C3E-4DF6953D9BAF}" dt="2023-04-17T15:25:16.008" v="1747" actId="108"/>
        <pc:sldMkLst>
          <pc:docMk/>
          <pc:sldMk cId="783613620" sldId="2146848121"/>
        </pc:sldMkLst>
      </pc:sldChg>
      <pc:sldChg chg="delSp modSp add del mod ord">
        <pc:chgData name="Stephan Domes" userId="518eb60b-ff7c-4541-b0bd-be16bc1905d8" providerId="ADAL" clId="{999C2089-FC6B-4C74-8C3E-4DF6953D9BAF}" dt="2023-04-17T12:39:08.582" v="1609" actId="47"/>
        <pc:sldMkLst>
          <pc:docMk/>
          <pc:sldMk cId="4250092547" sldId="2146848122"/>
        </pc:sldMkLst>
      </pc:sldChg>
      <pc:sldChg chg="modSp add mod ord">
        <pc:chgData name="Stephan Domes" userId="518eb60b-ff7c-4541-b0bd-be16bc1905d8" providerId="ADAL" clId="{999C2089-FC6B-4C74-8C3E-4DF6953D9BAF}" dt="2023-04-17T12:39:20.820" v="1612"/>
        <pc:sldMkLst>
          <pc:docMk/>
          <pc:sldMk cId="1153874705" sldId="2146848123"/>
        </pc:sldMkLst>
      </pc:sldChg>
      <pc:sldChg chg="addSp delSp modSp add mod">
        <pc:chgData name="Stephan Domes" userId="518eb60b-ff7c-4541-b0bd-be16bc1905d8" providerId="ADAL" clId="{999C2089-FC6B-4C74-8C3E-4DF6953D9BAF}" dt="2023-04-17T16:00:56.963" v="1980" actId="6549"/>
        <pc:sldMkLst>
          <pc:docMk/>
          <pc:sldMk cId="2215774613" sldId="2146848124"/>
        </pc:sldMkLst>
      </pc:sldChg>
      <pc:sldChg chg="addSp modSp add mod">
        <pc:chgData name="Stephan Domes" userId="518eb60b-ff7c-4541-b0bd-be16bc1905d8" providerId="ADAL" clId="{999C2089-FC6B-4C74-8C3E-4DF6953D9BAF}" dt="2023-04-17T14:45:58.441" v="1709" actId="14734"/>
        <pc:sldMkLst>
          <pc:docMk/>
          <pc:sldMk cId="3369404093" sldId="2146848125"/>
        </pc:sldMkLst>
      </pc:sldChg>
    </pc:docChg>
  </pc:docChgLst>
  <pc:docChgLst>
    <pc:chgData name="Tobias Hust" userId="5125cb30-15f2-4141-9ab3-0164fbf45479" providerId="ADAL" clId="{F5FE299D-4769-4243-92B4-BF4FA8652B28}"/>
    <pc:docChg chg="undo redo custSel addSld delSld modSld sldOrd replTag">
      <pc:chgData name="Tobias Hust" userId="5125cb30-15f2-4141-9ab3-0164fbf45479" providerId="ADAL" clId="{F5FE299D-4769-4243-92B4-BF4FA8652B28}" dt="2022-05-03T08:14:54.975" v="13341" actId="1037"/>
      <pc:docMkLst>
        <pc:docMk/>
      </pc:docMkLst>
      <pc:sldChg chg="del">
        <pc:chgData name="Tobias Hust" userId="5125cb30-15f2-4141-9ab3-0164fbf45479" providerId="ADAL" clId="{F5FE299D-4769-4243-92B4-BF4FA8652B28}" dt="2022-04-07T17:32:37.838" v="397" actId="47"/>
        <pc:sldMkLst>
          <pc:docMk/>
          <pc:sldMk cId="3414411037" sldId="853"/>
        </pc:sldMkLst>
      </pc:sldChg>
      <pc:sldChg chg="del">
        <pc:chgData name="Tobias Hust" userId="5125cb30-15f2-4141-9ab3-0164fbf45479" providerId="ADAL" clId="{F5FE299D-4769-4243-92B4-BF4FA8652B28}" dt="2022-04-07T17:32:37.838" v="397" actId="47"/>
        <pc:sldMkLst>
          <pc:docMk/>
          <pc:sldMk cId="2703473749" sldId="854"/>
        </pc:sldMkLst>
      </pc:sldChg>
      <pc:sldChg chg="del">
        <pc:chgData name="Tobias Hust" userId="5125cb30-15f2-4141-9ab3-0164fbf45479" providerId="ADAL" clId="{F5FE299D-4769-4243-92B4-BF4FA8652B28}" dt="2022-04-07T17:32:37.838" v="397" actId="47"/>
        <pc:sldMkLst>
          <pc:docMk/>
          <pc:sldMk cId="2738108148" sldId="855"/>
        </pc:sldMkLst>
      </pc:sldChg>
      <pc:sldChg chg="del">
        <pc:chgData name="Tobias Hust" userId="5125cb30-15f2-4141-9ab3-0164fbf45479" providerId="ADAL" clId="{F5FE299D-4769-4243-92B4-BF4FA8652B28}" dt="2022-04-07T17:32:37.838" v="397" actId="47"/>
        <pc:sldMkLst>
          <pc:docMk/>
          <pc:sldMk cId="3339870888" sldId="856"/>
        </pc:sldMkLst>
      </pc:sldChg>
      <pc:sldChg chg="del">
        <pc:chgData name="Tobias Hust" userId="5125cb30-15f2-4141-9ab3-0164fbf45479" providerId="ADAL" clId="{F5FE299D-4769-4243-92B4-BF4FA8652B28}" dt="2022-04-07T17:32:37.838" v="397" actId="47"/>
        <pc:sldMkLst>
          <pc:docMk/>
          <pc:sldMk cId="1852568204" sldId="857"/>
        </pc:sldMkLst>
      </pc:sldChg>
      <pc:sldChg chg="del">
        <pc:chgData name="Tobias Hust" userId="5125cb30-15f2-4141-9ab3-0164fbf45479" providerId="ADAL" clId="{F5FE299D-4769-4243-92B4-BF4FA8652B28}" dt="2022-04-07T17:32:37.838" v="397" actId="47"/>
        <pc:sldMkLst>
          <pc:docMk/>
          <pc:sldMk cId="3920036552" sldId="858"/>
        </pc:sldMkLst>
      </pc:sldChg>
      <pc:sldChg chg="del">
        <pc:chgData name="Tobias Hust" userId="5125cb30-15f2-4141-9ab3-0164fbf45479" providerId="ADAL" clId="{F5FE299D-4769-4243-92B4-BF4FA8652B28}" dt="2022-04-07T17:32:37.838" v="397" actId="47"/>
        <pc:sldMkLst>
          <pc:docMk/>
          <pc:sldMk cId="994290981" sldId="859"/>
        </pc:sldMkLst>
      </pc:sldChg>
      <pc:sldChg chg="del">
        <pc:chgData name="Tobias Hust" userId="5125cb30-15f2-4141-9ab3-0164fbf45479" providerId="ADAL" clId="{F5FE299D-4769-4243-92B4-BF4FA8652B28}" dt="2022-04-07T17:32:37.838" v="397" actId="47"/>
        <pc:sldMkLst>
          <pc:docMk/>
          <pc:sldMk cId="372666647" sldId="860"/>
        </pc:sldMkLst>
      </pc:sldChg>
      <pc:sldChg chg="del">
        <pc:chgData name="Tobias Hust" userId="5125cb30-15f2-4141-9ab3-0164fbf45479" providerId="ADAL" clId="{F5FE299D-4769-4243-92B4-BF4FA8652B28}" dt="2022-04-07T17:32:37.838" v="397" actId="47"/>
        <pc:sldMkLst>
          <pc:docMk/>
          <pc:sldMk cId="1907388760" sldId="861"/>
        </pc:sldMkLst>
      </pc:sldChg>
      <pc:sldChg chg="del">
        <pc:chgData name="Tobias Hust" userId="5125cb30-15f2-4141-9ab3-0164fbf45479" providerId="ADAL" clId="{F5FE299D-4769-4243-92B4-BF4FA8652B28}" dt="2022-04-07T17:32:37.838" v="397" actId="47"/>
        <pc:sldMkLst>
          <pc:docMk/>
          <pc:sldMk cId="3606741099" sldId="862"/>
        </pc:sldMkLst>
      </pc:sldChg>
      <pc:sldChg chg="del">
        <pc:chgData name="Tobias Hust" userId="5125cb30-15f2-4141-9ab3-0164fbf45479" providerId="ADAL" clId="{F5FE299D-4769-4243-92B4-BF4FA8652B28}" dt="2022-04-07T17:32:37.838" v="397" actId="47"/>
        <pc:sldMkLst>
          <pc:docMk/>
          <pc:sldMk cId="513338532" sldId="863"/>
        </pc:sldMkLst>
      </pc:sldChg>
      <pc:sldChg chg="del">
        <pc:chgData name="Tobias Hust" userId="5125cb30-15f2-4141-9ab3-0164fbf45479" providerId="ADAL" clId="{F5FE299D-4769-4243-92B4-BF4FA8652B28}" dt="2022-04-07T17:32:37.838" v="397" actId="47"/>
        <pc:sldMkLst>
          <pc:docMk/>
          <pc:sldMk cId="2616240143" sldId="864"/>
        </pc:sldMkLst>
      </pc:sldChg>
      <pc:sldChg chg="del">
        <pc:chgData name="Tobias Hust" userId="5125cb30-15f2-4141-9ab3-0164fbf45479" providerId="ADAL" clId="{F5FE299D-4769-4243-92B4-BF4FA8652B28}" dt="2022-04-07T17:32:37.838" v="397" actId="47"/>
        <pc:sldMkLst>
          <pc:docMk/>
          <pc:sldMk cId="3877040190" sldId="865"/>
        </pc:sldMkLst>
      </pc:sldChg>
      <pc:sldChg chg="del">
        <pc:chgData name="Tobias Hust" userId="5125cb30-15f2-4141-9ab3-0164fbf45479" providerId="ADAL" clId="{F5FE299D-4769-4243-92B4-BF4FA8652B28}" dt="2022-04-07T17:32:37.838" v="397" actId="47"/>
        <pc:sldMkLst>
          <pc:docMk/>
          <pc:sldMk cId="3778636764" sldId="867"/>
        </pc:sldMkLst>
      </pc:sldChg>
      <pc:sldChg chg="del">
        <pc:chgData name="Tobias Hust" userId="5125cb30-15f2-4141-9ab3-0164fbf45479" providerId="ADAL" clId="{F5FE299D-4769-4243-92B4-BF4FA8652B28}" dt="2022-04-07T17:32:37.838" v="397" actId="47"/>
        <pc:sldMkLst>
          <pc:docMk/>
          <pc:sldMk cId="2817103115" sldId="868"/>
        </pc:sldMkLst>
      </pc:sldChg>
      <pc:sldChg chg="del">
        <pc:chgData name="Tobias Hust" userId="5125cb30-15f2-4141-9ab3-0164fbf45479" providerId="ADAL" clId="{F5FE299D-4769-4243-92B4-BF4FA8652B28}" dt="2022-04-07T17:32:37.838" v="397" actId="47"/>
        <pc:sldMkLst>
          <pc:docMk/>
          <pc:sldMk cId="3836385477" sldId="869"/>
        </pc:sldMkLst>
      </pc:sldChg>
      <pc:sldChg chg="del">
        <pc:chgData name="Tobias Hust" userId="5125cb30-15f2-4141-9ab3-0164fbf45479" providerId="ADAL" clId="{F5FE299D-4769-4243-92B4-BF4FA8652B28}" dt="2022-04-07T17:32:37.838" v="397" actId="47"/>
        <pc:sldMkLst>
          <pc:docMk/>
          <pc:sldMk cId="1881149505" sldId="870"/>
        </pc:sldMkLst>
      </pc:sldChg>
      <pc:sldChg chg="del">
        <pc:chgData name="Tobias Hust" userId="5125cb30-15f2-4141-9ab3-0164fbf45479" providerId="ADAL" clId="{F5FE299D-4769-4243-92B4-BF4FA8652B28}" dt="2022-04-07T17:32:37.838" v="397" actId="47"/>
        <pc:sldMkLst>
          <pc:docMk/>
          <pc:sldMk cId="996180786" sldId="871"/>
        </pc:sldMkLst>
      </pc:sldChg>
      <pc:sldChg chg="del">
        <pc:chgData name="Tobias Hust" userId="5125cb30-15f2-4141-9ab3-0164fbf45479" providerId="ADAL" clId="{F5FE299D-4769-4243-92B4-BF4FA8652B28}" dt="2022-04-07T17:32:37.838" v="397" actId="47"/>
        <pc:sldMkLst>
          <pc:docMk/>
          <pc:sldMk cId="3446003645" sldId="872"/>
        </pc:sldMkLst>
      </pc:sldChg>
      <pc:sldChg chg="del">
        <pc:chgData name="Tobias Hust" userId="5125cb30-15f2-4141-9ab3-0164fbf45479" providerId="ADAL" clId="{F5FE299D-4769-4243-92B4-BF4FA8652B28}" dt="2022-04-07T17:32:37.838" v="397" actId="47"/>
        <pc:sldMkLst>
          <pc:docMk/>
          <pc:sldMk cId="773337924" sldId="873"/>
        </pc:sldMkLst>
      </pc:sldChg>
      <pc:sldChg chg="del">
        <pc:chgData name="Tobias Hust" userId="5125cb30-15f2-4141-9ab3-0164fbf45479" providerId="ADAL" clId="{F5FE299D-4769-4243-92B4-BF4FA8652B28}" dt="2022-04-07T17:32:37.838" v="397" actId="47"/>
        <pc:sldMkLst>
          <pc:docMk/>
          <pc:sldMk cId="1661355832" sldId="874"/>
        </pc:sldMkLst>
      </pc:sldChg>
      <pc:sldChg chg="del">
        <pc:chgData name="Tobias Hust" userId="5125cb30-15f2-4141-9ab3-0164fbf45479" providerId="ADAL" clId="{F5FE299D-4769-4243-92B4-BF4FA8652B28}" dt="2022-04-07T17:32:37.838" v="397" actId="47"/>
        <pc:sldMkLst>
          <pc:docMk/>
          <pc:sldMk cId="1859867769" sldId="875"/>
        </pc:sldMkLst>
      </pc:sldChg>
      <pc:sldChg chg="del">
        <pc:chgData name="Tobias Hust" userId="5125cb30-15f2-4141-9ab3-0164fbf45479" providerId="ADAL" clId="{F5FE299D-4769-4243-92B4-BF4FA8652B28}" dt="2022-04-07T17:32:37.838" v="397" actId="47"/>
        <pc:sldMkLst>
          <pc:docMk/>
          <pc:sldMk cId="3287397111" sldId="876"/>
        </pc:sldMkLst>
      </pc:sldChg>
      <pc:sldChg chg="del">
        <pc:chgData name="Tobias Hust" userId="5125cb30-15f2-4141-9ab3-0164fbf45479" providerId="ADAL" clId="{F5FE299D-4769-4243-92B4-BF4FA8652B28}" dt="2022-04-07T17:32:37.838" v="397" actId="47"/>
        <pc:sldMkLst>
          <pc:docMk/>
          <pc:sldMk cId="971087921" sldId="877"/>
        </pc:sldMkLst>
      </pc:sldChg>
      <pc:sldChg chg="addSp delSp modSp mod ord">
        <pc:chgData name="Tobias Hust" userId="5125cb30-15f2-4141-9ab3-0164fbf45479" providerId="ADAL" clId="{F5FE299D-4769-4243-92B4-BF4FA8652B28}" dt="2022-04-07T17:54:11.365" v="8079"/>
        <pc:sldMkLst>
          <pc:docMk/>
          <pc:sldMk cId="181586985" sldId="2141412576"/>
        </pc:sldMkLst>
      </pc:sldChg>
      <pc:sldChg chg="del">
        <pc:chgData name="Tobias Hust" userId="5125cb30-15f2-4141-9ab3-0164fbf45479" providerId="ADAL" clId="{F5FE299D-4769-4243-92B4-BF4FA8652B28}" dt="2022-04-07T17:32:37.838" v="397" actId="47"/>
        <pc:sldMkLst>
          <pc:docMk/>
          <pc:sldMk cId="3295380171" sldId="2141412577"/>
        </pc:sldMkLst>
      </pc:sldChg>
      <pc:sldChg chg="del ord">
        <pc:chgData name="Tobias Hust" userId="5125cb30-15f2-4141-9ab3-0164fbf45479" providerId="ADAL" clId="{F5FE299D-4769-4243-92B4-BF4FA8652B28}" dt="2022-04-07T17:34:47.527" v="1592" actId="47"/>
        <pc:sldMkLst>
          <pc:docMk/>
          <pc:sldMk cId="392418527" sldId="2141412578"/>
        </pc:sldMkLst>
      </pc:sldChg>
      <pc:sldChg chg="addSp delSp modSp mod ord modClrScheme chgLayout">
        <pc:chgData name="Tobias Hust" userId="5125cb30-15f2-4141-9ab3-0164fbf45479" providerId="ADAL" clId="{F5FE299D-4769-4243-92B4-BF4FA8652B28}" dt="2022-04-11T15:13:01.412" v="11273"/>
        <pc:sldMkLst>
          <pc:docMk/>
          <pc:sldMk cId="391206082" sldId="2141412579"/>
        </pc:sldMkLst>
      </pc:sldChg>
      <pc:sldChg chg="addSp delSp modSp mod">
        <pc:chgData name="Tobias Hust" userId="5125cb30-15f2-4141-9ab3-0164fbf45479" providerId="ADAL" clId="{F5FE299D-4769-4243-92B4-BF4FA8652B28}" dt="2022-04-14T15:23:18.180" v="12445" actId="20577"/>
        <pc:sldMkLst>
          <pc:docMk/>
          <pc:sldMk cId="125573677" sldId="2141412580"/>
        </pc:sldMkLst>
      </pc:sldChg>
      <pc:sldChg chg="addSp delSp modSp mod">
        <pc:chgData name="Tobias Hust" userId="5125cb30-15f2-4141-9ab3-0164fbf45479" providerId="ADAL" clId="{F5FE299D-4769-4243-92B4-BF4FA8652B28}" dt="2022-04-08T14:22:45.732" v="8175" actId="20577"/>
        <pc:sldMkLst>
          <pc:docMk/>
          <pc:sldMk cId="3534050099" sldId="2141412581"/>
        </pc:sldMkLst>
      </pc:sldChg>
      <pc:sldChg chg="addSp delSp modSp new add del mod">
        <pc:chgData name="Tobias Hust" userId="5125cb30-15f2-4141-9ab3-0164fbf45479" providerId="ADAL" clId="{F5FE299D-4769-4243-92B4-BF4FA8652B28}" dt="2022-04-07T17:53:32.381" v="8075" actId="47"/>
        <pc:sldMkLst>
          <pc:docMk/>
          <pc:sldMk cId="1607050179" sldId="2141412582"/>
        </pc:sldMkLst>
      </pc:sldChg>
      <pc:sldChg chg="addSp delSp modSp add mod ord">
        <pc:chgData name="Tobias Hust" userId="5125cb30-15f2-4141-9ab3-0164fbf45479" providerId="ADAL" clId="{F5FE299D-4769-4243-92B4-BF4FA8652B28}" dt="2022-04-07T17:53:53.602" v="8077"/>
        <pc:sldMkLst>
          <pc:docMk/>
          <pc:sldMk cId="4143330162" sldId="2141412583"/>
        </pc:sldMkLst>
      </pc:sldChg>
      <pc:sldChg chg="addSp delSp modSp add mod ord">
        <pc:chgData name="Tobias Hust" userId="5125cb30-15f2-4141-9ab3-0164fbf45479" providerId="ADAL" clId="{F5FE299D-4769-4243-92B4-BF4FA8652B28}" dt="2022-05-03T08:14:54.975" v="13341" actId="1037"/>
        <pc:sldMkLst>
          <pc:docMk/>
          <pc:sldMk cId="3117651973" sldId="2146847877"/>
        </pc:sldMkLst>
      </pc:sldChg>
      <pc:sldChg chg="addSp delSp modSp mod">
        <pc:chgData name="Tobias Hust" userId="5125cb30-15f2-4141-9ab3-0164fbf45479" providerId="ADAL" clId="{F5FE299D-4769-4243-92B4-BF4FA8652B28}" dt="2022-04-19T08:29:10.513" v="12560" actId="20577"/>
        <pc:sldMkLst>
          <pc:docMk/>
          <pc:sldMk cId="359374358" sldId="2146847878"/>
        </pc:sldMkLst>
      </pc:sldChg>
      <pc:sldChg chg="modSp add del mod">
        <pc:chgData name="Tobias Hust" userId="5125cb30-15f2-4141-9ab3-0164fbf45479" providerId="ADAL" clId="{F5FE299D-4769-4243-92B4-BF4FA8652B28}" dt="2022-04-11T11:40:37.791" v="8640" actId="47"/>
        <pc:sldMkLst>
          <pc:docMk/>
          <pc:sldMk cId="491442891" sldId="2146847879"/>
        </pc:sldMkLst>
      </pc:sldChg>
      <pc:sldChg chg="add">
        <pc:chgData name="Tobias Hust" userId="5125cb30-15f2-4141-9ab3-0164fbf45479" providerId="ADAL" clId="{F5FE299D-4769-4243-92B4-BF4FA8652B28}" dt="2022-04-11T14:36:40.596" v="9903"/>
        <pc:sldMkLst>
          <pc:docMk/>
          <pc:sldMk cId="3638457441" sldId="2146847879"/>
        </pc:sldMkLst>
      </pc:sldChg>
      <pc:sldChg chg="add">
        <pc:chgData name="Tobias Hust" userId="5125cb30-15f2-4141-9ab3-0164fbf45479" providerId="ADAL" clId="{F5FE299D-4769-4243-92B4-BF4FA8652B28}" dt="2022-04-11T15:11:34.331" v="10623"/>
        <pc:sldMkLst>
          <pc:docMk/>
          <pc:sldMk cId="2259420747" sldId="2146847880"/>
        </pc:sldMkLst>
      </pc:sldChg>
      <pc:sldChg chg="addSp delSp modSp new add mod">
        <pc:chgData name="Tobias Hust" userId="5125cb30-15f2-4141-9ab3-0164fbf45479" providerId="ADAL" clId="{F5FE299D-4769-4243-92B4-BF4FA8652B28}" dt="2022-04-11T15:31:34.089" v="12381" actId="20577"/>
        <pc:sldMkLst>
          <pc:docMk/>
          <pc:sldMk cId="2907908555" sldId="2146847881"/>
        </pc:sldMkLst>
      </pc:sldChg>
      <pc:sldChg chg="addSp modSp add mod">
        <pc:chgData name="Tobias Hust" userId="5125cb30-15f2-4141-9ab3-0164fbf45479" providerId="ADAL" clId="{F5FE299D-4769-4243-92B4-BF4FA8652B28}" dt="2022-04-27T14:30:27.653" v="13323" actId="113"/>
        <pc:sldMkLst>
          <pc:docMk/>
          <pc:sldMk cId="423151191" sldId="2146847882"/>
        </pc:sldMkLst>
      </pc:sldChg>
      <pc:sldChg chg="modSp add del">
        <pc:chgData name="Tobias Hust" userId="5125cb30-15f2-4141-9ab3-0164fbf45479" providerId="ADAL" clId="{F5FE299D-4769-4243-92B4-BF4FA8652B28}" dt="2022-04-14T15:23:39.588" v="12452" actId="2890"/>
        <pc:sldMkLst>
          <pc:docMk/>
          <pc:sldMk cId="3315896871" sldId="2146847882"/>
        </pc:sldMkLst>
      </pc:sldChg>
    </pc:docChg>
  </pc:docChgLst>
  <pc:docChgLst>
    <pc:chgData name="Michael Kurtz" userId="S::de2007@linde.com::bacb7a66-6fae-45ba-a602-ce6370aeb517" providerId="AD" clId="Web-{91B5081B-340F-E37C-1EDA-98842A6F4DC4}"/>
    <pc:docChg chg="modSld">
      <pc:chgData name="Michael Kurtz" userId="S::de2007@linde.com::bacb7a66-6fae-45ba-a602-ce6370aeb517" providerId="AD" clId="Web-{91B5081B-340F-E37C-1EDA-98842A6F4DC4}" dt="2022-07-26T09:40:41.974" v="47" actId="20577"/>
      <pc:docMkLst>
        <pc:docMk/>
      </pc:docMkLst>
      <pc:sldChg chg="modSp">
        <pc:chgData name="Michael Kurtz" userId="S::de2007@linde.com::bacb7a66-6fae-45ba-a602-ce6370aeb517" providerId="AD" clId="Web-{91B5081B-340F-E37C-1EDA-98842A6F4DC4}" dt="2022-07-26T09:39:45.644" v="43" actId="20577"/>
        <pc:sldMkLst>
          <pc:docMk/>
          <pc:sldMk cId="3327939108" sldId="501"/>
        </pc:sldMkLst>
      </pc:sldChg>
      <pc:sldChg chg="modSp">
        <pc:chgData name="Michael Kurtz" userId="S::de2007@linde.com::bacb7a66-6fae-45ba-a602-ce6370aeb517" providerId="AD" clId="Web-{91B5081B-340F-E37C-1EDA-98842A6F4DC4}" dt="2022-07-26T09:40:41.974" v="47" actId="20577"/>
        <pc:sldMkLst>
          <pc:docMk/>
          <pc:sldMk cId="125573677" sldId="2141412580"/>
        </pc:sldMkLst>
      </pc:sldChg>
      <pc:sldChg chg="modSp">
        <pc:chgData name="Michael Kurtz" userId="S::de2007@linde.com::bacb7a66-6fae-45ba-a602-ce6370aeb517" providerId="AD" clId="Web-{91B5081B-340F-E37C-1EDA-98842A6F4DC4}" dt="2022-07-26T09:40:35.255" v="45" actId="20577"/>
        <pc:sldMkLst>
          <pc:docMk/>
          <pc:sldMk cId="2173434541" sldId="2146847883"/>
        </pc:sldMkLst>
      </pc:sldChg>
    </pc:docChg>
  </pc:docChgLst>
  <pc:docChgLst>
    <pc:chgData name="Natarajan Thiyagarajan" userId="5dabe975-d505-4fdc-839e-65c19cc87c71" providerId="ADAL" clId="{0A9AF886-31F5-4303-A562-2814BEF27A81}"/>
    <pc:docChg chg="undo redo custSel addSld delSld modSld modSection">
      <pc:chgData name="Natarajan Thiyagarajan" userId="5dabe975-d505-4fdc-839e-65c19cc87c71" providerId="ADAL" clId="{0A9AF886-31F5-4303-A562-2814BEF27A81}" dt="2023-11-14T22:27:26.580" v="3420"/>
      <pc:docMkLst>
        <pc:docMk/>
      </pc:docMkLst>
      <pc:sldChg chg="del">
        <pc:chgData name="Natarajan Thiyagarajan" userId="5dabe975-d505-4fdc-839e-65c19cc87c71" providerId="ADAL" clId="{0A9AF886-31F5-4303-A562-2814BEF27A81}" dt="2023-11-14T16:34:02.839" v="0" actId="2696"/>
        <pc:sldMkLst>
          <pc:docMk/>
          <pc:sldMk cId="1873790604" sldId="2146847868"/>
        </pc:sldMkLst>
      </pc:sldChg>
      <pc:sldChg chg="add">
        <pc:chgData name="Natarajan Thiyagarajan" userId="5dabe975-d505-4fdc-839e-65c19cc87c71" providerId="ADAL" clId="{0A9AF886-31F5-4303-A562-2814BEF27A81}" dt="2023-11-14T16:34:16.041" v="1"/>
        <pc:sldMkLst>
          <pc:docMk/>
          <pc:sldMk cId="2285705088" sldId="2146847868"/>
        </pc:sldMkLst>
      </pc:sldChg>
      <pc:sldChg chg="modSp add mod">
        <pc:chgData name="Natarajan Thiyagarajan" userId="5dabe975-d505-4fdc-839e-65c19cc87c71" providerId="ADAL" clId="{0A9AF886-31F5-4303-A562-2814BEF27A81}" dt="2023-11-14T21:30:45.338" v="1930" actId="20577"/>
        <pc:sldMkLst>
          <pc:docMk/>
          <pc:sldMk cId="2899178891" sldId="2146847978"/>
        </pc:sldMkLst>
      </pc:sldChg>
      <pc:sldChg chg="del">
        <pc:chgData name="Natarajan Thiyagarajan" userId="5dabe975-d505-4fdc-839e-65c19cc87c71" providerId="ADAL" clId="{0A9AF886-31F5-4303-A562-2814BEF27A81}" dt="2023-11-14T16:58:08.598" v="228" actId="2696"/>
        <pc:sldMkLst>
          <pc:docMk/>
          <pc:sldMk cId="1714071862" sldId="2146848024"/>
        </pc:sldMkLst>
      </pc:sldChg>
      <pc:sldChg chg="add">
        <pc:chgData name="Natarajan Thiyagarajan" userId="5dabe975-d505-4fdc-839e-65c19cc87c71" providerId="ADAL" clId="{0A9AF886-31F5-4303-A562-2814BEF27A81}" dt="2023-11-14T16:58:15.163" v="229"/>
        <pc:sldMkLst>
          <pc:docMk/>
          <pc:sldMk cId="3996041359" sldId="2146848024"/>
        </pc:sldMkLst>
      </pc:sldChg>
      <pc:sldChg chg="add del">
        <pc:chgData name="Natarajan Thiyagarajan" userId="5dabe975-d505-4fdc-839e-65c19cc87c71" providerId="ADAL" clId="{0A9AF886-31F5-4303-A562-2814BEF27A81}" dt="2023-11-14T21:46:36.266" v="2230" actId="47"/>
        <pc:sldMkLst>
          <pc:docMk/>
          <pc:sldMk cId="1382047199" sldId="2146848061"/>
        </pc:sldMkLst>
      </pc:sldChg>
      <pc:sldChg chg="addSp delSp modSp mod">
        <pc:chgData name="Natarajan Thiyagarajan" userId="5dabe975-d505-4fdc-839e-65c19cc87c71" providerId="ADAL" clId="{0A9AF886-31F5-4303-A562-2814BEF27A81}" dt="2023-11-14T16:42:11.143" v="227" actId="478"/>
        <pc:sldMkLst>
          <pc:docMk/>
          <pc:sldMk cId="702829629" sldId="2146848062"/>
        </pc:sldMkLst>
      </pc:sldChg>
      <pc:sldChg chg="modSp mod">
        <pc:chgData name="Natarajan Thiyagarajan" userId="5dabe975-d505-4fdc-839e-65c19cc87c71" providerId="ADAL" clId="{0A9AF886-31F5-4303-A562-2814BEF27A81}" dt="2023-11-14T21:46:47.262" v="2232" actId="20577"/>
        <pc:sldMkLst>
          <pc:docMk/>
          <pc:sldMk cId="3045821442" sldId="2146848066"/>
        </pc:sldMkLst>
      </pc:sldChg>
      <pc:sldChg chg="modSp add del mod">
        <pc:chgData name="Natarajan Thiyagarajan" userId="5dabe975-d505-4fdc-839e-65c19cc87c71" providerId="ADAL" clId="{0A9AF886-31F5-4303-A562-2814BEF27A81}" dt="2023-11-14T21:36:49.285" v="2181" actId="47"/>
        <pc:sldMkLst>
          <pc:docMk/>
          <pc:sldMk cId="1843437150" sldId="2147470186"/>
        </pc:sldMkLst>
      </pc:sldChg>
      <pc:sldChg chg="addSp delSp modSp add mod">
        <pc:chgData name="Natarajan Thiyagarajan" userId="5dabe975-d505-4fdc-839e-65c19cc87c71" providerId="ADAL" clId="{0A9AF886-31F5-4303-A562-2814BEF27A81}" dt="2023-11-14T22:27:26.580" v="3420"/>
        <pc:sldMkLst>
          <pc:docMk/>
          <pc:sldMk cId="2265865589" sldId="2147470187"/>
        </pc:sldMkLst>
      </pc:sldChg>
      <pc:sldChg chg="addSp delSp modSp add mod">
        <pc:chgData name="Natarajan Thiyagarajan" userId="5dabe975-d505-4fdc-839e-65c19cc87c71" providerId="ADAL" clId="{0A9AF886-31F5-4303-A562-2814BEF27A81}" dt="2023-11-14T22:02:31.448" v="2621" actId="20577"/>
        <pc:sldMkLst>
          <pc:docMk/>
          <pc:sldMk cId="867912371" sldId="2147470188"/>
        </pc:sldMkLst>
      </pc:sldChg>
      <pc:sldChg chg="addSp delSp modSp add del mod">
        <pc:chgData name="Natarajan Thiyagarajan" userId="5dabe975-d505-4fdc-839e-65c19cc87c71" providerId="ADAL" clId="{0A9AF886-31F5-4303-A562-2814BEF27A81}" dt="2023-11-14T22:21:23.460" v="3412" actId="47"/>
        <pc:sldMkLst>
          <pc:docMk/>
          <pc:sldMk cId="4237567001" sldId="2147470189"/>
        </pc:sldMkLst>
      </pc:sldChg>
    </pc:docChg>
  </pc:docChgLst>
  <pc:docChgLst>
    <pc:chgData name="Janet Wright" userId="9a93f6f8-97f0-4d64-9a48-f5db0d40b108" providerId="ADAL" clId="{3323C88A-4B4D-4250-968E-4881A890E6FE}"/>
    <pc:docChg chg="undo custSel addSld modSld sldOrd">
      <pc:chgData name="Janet Wright" userId="9a93f6f8-97f0-4d64-9a48-f5db0d40b108" providerId="ADAL" clId="{3323C88A-4B4D-4250-968E-4881A890E6FE}" dt="2022-05-06T16:53:06.778" v="3667" actId="6549"/>
      <pc:docMkLst>
        <pc:docMk/>
      </pc:docMkLst>
      <pc:sldChg chg="delSp modSp add mod ord">
        <pc:chgData name="Janet Wright" userId="9a93f6f8-97f0-4d64-9a48-f5db0d40b108" providerId="ADAL" clId="{3323C88A-4B4D-4250-968E-4881A890E6FE}" dt="2022-05-06T05:59:30.364" v="923"/>
        <pc:sldMkLst>
          <pc:docMk/>
          <pc:sldMk cId="963276993" sldId="2141412385"/>
        </pc:sldMkLst>
      </pc:sldChg>
      <pc:sldChg chg="addSp delSp modSp mod">
        <pc:chgData name="Janet Wright" userId="9a93f6f8-97f0-4d64-9a48-f5db0d40b108" providerId="ADAL" clId="{3323C88A-4B4D-4250-968E-4881A890E6FE}" dt="2022-05-06T07:56:50.173" v="2521" actId="1076"/>
        <pc:sldMkLst>
          <pc:docMk/>
          <pc:sldMk cId="359374358" sldId="2146847878"/>
        </pc:sldMkLst>
      </pc:sldChg>
      <pc:sldChg chg="addSp delSp modSp mod">
        <pc:chgData name="Janet Wright" userId="9a93f6f8-97f0-4d64-9a48-f5db0d40b108" providerId="ADAL" clId="{3323C88A-4B4D-4250-968E-4881A890E6FE}" dt="2022-05-06T12:23:09.889" v="2545" actId="114"/>
        <pc:sldMkLst>
          <pc:docMk/>
          <pc:sldMk cId="3332355293" sldId="2146847885"/>
        </pc:sldMkLst>
      </pc:sldChg>
      <pc:sldChg chg="addSp modSp mod">
        <pc:chgData name="Janet Wright" userId="9a93f6f8-97f0-4d64-9a48-f5db0d40b108" providerId="ADAL" clId="{3323C88A-4B4D-4250-968E-4881A890E6FE}" dt="2022-05-06T12:23:27.482" v="2546" actId="6549"/>
        <pc:sldMkLst>
          <pc:docMk/>
          <pc:sldMk cId="1613365415" sldId="2146847886"/>
        </pc:sldMkLst>
      </pc:sldChg>
      <pc:sldChg chg="addSp modSp mod">
        <pc:chgData name="Janet Wright" userId="9a93f6f8-97f0-4d64-9a48-f5db0d40b108" providerId="ADAL" clId="{3323C88A-4B4D-4250-968E-4881A890E6FE}" dt="2022-05-06T07:17:33.602" v="2487" actId="20577"/>
        <pc:sldMkLst>
          <pc:docMk/>
          <pc:sldMk cId="611291204" sldId="2146847887"/>
        </pc:sldMkLst>
      </pc:sldChg>
      <pc:sldChg chg="ord">
        <pc:chgData name="Janet Wright" userId="9a93f6f8-97f0-4d64-9a48-f5db0d40b108" providerId="ADAL" clId="{3323C88A-4B4D-4250-968E-4881A890E6FE}" dt="2022-05-06T07:37:26.638" v="2490" actId="20578"/>
        <pc:sldMkLst>
          <pc:docMk/>
          <pc:sldMk cId="1916057586" sldId="2146847888"/>
        </pc:sldMkLst>
      </pc:sldChg>
      <pc:sldChg chg="addSp delSp modSp add mod ord">
        <pc:chgData name="Janet Wright" userId="9a93f6f8-97f0-4d64-9a48-f5db0d40b108" providerId="ADAL" clId="{3323C88A-4B4D-4250-968E-4881A890E6FE}" dt="2022-05-06T12:22:07.954" v="2539" actId="6549"/>
        <pc:sldMkLst>
          <pc:docMk/>
          <pc:sldMk cId="4127970248" sldId="2146847889"/>
        </pc:sldMkLst>
      </pc:sldChg>
      <pc:sldChg chg="modSp add mod">
        <pc:chgData name="Janet Wright" userId="9a93f6f8-97f0-4d64-9a48-f5db0d40b108" providerId="ADAL" clId="{3323C88A-4B4D-4250-968E-4881A890E6FE}" dt="2022-05-06T16:53:06.778" v="3667" actId="6549"/>
        <pc:sldMkLst>
          <pc:docMk/>
          <pc:sldMk cId="1094901445" sldId="2146847890"/>
        </pc:sldMkLst>
      </pc:sldChg>
    </pc:docChg>
  </pc:docChgLst>
  <pc:docChgLst>
    <pc:chgData name="Tobias Hust" userId="5125cb30-15f2-4141-9ab3-0164fbf45479" providerId="ADAL" clId="{A299AF08-CC52-4743-B54D-19B56071DE23}"/>
    <pc:docChg chg="undo redo custSel modSld replTag">
      <pc:chgData name="Tobias Hust" userId="5125cb30-15f2-4141-9ab3-0164fbf45479" providerId="ADAL" clId="{A299AF08-CC52-4743-B54D-19B56071DE23}" dt="2022-11-15T10:37:24.440" v="2401" actId="6549"/>
      <pc:docMkLst>
        <pc:docMk/>
      </pc:docMkLst>
      <pc:sldChg chg="addSp delSp modSp mod">
        <pc:chgData name="Tobias Hust" userId="5125cb30-15f2-4141-9ab3-0164fbf45479" providerId="ADAL" clId="{A299AF08-CC52-4743-B54D-19B56071DE23}" dt="2022-11-14T07:48:52.189" v="401" actId="1036"/>
        <pc:sldMkLst>
          <pc:docMk/>
          <pc:sldMk cId="1401503670" sldId="2146847869"/>
        </pc:sldMkLst>
      </pc:sldChg>
      <pc:sldChg chg="addSp delSp modSp mod modClrScheme chgLayout">
        <pc:chgData name="Tobias Hust" userId="5125cb30-15f2-4141-9ab3-0164fbf45479" providerId="ADAL" clId="{A299AF08-CC52-4743-B54D-19B56071DE23}" dt="2022-11-15T10:37:24.440" v="2401" actId="6549"/>
        <pc:sldMkLst>
          <pc:docMk/>
          <pc:sldMk cId="133157531" sldId="2146848021"/>
        </pc:sldMkLst>
      </pc:sldChg>
    </pc:docChg>
  </pc:docChgLst>
  <pc:docChgLst>
    <pc:chgData name="Katharina Conrad" userId="ce6759e0-2ec7-4976-93f5-bb3dd30301fa" providerId="ADAL" clId="{02288214-A0B2-46F7-88DF-EA7CF7DB362F}"/>
    <pc:docChg chg="undo custSel addSld modSld sldOrd">
      <pc:chgData name="Katharina Conrad" userId="ce6759e0-2ec7-4976-93f5-bb3dd30301fa" providerId="ADAL" clId="{02288214-A0B2-46F7-88DF-EA7CF7DB362F}" dt="2022-04-22T11:03:08.081" v="442" actId="1038"/>
      <pc:docMkLst>
        <pc:docMk/>
      </pc:docMkLst>
      <pc:sldChg chg="modSp mod ord">
        <pc:chgData name="Katharina Conrad" userId="ce6759e0-2ec7-4976-93f5-bb3dd30301fa" providerId="ADAL" clId="{02288214-A0B2-46F7-88DF-EA7CF7DB362F}" dt="2022-04-11T08:38:39.365" v="204"/>
        <pc:sldMkLst>
          <pc:docMk/>
          <pc:sldMk cId="3534050099" sldId="2141412581"/>
        </pc:sldMkLst>
      </pc:sldChg>
      <pc:sldChg chg="modSp mod">
        <pc:chgData name="Katharina Conrad" userId="ce6759e0-2ec7-4976-93f5-bb3dd30301fa" providerId="ADAL" clId="{02288214-A0B2-46F7-88DF-EA7CF7DB362F}" dt="2022-04-11T19:17:16.607" v="407" actId="20577"/>
        <pc:sldMkLst>
          <pc:docMk/>
          <pc:sldMk cId="4143330162" sldId="2141412583"/>
        </pc:sldMkLst>
      </pc:sldChg>
      <pc:sldChg chg="modSp mod">
        <pc:chgData name="Katharina Conrad" userId="ce6759e0-2ec7-4976-93f5-bb3dd30301fa" providerId="ADAL" clId="{02288214-A0B2-46F7-88DF-EA7CF7DB362F}" dt="2022-04-22T11:03:08.081" v="442" actId="1038"/>
        <pc:sldMkLst>
          <pc:docMk/>
          <pc:sldMk cId="3117651973" sldId="2146847877"/>
        </pc:sldMkLst>
      </pc:sldChg>
      <pc:sldChg chg="addSp delSp modSp add mod">
        <pc:chgData name="Katharina Conrad" userId="ce6759e0-2ec7-4976-93f5-bb3dd30301fa" providerId="ADAL" clId="{02288214-A0B2-46F7-88DF-EA7CF7DB362F}" dt="2022-04-11T16:34:37.560" v="399" actId="20577"/>
        <pc:sldMkLst>
          <pc:docMk/>
          <pc:sldMk cId="359374358" sldId="2146847878"/>
        </pc:sldMkLst>
      </pc:sldChg>
    </pc:docChg>
  </pc:docChgLst>
  <pc:docChgLst>
    <pc:chgData name="Janet Wright" userId="9a93f6f8-97f0-4d64-9a48-f5db0d40b108" providerId="ADAL" clId="{90B0CDD0-5258-4B1C-ABF8-1008CDE0DA4A}"/>
    <pc:docChg chg="custSel modSld">
      <pc:chgData name="Janet Wright" userId="9a93f6f8-97f0-4d64-9a48-f5db0d40b108" providerId="ADAL" clId="{90B0CDD0-5258-4B1C-ABF8-1008CDE0DA4A}" dt="2022-05-17T21:46:25.481" v="95" actId="207"/>
      <pc:docMkLst>
        <pc:docMk/>
      </pc:docMkLst>
      <pc:sldChg chg="modSp mod">
        <pc:chgData name="Janet Wright" userId="9a93f6f8-97f0-4d64-9a48-f5db0d40b108" providerId="ADAL" clId="{90B0CDD0-5258-4B1C-ABF8-1008CDE0DA4A}" dt="2022-05-17T21:34:24.322" v="36" actId="20577"/>
        <pc:sldMkLst>
          <pc:docMk/>
          <pc:sldMk cId="963276993" sldId="2141412385"/>
        </pc:sldMkLst>
      </pc:sldChg>
      <pc:sldChg chg="modSp mod">
        <pc:chgData name="Janet Wright" userId="9a93f6f8-97f0-4d64-9a48-f5db0d40b108" providerId="ADAL" clId="{90B0CDD0-5258-4B1C-ABF8-1008CDE0DA4A}" dt="2022-05-17T20:25:38.880" v="1" actId="1076"/>
        <pc:sldMkLst>
          <pc:docMk/>
          <pc:sldMk cId="2102619265" sldId="2146847884"/>
        </pc:sldMkLst>
      </pc:sldChg>
      <pc:sldChg chg="modSp mod">
        <pc:chgData name="Janet Wright" userId="9a93f6f8-97f0-4d64-9a48-f5db0d40b108" providerId="ADAL" clId="{90B0CDD0-5258-4B1C-ABF8-1008CDE0DA4A}" dt="2022-05-17T21:46:25.481" v="95" actId="207"/>
        <pc:sldMkLst>
          <pc:docMk/>
          <pc:sldMk cId="4127970248" sldId="2146847889"/>
        </pc:sldMkLst>
      </pc:sldChg>
      <pc:sldChg chg="modSp">
        <pc:chgData name="Janet Wright" userId="9a93f6f8-97f0-4d64-9a48-f5db0d40b108" providerId="ADAL" clId="{90B0CDD0-5258-4B1C-ABF8-1008CDE0DA4A}" dt="2022-05-17T21:43:23.573" v="37"/>
        <pc:sldMkLst>
          <pc:docMk/>
          <pc:sldMk cId="1094901445" sldId="2146847890"/>
        </pc:sldMkLst>
      </pc:sldChg>
    </pc:docChg>
  </pc:docChgLst>
  <pc:docChgLst>
    <pc:chgData name="Stephan Domes" userId="518eb60b-ff7c-4541-b0bd-be16bc1905d8" providerId="ADAL" clId="{F66693AD-E4C6-47C5-8D91-13BC4C8863D8}"/>
    <pc:docChg chg="undo custSel addSld modSld sldOrd">
      <pc:chgData name="Stephan Domes" userId="518eb60b-ff7c-4541-b0bd-be16bc1905d8" providerId="ADAL" clId="{F66693AD-E4C6-47C5-8D91-13BC4C8863D8}" dt="2022-05-05T15:46:05.632" v="1791" actId="1076"/>
      <pc:docMkLst>
        <pc:docMk/>
      </pc:docMkLst>
      <pc:sldChg chg="addSp delSp modSp mod ord">
        <pc:chgData name="Stephan Domes" userId="518eb60b-ff7c-4541-b0bd-be16bc1905d8" providerId="ADAL" clId="{F66693AD-E4C6-47C5-8D91-13BC4C8863D8}" dt="2022-05-05T15:46:05.632" v="1791" actId="1076"/>
        <pc:sldMkLst>
          <pc:docMk/>
          <pc:sldMk cId="359374358" sldId="2146847878"/>
        </pc:sldMkLst>
      </pc:sldChg>
      <pc:sldChg chg="add">
        <pc:chgData name="Stephan Domes" userId="518eb60b-ff7c-4541-b0bd-be16bc1905d8" providerId="ADAL" clId="{F66693AD-E4C6-47C5-8D91-13BC4C8863D8}" dt="2022-05-05T14:27:09.361" v="0"/>
        <pc:sldMkLst>
          <pc:docMk/>
          <pc:sldMk cId="2173434541" sldId="2146847883"/>
        </pc:sldMkLst>
      </pc:sldChg>
    </pc:docChg>
  </pc:docChgLst>
  <pc:docChgLst>
    <pc:chgData name="Stephan Domes" userId="518eb60b-ff7c-4541-b0bd-be16bc1905d8" providerId="ADAL" clId="{8EF766F0-EECB-47DB-BB75-BD0226433BB7}"/>
    <pc:docChg chg="custSel modSld">
      <pc:chgData name="Stephan Domes" userId="518eb60b-ff7c-4541-b0bd-be16bc1905d8" providerId="ADAL" clId="{8EF766F0-EECB-47DB-BB75-BD0226433BB7}" dt="2022-06-08T13:33:27.956" v="135" actId="1037"/>
      <pc:docMkLst>
        <pc:docMk/>
      </pc:docMkLst>
      <pc:sldChg chg="modSp mod">
        <pc:chgData name="Stephan Domes" userId="518eb60b-ff7c-4541-b0bd-be16bc1905d8" providerId="ADAL" clId="{8EF766F0-EECB-47DB-BB75-BD0226433BB7}" dt="2022-06-08T13:33:27.956" v="135" actId="1037"/>
        <pc:sldMkLst>
          <pc:docMk/>
          <pc:sldMk cId="359374358" sldId="2146847878"/>
        </pc:sldMkLst>
      </pc:sldChg>
      <pc:sldChg chg="modSp mod">
        <pc:chgData name="Stephan Domes" userId="518eb60b-ff7c-4541-b0bd-be16bc1905d8" providerId="ADAL" clId="{8EF766F0-EECB-47DB-BB75-BD0226433BB7}" dt="2022-06-08T13:21:08.907" v="64" actId="1036"/>
        <pc:sldMkLst>
          <pc:docMk/>
          <pc:sldMk cId="2102619265" sldId="2146847884"/>
        </pc:sldMkLst>
      </pc:sldChg>
    </pc:docChg>
  </pc:docChgLst>
  <pc:docChgLst>
    <pc:chgData name="Chetan Agrawal" userId="3b2873af-970d-44cf-b910-a3d00ca6a7fa" providerId="ADAL" clId="{0F1B9891-4197-42FA-9737-DA4BC6A24C69}"/>
    <pc:docChg chg="modSld modNotesMaster modHandout">
      <pc:chgData name="Chetan Agrawal" userId="3b2873af-970d-44cf-b910-a3d00ca6a7fa" providerId="ADAL" clId="{0F1B9891-4197-42FA-9737-DA4BC6A24C69}" dt="2023-06-21T06:37:44.658" v="0"/>
      <pc:docMkLst>
        <pc:docMk/>
      </pc:docMkLst>
      <pc:sldChg chg="modNotes">
        <pc:chgData name="Chetan Agrawal" userId="3b2873af-970d-44cf-b910-a3d00ca6a7fa" providerId="ADAL" clId="{0F1B9891-4197-42FA-9737-DA4BC6A24C69}" dt="2023-06-21T06:37:44.658" v="0"/>
        <pc:sldMkLst>
          <pc:docMk/>
          <pc:sldMk cId="2709429765" sldId="801"/>
        </pc:sldMkLst>
      </pc:sldChg>
      <pc:sldChg chg="modNotes">
        <pc:chgData name="Chetan Agrawal" userId="3b2873af-970d-44cf-b910-a3d00ca6a7fa" providerId="ADAL" clId="{0F1B9891-4197-42FA-9737-DA4BC6A24C69}" dt="2023-06-21T06:37:44.658" v="0"/>
        <pc:sldMkLst>
          <pc:docMk/>
          <pc:sldMk cId="1219748447" sldId="2146847899"/>
        </pc:sldMkLst>
      </pc:sldChg>
      <pc:sldChg chg="modNotes">
        <pc:chgData name="Chetan Agrawal" userId="3b2873af-970d-44cf-b910-a3d00ca6a7fa" providerId="ADAL" clId="{0F1B9891-4197-42FA-9737-DA4BC6A24C69}" dt="2023-06-21T06:37:44.658" v="0"/>
        <pc:sldMkLst>
          <pc:docMk/>
          <pc:sldMk cId="4114466014" sldId="2146847900"/>
        </pc:sldMkLst>
      </pc:sldChg>
    </pc:docChg>
  </pc:docChgLst>
  <pc:docChgLst>
    <pc:chgData name="Natarajan Thiyagarajan" userId="S::sg0055@linde.com::5dabe975-d505-4fdc-839e-65c19cc87c71" providerId="AD" clId="Web-{32BBC0FD-0200-638A-BFA6-1F02115EB42A}"/>
    <pc:docChg chg="modSld">
      <pc:chgData name="Natarajan Thiyagarajan" userId="S::sg0055@linde.com::5dabe975-d505-4fdc-839e-65c19cc87c71" providerId="AD" clId="Web-{32BBC0FD-0200-638A-BFA6-1F02115EB42A}" dt="2022-11-09T21:01:46.972" v="36" actId="20577"/>
      <pc:docMkLst>
        <pc:docMk/>
      </pc:docMkLst>
      <pc:sldChg chg="addSp modSp">
        <pc:chgData name="Natarajan Thiyagarajan" userId="S::sg0055@linde.com::5dabe975-d505-4fdc-839e-65c19cc87c71" providerId="AD" clId="Web-{32BBC0FD-0200-638A-BFA6-1F02115EB42A}" dt="2022-11-09T21:01:46.972" v="36" actId="20577"/>
        <pc:sldMkLst>
          <pc:docMk/>
          <pc:sldMk cId="1219748447" sldId="2146847899"/>
        </pc:sldMkLst>
      </pc:sldChg>
    </pc:docChg>
  </pc:docChgLst>
  <pc:docChgLst>
    <pc:chgData name="Christian Horschinegg" userId="e4090131-ba3b-4319-b847-d07cf8b1ac9c" providerId="ADAL" clId="{754B4988-BAE0-45DD-95AB-31B1F38DBFAA}"/>
    <pc:docChg chg="modSld">
      <pc:chgData name="Christian Horschinegg" userId="e4090131-ba3b-4319-b847-d07cf8b1ac9c" providerId="ADAL" clId="{754B4988-BAE0-45DD-95AB-31B1F38DBFAA}" dt="2022-04-11T12:22:36.017" v="39" actId="1038"/>
      <pc:docMkLst>
        <pc:docMk/>
      </pc:docMkLst>
      <pc:sldChg chg="addSp modSp mod">
        <pc:chgData name="Christian Horschinegg" userId="e4090131-ba3b-4319-b847-d07cf8b1ac9c" providerId="ADAL" clId="{754B4988-BAE0-45DD-95AB-31B1F38DBFAA}" dt="2022-04-11T12:22:36.017" v="39" actId="1038"/>
        <pc:sldMkLst>
          <pc:docMk/>
          <pc:sldMk cId="359374358" sldId="2146847878"/>
        </pc:sldMkLst>
      </pc:sldChg>
    </pc:docChg>
  </pc:docChgLst>
  <pc:docChgLst>
    <pc:chgData name="Natarajan Thiyagarajan" userId="S::sg0055@linde.com::5dabe975-d505-4fdc-839e-65c19cc87c71" providerId="AD" clId="Web-{6971C1E2-9BB4-C3B0-FAB8-337E8F02C9CC}"/>
    <pc:docChg chg="modSld">
      <pc:chgData name="Natarajan Thiyagarajan" userId="S::sg0055@linde.com::5dabe975-d505-4fdc-839e-65c19cc87c71" providerId="AD" clId="Web-{6971C1E2-9BB4-C3B0-FAB8-337E8F02C9CC}" dt="2022-11-14T12:57:13.229" v="332" actId="20577"/>
      <pc:docMkLst>
        <pc:docMk/>
      </pc:docMkLst>
      <pc:sldChg chg="modSp">
        <pc:chgData name="Natarajan Thiyagarajan" userId="S::sg0055@linde.com::5dabe975-d505-4fdc-839e-65c19cc87c71" providerId="AD" clId="Web-{6971C1E2-9BB4-C3B0-FAB8-337E8F02C9CC}" dt="2022-11-14T12:57:13.229" v="332" actId="20577"/>
        <pc:sldMkLst>
          <pc:docMk/>
          <pc:sldMk cId="3804736583" sldId="2146847896"/>
        </pc:sldMkLst>
      </pc:sldChg>
      <pc:sldChg chg="modSp">
        <pc:chgData name="Natarajan Thiyagarajan" userId="S::sg0055@linde.com::5dabe975-d505-4fdc-839e-65c19cc87c71" providerId="AD" clId="Web-{6971C1E2-9BB4-C3B0-FAB8-337E8F02C9CC}" dt="2022-11-14T12:51:20.655" v="33" actId="20577"/>
        <pc:sldMkLst>
          <pc:docMk/>
          <pc:sldMk cId="2708549311" sldId="2146848018"/>
        </pc:sldMkLst>
      </pc:sldChg>
    </pc:docChg>
  </pc:docChgLst>
  <pc:docChgLst>
    <pc:chgData name="Stephan Domes" userId="518eb60b-ff7c-4541-b0bd-be16bc1905d8" providerId="ADAL" clId="{7D5CA63E-9709-4CD6-8CA1-F9E38FA1396C}"/>
    <pc:docChg chg="custSel addSld delSld modSld sldOrd">
      <pc:chgData name="Stephan Domes" userId="518eb60b-ff7c-4541-b0bd-be16bc1905d8" providerId="ADAL" clId="{7D5CA63E-9709-4CD6-8CA1-F9E38FA1396C}" dt="2023-03-31T13:59:18.700" v="707" actId="1076"/>
      <pc:docMkLst>
        <pc:docMk/>
      </pc:docMkLst>
      <pc:sldChg chg="modSp mod">
        <pc:chgData name="Stephan Domes" userId="518eb60b-ff7c-4541-b0bd-be16bc1905d8" providerId="ADAL" clId="{7D5CA63E-9709-4CD6-8CA1-F9E38FA1396C}" dt="2023-03-31T13:42:28.148" v="16" actId="20577"/>
        <pc:sldMkLst>
          <pc:docMk/>
          <pc:sldMk cId="2709429765" sldId="801"/>
        </pc:sldMkLst>
      </pc:sldChg>
      <pc:sldChg chg="del">
        <pc:chgData name="Stephan Domes" userId="518eb60b-ff7c-4541-b0bd-be16bc1905d8" providerId="ADAL" clId="{7D5CA63E-9709-4CD6-8CA1-F9E38FA1396C}" dt="2023-03-31T13:48:34.826" v="187" actId="47"/>
        <pc:sldMkLst>
          <pc:docMk/>
          <pc:sldMk cId="1873790604" sldId="2146847868"/>
        </pc:sldMkLst>
      </pc:sldChg>
      <pc:sldChg chg="addSp delSp modSp del mod ord">
        <pc:chgData name="Stephan Domes" userId="518eb60b-ff7c-4541-b0bd-be16bc1905d8" providerId="ADAL" clId="{7D5CA63E-9709-4CD6-8CA1-F9E38FA1396C}" dt="2023-03-31T13:57:53.547" v="630" actId="47"/>
        <pc:sldMkLst>
          <pc:docMk/>
          <pc:sldMk cId="1401503670" sldId="2146847869"/>
        </pc:sldMkLst>
      </pc:sldChg>
      <pc:sldChg chg="del">
        <pc:chgData name="Stephan Domes" userId="518eb60b-ff7c-4541-b0bd-be16bc1905d8" providerId="ADAL" clId="{7D5CA63E-9709-4CD6-8CA1-F9E38FA1396C}" dt="2023-03-31T13:48:58.262" v="195" actId="47"/>
        <pc:sldMkLst>
          <pc:docMk/>
          <pc:sldMk cId="3804736583" sldId="2146847896"/>
        </pc:sldMkLst>
      </pc:sldChg>
      <pc:sldChg chg="del">
        <pc:chgData name="Stephan Domes" userId="518eb60b-ff7c-4541-b0bd-be16bc1905d8" providerId="ADAL" clId="{7D5CA63E-9709-4CD6-8CA1-F9E38FA1396C}" dt="2023-03-31T13:48:56.679" v="193" actId="47"/>
        <pc:sldMkLst>
          <pc:docMk/>
          <pc:sldMk cId="1219748447" sldId="2146847899"/>
        </pc:sldMkLst>
      </pc:sldChg>
      <pc:sldChg chg="del">
        <pc:chgData name="Stephan Domes" userId="518eb60b-ff7c-4541-b0bd-be16bc1905d8" providerId="ADAL" clId="{7D5CA63E-9709-4CD6-8CA1-F9E38FA1396C}" dt="2023-03-31T13:45:23.016" v="69" actId="47"/>
        <pc:sldMkLst>
          <pc:docMk/>
          <pc:sldMk cId="163289580" sldId="2146847973"/>
        </pc:sldMkLst>
      </pc:sldChg>
      <pc:sldChg chg="del">
        <pc:chgData name="Stephan Domes" userId="518eb60b-ff7c-4541-b0bd-be16bc1905d8" providerId="ADAL" clId="{7D5CA63E-9709-4CD6-8CA1-F9E38FA1396C}" dt="2023-03-31T13:48:55.360" v="192" actId="47"/>
        <pc:sldMkLst>
          <pc:docMk/>
          <pc:sldMk cId="2899178891" sldId="2146847978"/>
        </pc:sldMkLst>
      </pc:sldChg>
      <pc:sldChg chg="del">
        <pc:chgData name="Stephan Domes" userId="518eb60b-ff7c-4541-b0bd-be16bc1905d8" providerId="ADAL" clId="{7D5CA63E-9709-4CD6-8CA1-F9E38FA1396C}" dt="2023-03-31T13:48:54.107" v="191" actId="47"/>
        <pc:sldMkLst>
          <pc:docMk/>
          <pc:sldMk cId="3982163162" sldId="2146847984"/>
        </pc:sldMkLst>
      </pc:sldChg>
      <pc:sldChg chg="del">
        <pc:chgData name="Stephan Domes" userId="518eb60b-ff7c-4541-b0bd-be16bc1905d8" providerId="ADAL" clId="{7D5CA63E-9709-4CD6-8CA1-F9E38FA1396C}" dt="2023-03-31T13:45:28.319" v="71" actId="47"/>
        <pc:sldMkLst>
          <pc:docMk/>
          <pc:sldMk cId="2572699577" sldId="2146847986"/>
        </pc:sldMkLst>
      </pc:sldChg>
      <pc:sldChg chg="del">
        <pc:chgData name="Stephan Domes" userId="518eb60b-ff7c-4541-b0bd-be16bc1905d8" providerId="ADAL" clId="{7D5CA63E-9709-4CD6-8CA1-F9E38FA1396C}" dt="2023-03-31T13:48:52.907" v="190" actId="47"/>
        <pc:sldMkLst>
          <pc:docMk/>
          <pc:sldMk cId="115189101" sldId="2146847988"/>
        </pc:sldMkLst>
      </pc:sldChg>
      <pc:sldChg chg="addSp modSp add mod">
        <pc:chgData name="Stephan Domes" userId="518eb60b-ff7c-4541-b0bd-be16bc1905d8" providerId="ADAL" clId="{7D5CA63E-9709-4CD6-8CA1-F9E38FA1396C}" dt="2023-03-31T13:58:31.461" v="639" actId="20577"/>
        <pc:sldMkLst>
          <pc:docMk/>
          <pc:sldMk cId="2036170477" sldId="2146848005"/>
        </pc:sldMkLst>
      </pc:sldChg>
      <pc:sldChg chg="del">
        <pc:chgData name="Stephan Domes" userId="518eb60b-ff7c-4541-b0bd-be16bc1905d8" providerId="ADAL" clId="{7D5CA63E-9709-4CD6-8CA1-F9E38FA1396C}" dt="2023-03-31T13:48:57.539" v="194" actId="47"/>
        <pc:sldMkLst>
          <pc:docMk/>
          <pc:sldMk cId="4091302652" sldId="2146848011"/>
        </pc:sldMkLst>
      </pc:sldChg>
      <pc:sldChg chg="del">
        <pc:chgData name="Stephan Domes" userId="518eb60b-ff7c-4541-b0bd-be16bc1905d8" providerId="ADAL" clId="{7D5CA63E-9709-4CD6-8CA1-F9E38FA1396C}" dt="2023-03-31T13:45:30.985" v="72" actId="47"/>
        <pc:sldMkLst>
          <pc:docMk/>
          <pc:sldMk cId="309862310" sldId="2146848014"/>
        </pc:sldMkLst>
      </pc:sldChg>
      <pc:sldChg chg="addSp modSp mod">
        <pc:chgData name="Stephan Domes" userId="518eb60b-ff7c-4541-b0bd-be16bc1905d8" providerId="ADAL" clId="{7D5CA63E-9709-4CD6-8CA1-F9E38FA1396C}" dt="2023-03-31T13:56:44.001" v="554" actId="21"/>
        <pc:sldMkLst>
          <pc:docMk/>
          <pc:sldMk cId="528759350" sldId="2146848015"/>
        </pc:sldMkLst>
      </pc:sldChg>
      <pc:sldChg chg="del">
        <pc:chgData name="Stephan Domes" userId="518eb60b-ff7c-4541-b0bd-be16bc1905d8" providerId="ADAL" clId="{7D5CA63E-9709-4CD6-8CA1-F9E38FA1396C}" dt="2023-03-31T13:48:47.117" v="188" actId="47"/>
        <pc:sldMkLst>
          <pc:docMk/>
          <pc:sldMk cId="3175270119" sldId="2146848016"/>
        </pc:sldMkLst>
      </pc:sldChg>
      <pc:sldChg chg="del">
        <pc:chgData name="Stephan Domes" userId="518eb60b-ff7c-4541-b0bd-be16bc1905d8" providerId="ADAL" clId="{7D5CA63E-9709-4CD6-8CA1-F9E38FA1396C}" dt="2023-03-31T13:49:01.429" v="196" actId="47"/>
        <pc:sldMkLst>
          <pc:docMk/>
          <pc:sldMk cId="3239356476" sldId="2146848017"/>
        </pc:sldMkLst>
      </pc:sldChg>
      <pc:sldChg chg="del">
        <pc:chgData name="Stephan Domes" userId="518eb60b-ff7c-4541-b0bd-be16bc1905d8" providerId="ADAL" clId="{7D5CA63E-9709-4CD6-8CA1-F9E38FA1396C}" dt="2023-03-31T13:48:51.890" v="189" actId="47"/>
        <pc:sldMkLst>
          <pc:docMk/>
          <pc:sldMk cId="2708549311" sldId="2146848018"/>
        </pc:sldMkLst>
      </pc:sldChg>
      <pc:sldChg chg="addSp modSp mod">
        <pc:chgData name="Stephan Domes" userId="518eb60b-ff7c-4541-b0bd-be16bc1905d8" providerId="ADAL" clId="{7D5CA63E-9709-4CD6-8CA1-F9E38FA1396C}" dt="2023-03-31T13:58:56.563" v="681" actId="20577"/>
        <pc:sldMkLst>
          <pc:docMk/>
          <pc:sldMk cId="1869137384" sldId="2146848019"/>
        </pc:sldMkLst>
      </pc:sldChg>
      <pc:sldChg chg="addSp modSp mod ord">
        <pc:chgData name="Stephan Domes" userId="518eb60b-ff7c-4541-b0bd-be16bc1905d8" providerId="ADAL" clId="{7D5CA63E-9709-4CD6-8CA1-F9E38FA1396C}" dt="2023-03-31T13:57:58.315" v="631" actId="1076"/>
        <pc:sldMkLst>
          <pc:docMk/>
          <pc:sldMk cId="133157531" sldId="2146848021"/>
        </pc:sldMkLst>
      </pc:sldChg>
      <pc:sldChg chg="del">
        <pc:chgData name="Stephan Domes" userId="518eb60b-ff7c-4541-b0bd-be16bc1905d8" providerId="ADAL" clId="{7D5CA63E-9709-4CD6-8CA1-F9E38FA1396C}" dt="2023-03-31T13:47:48.520" v="179" actId="47"/>
        <pc:sldMkLst>
          <pc:docMk/>
          <pc:sldMk cId="740007458" sldId="2146848022"/>
        </pc:sldMkLst>
      </pc:sldChg>
      <pc:sldChg chg="del">
        <pc:chgData name="Stephan Domes" userId="518eb60b-ff7c-4541-b0bd-be16bc1905d8" providerId="ADAL" clId="{7D5CA63E-9709-4CD6-8CA1-F9E38FA1396C}" dt="2023-03-31T13:45:25.714" v="70" actId="47"/>
        <pc:sldMkLst>
          <pc:docMk/>
          <pc:sldMk cId="3279566010" sldId="2146848023"/>
        </pc:sldMkLst>
      </pc:sldChg>
      <pc:sldChg chg="addSp modSp add mod">
        <pc:chgData name="Stephan Domes" userId="518eb60b-ff7c-4541-b0bd-be16bc1905d8" providerId="ADAL" clId="{7D5CA63E-9709-4CD6-8CA1-F9E38FA1396C}" dt="2023-03-31T13:59:04.234" v="689" actId="20577"/>
        <pc:sldMkLst>
          <pc:docMk/>
          <pc:sldMk cId="3876908601" sldId="2146848052"/>
        </pc:sldMkLst>
      </pc:sldChg>
      <pc:sldChg chg="addSp delSp modSp add mod">
        <pc:chgData name="Stephan Domes" userId="518eb60b-ff7c-4541-b0bd-be16bc1905d8" providerId="ADAL" clId="{7D5CA63E-9709-4CD6-8CA1-F9E38FA1396C}" dt="2023-03-31T13:59:18.700" v="707" actId="1076"/>
        <pc:sldMkLst>
          <pc:docMk/>
          <pc:sldMk cId="262053387" sldId="2146848058"/>
        </pc:sldMkLst>
      </pc:sldChg>
      <pc:sldChg chg="addSp modSp add mod">
        <pc:chgData name="Stephan Domes" userId="518eb60b-ff7c-4541-b0bd-be16bc1905d8" providerId="ADAL" clId="{7D5CA63E-9709-4CD6-8CA1-F9E38FA1396C}" dt="2023-03-31T13:58:44.548" v="659" actId="20577"/>
        <pc:sldMkLst>
          <pc:docMk/>
          <pc:sldMk cId="292704744" sldId="2146848066"/>
        </pc:sldMkLst>
      </pc:sldChg>
      <pc:sldChg chg="addSp delSp modSp add mod">
        <pc:chgData name="Stephan Domes" userId="518eb60b-ff7c-4541-b0bd-be16bc1905d8" providerId="ADAL" clId="{7D5CA63E-9709-4CD6-8CA1-F9E38FA1396C}" dt="2023-03-31T13:59:09.928" v="698" actId="20577"/>
        <pc:sldMkLst>
          <pc:docMk/>
          <pc:sldMk cId="4164049232" sldId="2146848073"/>
        </pc:sldMkLst>
      </pc:sldChg>
      <pc:sldChg chg="addSp modSp add mod">
        <pc:chgData name="Stephan Domes" userId="518eb60b-ff7c-4541-b0bd-be16bc1905d8" providerId="ADAL" clId="{7D5CA63E-9709-4CD6-8CA1-F9E38FA1396C}" dt="2023-03-31T13:58:51.956" v="673" actId="20577"/>
        <pc:sldMkLst>
          <pc:docMk/>
          <pc:sldMk cId="1268325682" sldId="2146848103"/>
        </pc:sldMkLst>
      </pc:sldChg>
      <pc:sldChg chg="addSp modSp add mod">
        <pc:chgData name="Stephan Domes" userId="518eb60b-ff7c-4541-b0bd-be16bc1905d8" providerId="ADAL" clId="{7D5CA63E-9709-4CD6-8CA1-F9E38FA1396C}" dt="2023-03-31T13:58:39.812" v="651" actId="20577"/>
        <pc:sldMkLst>
          <pc:docMk/>
          <pc:sldMk cId="653075320" sldId="2146848115"/>
        </pc:sldMkLst>
      </pc:sldChg>
      <pc:sldChg chg="add del">
        <pc:chgData name="Stephan Domes" userId="518eb60b-ff7c-4541-b0bd-be16bc1905d8" providerId="ADAL" clId="{7D5CA63E-9709-4CD6-8CA1-F9E38FA1396C}" dt="2023-03-31T13:53:40.877" v="400" actId="47"/>
        <pc:sldMkLst>
          <pc:docMk/>
          <pc:sldMk cId="1253798159" sldId="2146848116"/>
        </pc:sldMkLst>
      </pc:sldChg>
      <pc:sldChg chg="addSp modSp add del mod">
        <pc:chgData name="Stephan Domes" userId="518eb60b-ff7c-4541-b0bd-be16bc1905d8" providerId="ADAL" clId="{7D5CA63E-9709-4CD6-8CA1-F9E38FA1396C}" dt="2023-03-31T13:56:57.559" v="556" actId="47"/>
        <pc:sldMkLst>
          <pc:docMk/>
          <pc:sldMk cId="2569862351" sldId="2146848117"/>
        </pc:sldMkLst>
      </pc:sldChg>
      <pc:sldChg chg="modSp add mod">
        <pc:chgData name="Stephan Domes" userId="518eb60b-ff7c-4541-b0bd-be16bc1905d8" providerId="ADAL" clId="{7D5CA63E-9709-4CD6-8CA1-F9E38FA1396C}" dt="2023-03-31T13:57:02.820" v="594" actId="1035"/>
        <pc:sldMkLst>
          <pc:docMk/>
          <pc:sldMk cId="3097799929" sldId="2146848118"/>
        </pc:sldMkLst>
      </pc:sldChg>
      <pc:sldMasterChg chg="delSldLayout">
        <pc:chgData name="Stephan Domes" userId="518eb60b-ff7c-4541-b0bd-be16bc1905d8" providerId="ADAL" clId="{7D5CA63E-9709-4CD6-8CA1-F9E38FA1396C}" dt="2023-03-31T13:48:56.679" v="193" actId="47"/>
        <pc:sldMasterMkLst>
          <pc:docMk/>
          <pc:sldMasterMk cId="3318193215" sldId="2147483675"/>
        </pc:sldMasterMkLst>
        <pc:sldLayoutChg chg="del">
          <pc:chgData name="Stephan Domes" userId="518eb60b-ff7c-4541-b0bd-be16bc1905d8" providerId="ADAL" clId="{7D5CA63E-9709-4CD6-8CA1-F9E38FA1396C}" dt="2023-03-31T13:48:54.107" v="191" actId="47"/>
          <pc:sldLayoutMkLst>
            <pc:docMk/>
            <pc:sldMasterMk cId="3318193215" sldId="2147483675"/>
            <pc:sldLayoutMk cId="3628516292" sldId="2147483693"/>
          </pc:sldLayoutMkLst>
        </pc:sldLayoutChg>
        <pc:sldLayoutChg chg="del">
          <pc:chgData name="Stephan Domes" userId="518eb60b-ff7c-4541-b0bd-be16bc1905d8" providerId="ADAL" clId="{7D5CA63E-9709-4CD6-8CA1-F9E38FA1396C}" dt="2023-03-31T13:48:56.679" v="193" actId="47"/>
          <pc:sldLayoutMkLst>
            <pc:docMk/>
            <pc:sldMasterMk cId="3318193215" sldId="2147483675"/>
            <pc:sldLayoutMk cId="4238429942" sldId="2147483694"/>
          </pc:sldLayoutMkLst>
        </pc:sldLayoutChg>
      </pc:sldMasterChg>
    </pc:docChg>
  </pc:docChgLst>
  <pc:docChgLst>
    <pc:chgData name="Leonard Eynon" userId="180fd9b5-7fe2-4807-8f36-995e62d5f397" providerId="ADAL" clId="{FB1C7D63-2173-4A8F-9363-5DE11FA1A28B}"/>
    <pc:docChg chg="undo custSel modSld">
      <pc:chgData name="Leonard Eynon" userId="180fd9b5-7fe2-4807-8f36-995e62d5f397" providerId="ADAL" clId="{FB1C7D63-2173-4A8F-9363-5DE11FA1A28B}" dt="2025-03-05T15:03:45.913" v="1" actId="1076"/>
      <pc:docMkLst>
        <pc:docMk/>
      </pc:docMkLst>
      <pc:sldChg chg="modSp mod">
        <pc:chgData name="Leonard Eynon" userId="180fd9b5-7fe2-4807-8f36-995e62d5f397" providerId="ADAL" clId="{FB1C7D63-2173-4A8F-9363-5DE11FA1A28B}" dt="2025-03-05T15:03:45.913" v="1" actId="1076"/>
        <pc:sldMkLst>
          <pc:docMk/>
          <pc:sldMk cId="1088807804" sldId="2147470710"/>
        </pc:sldMkLst>
        <pc:spChg chg="mod">
          <ac:chgData name="Leonard Eynon" userId="180fd9b5-7fe2-4807-8f36-995e62d5f397" providerId="ADAL" clId="{FB1C7D63-2173-4A8F-9363-5DE11FA1A28B}" dt="2025-03-05T15:03:45.913" v="1" actId="1076"/>
          <ac:spMkLst>
            <pc:docMk/>
            <pc:sldMk cId="1088807804" sldId="2147470710"/>
            <ac:spMk id="76" creationId="{14ED6A1D-11D4-4461-90C8-1C5EAAEEF910}"/>
          </ac:spMkLst>
        </pc:spChg>
      </pc:sldChg>
    </pc:docChg>
  </pc:docChgLst>
  <pc:docChgLst>
    <pc:chgData name="Natarajan Thiyagarajan" userId="5dabe975-d505-4fdc-839e-65c19cc87c71" providerId="ADAL" clId="{D9C079D5-63D3-44C2-8938-508B893E7D47}"/>
    <pc:docChg chg="undo custSel delSld modSld modSection">
      <pc:chgData name="Natarajan Thiyagarajan" userId="5dabe975-d505-4fdc-839e-65c19cc87c71" providerId="ADAL" clId="{D9C079D5-63D3-44C2-8938-508B893E7D47}" dt="2025-03-11T14:57:16.993" v="1944" actId="20577"/>
      <pc:docMkLst>
        <pc:docMk/>
      </pc:docMkLst>
      <pc:sldChg chg="modSp mod">
        <pc:chgData name="Natarajan Thiyagarajan" userId="5dabe975-d505-4fdc-839e-65c19cc87c71" providerId="ADAL" clId="{D9C079D5-63D3-44C2-8938-508B893E7D47}" dt="2025-03-09T15:09:03.172" v="1308" actId="20577"/>
        <pc:sldMkLst>
          <pc:docMk/>
          <pc:sldMk cId="1219748447" sldId="2146847899"/>
        </pc:sldMkLst>
        <pc:spChg chg="mod">
          <ac:chgData name="Natarajan Thiyagarajan" userId="5dabe975-d505-4fdc-839e-65c19cc87c71" providerId="ADAL" clId="{D9C079D5-63D3-44C2-8938-508B893E7D47}" dt="2025-03-09T15:06:04.087" v="1085" actId="20577"/>
          <ac:spMkLst>
            <pc:docMk/>
            <pc:sldMk cId="1219748447" sldId="2146847899"/>
            <ac:spMk id="71" creationId="{186B3244-B19E-48D9-A883-C39182AE24B7}"/>
          </ac:spMkLst>
        </pc:spChg>
        <pc:spChg chg="mod">
          <ac:chgData name="Natarajan Thiyagarajan" userId="5dabe975-d505-4fdc-839e-65c19cc87c71" providerId="ADAL" clId="{D9C079D5-63D3-44C2-8938-508B893E7D47}" dt="2025-03-09T15:05:58.129" v="1082" actId="20577"/>
          <ac:spMkLst>
            <pc:docMk/>
            <pc:sldMk cId="1219748447" sldId="2146847899"/>
            <ac:spMk id="72" creationId="{C6004BC4-9588-44C3-A82B-40CBFBD57FB2}"/>
          </ac:spMkLst>
        </pc:spChg>
        <pc:spChg chg="mod">
          <ac:chgData name="Natarajan Thiyagarajan" userId="5dabe975-d505-4fdc-839e-65c19cc87c71" providerId="ADAL" clId="{D9C079D5-63D3-44C2-8938-508B893E7D47}" dt="2025-03-09T15:09:03.172" v="1308" actId="20577"/>
          <ac:spMkLst>
            <pc:docMk/>
            <pc:sldMk cId="1219748447" sldId="2146847899"/>
            <ac:spMk id="85" creationId="{299BBB55-61E6-47F4-8209-77ED8ACA6452}"/>
          </ac:spMkLst>
        </pc:spChg>
      </pc:sldChg>
      <pc:sldChg chg="addSp delSp modSp mod">
        <pc:chgData name="Natarajan Thiyagarajan" userId="5dabe975-d505-4fdc-839e-65c19cc87c71" providerId="ADAL" clId="{D9C079D5-63D3-44C2-8938-508B893E7D47}" dt="2025-03-11T14:57:16.993" v="1944" actId="20577"/>
        <pc:sldMkLst>
          <pc:docMk/>
          <pc:sldMk cId="4114466014" sldId="2146847900"/>
        </pc:sldMkLst>
        <pc:spChg chg="mod">
          <ac:chgData name="Natarajan Thiyagarajan" userId="5dabe975-d505-4fdc-839e-65c19cc87c71" providerId="ADAL" clId="{D9C079D5-63D3-44C2-8938-508B893E7D47}" dt="2025-03-11T14:56:23.573" v="1923" actId="20577"/>
          <ac:spMkLst>
            <pc:docMk/>
            <pc:sldMk cId="4114466014" sldId="2146847900"/>
            <ac:spMk id="60" creationId="{FD21B21A-EF95-4C62-A433-A38CD51B8093}"/>
          </ac:spMkLst>
        </pc:spChg>
        <pc:spChg chg="mod">
          <ac:chgData name="Natarajan Thiyagarajan" userId="5dabe975-d505-4fdc-839e-65c19cc87c71" providerId="ADAL" clId="{D9C079D5-63D3-44C2-8938-508B893E7D47}" dt="2025-03-09T15:23:50.834" v="1898" actId="14100"/>
          <ac:spMkLst>
            <pc:docMk/>
            <pc:sldMk cId="4114466014" sldId="2146847900"/>
            <ac:spMk id="65" creationId="{8CD089EC-242A-445A-B567-DE14C9FA2EF4}"/>
          </ac:spMkLst>
        </pc:spChg>
        <pc:spChg chg="mod">
          <ac:chgData name="Natarajan Thiyagarajan" userId="5dabe975-d505-4fdc-839e-65c19cc87c71" providerId="ADAL" clId="{D9C079D5-63D3-44C2-8938-508B893E7D47}" dt="2025-03-11T14:56:41.176" v="1935" actId="20577"/>
          <ac:spMkLst>
            <pc:docMk/>
            <pc:sldMk cId="4114466014" sldId="2146847900"/>
            <ac:spMk id="71" creationId="{E94F3AB2-AECA-4FD8-8D63-47DEE9B1B3E5}"/>
          </ac:spMkLst>
        </pc:spChg>
        <pc:spChg chg="mod">
          <ac:chgData name="Natarajan Thiyagarajan" userId="5dabe975-d505-4fdc-839e-65c19cc87c71" providerId="ADAL" clId="{D9C079D5-63D3-44C2-8938-508B893E7D47}" dt="2025-03-11T14:57:16.993" v="1944" actId="20577"/>
          <ac:spMkLst>
            <pc:docMk/>
            <pc:sldMk cId="4114466014" sldId="2146847900"/>
            <ac:spMk id="90" creationId="{D2DB9A48-D5AB-4F0F-AC3B-19F3ECD96140}"/>
          </ac:spMkLst>
        </pc:spChg>
        <pc:spChg chg="mod">
          <ac:chgData name="Natarajan Thiyagarajan" userId="5dabe975-d505-4fdc-839e-65c19cc87c71" providerId="ADAL" clId="{D9C079D5-63D3-44C2-8938-508B893E7D47}" dt="2025-03-11T14:57:03.429" v="1940" actId="6549"/>
          <ac:spMkLst>
            <pc:docMk/>
            <pc:sldMk cId="4114466014" sldId="2146847900"/>
            <ac:spMk id="112" creationId="{0C324950-DCC8-40E0-AA95-D256C27C33DD}"/>
          </ac:spMkLst>
        </pc:spChg>
      </pc:sldChg>
      <pc:sldChg chg="modSp mod">
        <pc:chgData name="Natarajan Thiyagarajan" userId="5dabe975-d505-4fdc-839e-65c19cc87c71" providerId="ADAL" clId="{D9C079D5-63D3-44C2-8938-508B893E7D47}" dt="2025-03-09T16:04:24.247" v="1914" actId="20577"/>
        <pc:sldMkLst>
          <pc:docMk/>
          <pc:sldMk cId="2617280399" sldId="2146847991"/>
        </pc:sldMkLst>
        <pc:graphicFrameChg chg="modGraphic">
          <ac:chgData name="Natarajan Thiyagarajan" userId="5dabe975-d505-4fdc-839e-65c19cc87c71" providerId="ADAL" clId="{D9C079D5-63D3-44C2-8938-508B893E7D47}" dt="2025-03-09T16:04:24.247" v="1914" actId="20577"/>
          <ac:graphicFrameMkLst>
            <pc:docMk/>
            <pc:sldMk cId="2617280399" sldId="2146847991"/>
            <ac:graphicFrameMk id="5" creationId="{CCF534D2-C80D-177A-6447-C82C777400B1}"/>
          </ac:graphicFrameMkLst>
        </pc:graphicFrameChg>
      </pc:sldChg>
      <pc:sldChg chg="addSp delSp modSp mod">
        <pc:chgData name="Natarajan Thiyagarajan" userId="5dabe975-d505-4fdc-839e-65c19cc87c71" providerId="ADAL" clId="{D9C079D5-63D3-44C2-8938-508B893E7D47}" dt="2025-03-09T15:14:31.136" v="1615" actId="20577"/>
        <pc:sldMkLst>
          <pc:docMk/>
          <pc:sldMk cId="452898350" sldId="2146848127"/>
        </pc:sldMkLst>
        <pc:spChg chg="mod">
          <ac:chgData name="Natarajan Thiyagarajan" userId="5dabe975-d505-4fdc-839e-65c19cc87c71" providerId="ADAL" clId="{D9C079D5-63D3-44C2-8938-508B893E7D47}" dt="2025-03-09T15:14:31.136" v="1615" actId="20577"/>
          <ac:spMkLst>
            <pc:docMk/>
            <pc:sldMk cId="452898350" sldId="2146848127"/>
            <ac:spMk id="5" creationId="{10A5A9BB-749C-ABD1-99B5-AC96EDE97276}"/>
          </ac:spMkLst>
        </pc:spChg>
        <pc:spChg chg="add mod">
          <ac:chgData name="Natarajan Thiyagarajan" userId="5dabe975-d505-4fdc-839e-65c19cc87c71" providerId="ADAL" clId="{D9C079D5-63D3-44C2-8938-508B893E7D47}" dt="2025-03-09T15:13:47.155" v="1575" actId="20577"/>
          <ac:spMkLst>
            <pc:docMk/>
            <pc:sldMk cId="452898350" sldId="2146848127"/>
            <ac:spMk id="6" creationId="{8DA2CDC2-AA4F-109F-8E93-C96A8E8B3902}"/>
          </ac:spMkLst>
        </pc:spChg>
        <pc:spChg chg="add mod">
          <ac:chgData name="Natarajan Thiyagarajan" userId="5dabe975-d505-4fdc-839e-65c19cc87c71" providerId="ADAL" clId="{D9C079D5-63D3-44C2-8938-508B893E7D47}" dt="2025-03-09T15:13:42.942" v="1568" actId="20577"/>
          <ac:spMkLst>
            <pc:docMk/>
            <pc:sldMk cId="452898350" sldId="2146848127"/>
            <ac:spMk id="7" creationId="{EE29E876-46DF-F5EA-FA73-308721FE3A90}"/>
          </ac:spMkLst>
        </pc:spChg>
        <pc:picChg chg="add mod">
          <ac:chgData name="Natarajan Thiyagarajan" userId="5dabe975-d505-4fdc-839e-65c19cc87c71" providerId="ADAL" clId="{D9C079D5-63D3-44C2-8938-508B893E7D47}" dt="2025-03-09T15:12:02.057" v="1487" actId="14100"/>
          <ac:picMkLst>
            <pc:docMk/>
            <pc:sldMk cId="452898350" sldId="2146848127"/>
            <ac:picMk id="4" creationId="{340203A3-1D86-AD2C-B666-E83FB6C1C0DE}"/>
          </ac:picMkLst>
        </pc:picChg>
      </pc:sldChg>
      <pc:sldChg chg="del">
        <pc:chgData name="Natarajan Thiyagarajan" userId="5dabe975-d505-4fdc-839e-65c19cc87c71" providerId="ADAL" clId="{D9C079D5-63D3-44C2-8938-508B893E7D47}" dt="2025-03-09T15:03:37.304" v="1078" actId="47"/>
        <pc:sldMkLst>
          <pc:docMk/>
          <pc:sldMk cId="2265865589" sldId="2147470187"/>
        </pc:sldMkLst>
      </pc:sldChg>
      <pc:sldChg chg="modSp mod">
        <pc:chgData name="Natarajan Thiyagarajan" userId="5dabe975-d505-4fdc-839e-65c19cc87c71" providerId="ADAL" clId="{D9C079D5-63D3-44C2-8938-508B893E7D47}" dt="2025-03-09T15:03:16.820" v="1077" actId="20577"/>
        <pc:sldMkLst>
          <pc:docMk/>
          <pc:sldMk cId="2101956366" sldId="2147470622"/>
        </pc:sldMkLst>
        <pc:graphicFrameChg chg="mod modGraphic">
          <ac:chgData name="Natarajan Thiyagarajan" userId="5dabe975-d505-4fdc-839e-65c19cc87c71" providerId="ADAL" clId="{D9C079D5-63D3-44C2-8938-508B893E7D47}" dt="2025-03-09T15:03:16.820" v="1077" actId="20577"/>
          <ac:graphicFrameMkLst>
            <pc:docMk/>
            <pc:sldMk cId="2101956366" sldId="2147470622"/>
            <ac:graphicFrameMk id="5" creationId="{69E5D8B9-3A9C-3EFE-79E6-F70074F46852}"/>
          </ac:graphicFrameMkLst>
        </pc:graphicFrameChg>
      </pc:sldChg>
      <pc:sldChg chg="del">
        <pc:chgData name="Natarajan Thiyagarajan" userId="5dabe975-d505-4fdc-839e-65c19cc87c71" providerId="ADAL" clId="{D9C079D5-63D3-44C2-8938-508B893E7D47}" dt="2025-03-09T15:03:40.369" v="1079" actId="47"/>
        <pc:sldMkLst>
          <pc:docMk/>
          <pc:sldMk cId="3525105043" sldId="2147470716"/>
        </pc:sldMkLst>
      </pc:sldChg>
      <pc:sldChg chg="modSp mod">
        <pc:chgData name="Natarajan Thiyagarajan" userId="5dabe975-d505-4fdc-839e-65c19cc87c71" providerId="ADAL" clId="{D9C079D5-63D3-44C2-8938-508B893E7D47}" dt="2025-03-09T14:54:31.138" v="125" actId="20577"/>
        <pc:sldMkLst>
          <pc:docMk/>
          <pc:sldMk cId="984068088" sldId="2147470717"/>
        </pc:sldMkLst>
        <pc:spChg chg="mod">
          <ac:chgData name="Natarajan Thiyagarajan" userId="5dabe975-d505-4fdc-839e-65c19cc87c71" providerId="ADAL" clId="{D9C079D5-63D3-44C2-8938-508B893E7D47}" dt="2025-03-09T14:54:31.138" v="125" actId="20577"/>
          <ac:spMkLst>
            <pc:docMk/>
            <pc:sldMk cId="984068088" sldId="2147470717"/>
            <ac:spMk id="5" creationId="{BED97E2C-E2BA-665C-B116-5CF9CFCDBBE7}"/>
          </ac:spMkLst>
        </pc:spChg>
      </pc:sldChg>
      <pc:sldChg chg="modSp mod">
        <pc:chgData name="Natarajan Thiyagarajan" userId="5dabe975-d505-4fdc-839e-65c19cc87c71" providerId="ADAL" clId="{D9C079D5-63D3-44C2-8938-508B893E7D47}" dt="2025-03-09T15:17:21.538" v="1638" actId="20577"/>
        <pc:sldMkLst>
          <pc:docMk/>
          <pc:sldMk cId="2661363526" sldId="2147470725"/>
        </pc:sldMkLst>
        <pc:spChg chg="mod">
          <ac:chgData name="Natarajan Thiyagarajan" userId="5dabe975-d505-4fdc-839e-65c19cc87c71" providerId="ADAL" clId="{D9C079D5-63D3-44C2-8938-508B893E7D47}" dt="2025-03-09T15:17:21.538" v="1638" actId="20577"/>
          <ac:spMkLst>
            <pc:docMk/>
            <pc:sldMk cId="2661363526" sldId="2147470725"/>
            <ac:spMk id="5" creationId="{FD2E48DC-76E6-BD22-E197-2C1DDA240E8B}"/>
          </ac:spMkLst>
        </pc:spChg>
      </pc:sldChg>
    </pc:docChg>
  </pc:docChgLst>
  <pc:docChgLst>
    <pc:chgData name="Michael Kurtz" userId="S::de2007@linde.com::bacb7a66-6fae-45ba-a602-ce6370aeb517" providerId="AD" clId="Web-{A216C113-83AF-4A3B-98D4-2A48E81CC0E7}"/>
    <pc:docChg chg="modSld">
      <pc:chgData name="Michael Kurtz" userId="S::de2007@linde.com::bacb7a66-6fae-45ba-a602-ce6370aeb517" providerId="AD" clId="Web-{A216C113-83AF-4A3B-98D4-2A48E81CC0E7}" dt="2022-11-15T08:31:11.142" v="20" actId="20577"/>
      <pc:docMkLst>
        <pc:docMk/>
      </pc:docMkLst>
      <pc:sldChg chg="modSp">
        <pc:chgData name="Michael Kurtz" userId="S::de2007@linde.com::bacb7a66-6fae-45ba-a602-ce6370aeb517" providerId="AD" clId="Web-{A216C113-83AF-4A3B-98D4-2A48E81CC0E7}" dt="2022-11-15T08:31:11.142" v="20" actId="20577"/>
        <pc:sldMkLst>
          <pc:docMk/>
          <pc:sldMk cId="3279566010" sldId="2146848023"/>
        </pc:sldMkLst>
      </pc:sldChg>
    </pc:docChg>
  </pc:docChgLst>
  <pc:docChgLst>
    <pc:chgData name="Michael Kurtz" userId="bacb7a66-6fae-45ba-a602-ce6370aeb517" providerId="ADAL" clId="{772D5FEE-F882-40A6-A81D-E09B2869E924}"/>
    <pc:docChg chg="undo redo custSel modSld">
      <pc:chgData name="Michael Kurtz" userId="bacb7a66-6fae-45ba-a602-ce6370aeb517" providerId="ADAL" clId="{772D5FEE-F882-40A6-A81D-E09B2869E924}" dt="2022-11-15T08:56:39.407" v="134" actId="6549"/>
      <pc:docMkLst>
        <pc:docMk/>
      </pc:docMkLst>
      <pc:sldChg chg="addSp delSp modSp mod">
        <pc:chgData name="Michael Kurtz" userId="bacb7a66-6fae-45ba-a602-ce6370aeb517" providerId="ADAL" clId="{772D5FEE-F882-40A6-A81D-E09B2869E924}" dt="2022-11-15T08:56:39.407" v="134" actId="6549"/>
        <pc:sldMkLst>
          <pc:docMk/>
          <pc:sldMk cId="1873790604" sldId="2146847868"/>
        </pc:sldMkLst>
      </pc:sldChg>
    </pc:docChg>
  </pc:docChgLst>
  <pc:docChgLst>
    <pc:chgData name="Janet Wright" userId="S::uk0cb7@linde.com::9a93f6f8-97f0-4d64-9a48-f5db0d40b108" providerId="AD" clId="Web-{AB98EF2E-57F4-A215-E897-6E5C0985FBF4}"/>
    <pc:docChg chg="addSld modSld">
      <pc:chgData name="Janet Wright" userId="S::uk0cb7@linde.com::9a93f6f8-97f0-4d64-9a48-f5db0d40b108" providerId="AD" clId="Web-{AB98EF2E-57F4-A215-E897-6E5C0985FBF4}" dt="2022-05-05T21:54:18.654" v="1426"/>
      <pc:docMkLst>
        <pc:docMk/>
      </pc:docMkLst>
      <pc:sldChg chg="modSp">
        <pc:chgData name="Janet Wright" userId="S::uk0cb7@linde.com::9a93f6f8-97f0-4d64-9a48-f5db0d40b108" providerId="AD" clId="Web-{AB98EF2E-57F4-A215-E897-6E5C0985FBF4}" dt="2022-05-05T21:38:53.256" v="491" actId="20577"/>
        <pc:sldMkLst>
          <pc:docMk/>
          <pc:sldMk cId="3332355293" sldId="2146847885"/>
        </pc:sldMkLst>
      </pc:sldChg>
      <pc:sldChg chg="modSp">
        <pc:chgData name="Janet Wright" userId="S::uk0cb7@linde.com::9a93f6f8-97f0-4d64-9a48-f5db0d40b108" providerId="AD" clId="Web-{AB98EF2E-57F4-A215-E897-6E5C0985FBF4}" dt="2022-05-05T21:52:06.115" v="1362"/>
        <pc:sldMkLst>
          <pc:docMk/>
          <pc:sldMk cId="1613365415" sldId="2146847886"/>
        </pc:sldMkLst>
      </pc:sldChg>
      <pc:sldChg chg="modSp add replId">
        <pc:chgData name="Janet Wright" userId="S::uk0cb7@linde.com::9a93f6f8-97f0-4d64-9a48-f5db0d40b108" providerId="AD" clId="Web-{AB98EF2E-57F4-A215-E897-6E5C0985FBF4}" dt="2022-05-05T21:54:18.654" v="1426"/>
        <pc:sldMkLst>
          <pc:docMk/>
          <pc:sldMk cId="611291204" sldId="2146847887"/>
        </pc:sldMkLst>
      </pc:sldChg>
    </pc:docChg>
  </pc:docChgLst>
  <pc:docChgLst>
    <pc:chgData name="Pankaj Agarwal" userId="424dbcc1-1362-4680-a461-7c0787a69f07" providerId="ADAL" clId="{3E4C4700-5449-47E9-905D-2EA633D45D4A}"/>
    <pc:docChg chg="undo redo custSel addSld delSld modSld">
      <pc:chgData name="Pankaj Agarwal" userId="424dbcc1-1362-4680-a461-7c0787a69f07" providerId="ADAL" clId="{3E4C4700-5449-47E9-905D-2EA633D45D4A}" dt="2022-11-09T23:00:59.759" v="50" actId="108"/>
      <pc:docMkLst>
        <pc:docMk/>
      </pc:docMkLst>
      <pc:sldChg chg="addSp delSp modSp mod modAnim">
        <pc:chgData name="Pankaj Agarwal" userId="424dbcc1-1362-4680-a461-7c0787a69f07" providerId="ADAL" clId="{3E4C4700-5449-47E9-905D-2EA633D45D4A}" dt="2022-11-09T23:00:59.759" v="50" actId="108"/>
        <pc:sldMkLst>
          <pc:docMk/>
          <pc:sldMk cId="3804736583" sldId="2146847896"/>
        </pc:sldMkLst>
      </pc:sldChg>
      <pc:sldChg chg="modSp mod">
        <pc:chgData name="Pankaj Agarwal" userId="424dbcc1-1362-4680-a461-7c0787a69f07" providerId="ADAL" clId="{3E4C4700-5449-47E9-905D-2EA633D45D4A}" dt="2022-11-09T22:47:43.014" v="16" actId="20577"/>
        <pc:sldMkLst>
          <pc:docMk/>
          <pc:sldMk cId="4091302652" sldId="2146848011"/>
        </pc:sldMkLst>
      </pc:sldChg>
      <pc:sldChg chg="modSp mod">
        <pc:chgData name="Pankaj Agarwal" userId="424dbcc1-1362-4680-a461-7c0787a69f07" providerId="ADAL" clId="{3E4C4700-5449-47E9-905D-2EA633D45D4A}" dt="2022-11-09T22:38:50.811" v="10" actId="20577"/>
        <pc:sldMkLst>
          <pc:docMk/>
          <pc:sldMk cId="2708549311" sldId="2146848018"/>
        </pc:sldMkLst>
      </pc:sldChg>
      <pc:sldChg chg="new del">
        <pc:chgData name="Pankaj Agarwal" userId="424dbcc1-1362-4680-a461-7c0787a69f07" providerId="ADAL" clId="{3E4C4700-5449-47E9-905D-2EA633D45D4A}" dt="2022-11-09T22:47:38.188" v="14" actId="680"/>
        <pc:sldMkLst>
          <pc:docMk/>
          <pc:sldMk cId="785667779" sldId="2146848021"/>
        </pc:sldMkLst>
      </pc:sldChg>
    </pc:docChg>
  </pc:docChgLst>
  <pc:docChgLst>
    <pc:chgData name="Sneha Dutta" userId="S::c6kx52@linde.com::f3ef9317-9ead-4faf-8240-fa6781572860" providerId="AD" clId="Web-{EA89AC51-15F9-B626-7FEB-00F845112D65}"/>
    <pc:docChg chg="modSld">
      <pc:chgData name="Sneha Dutta" userId="S::c6kx52@linde.com::f3ef9317-9ead-4faf-8240-fa6781572860" providerId="AD" clId="Web-{EA89AC51-15F9-B626-7FEB-00F845112D65}" dt="2023-06-19T15:23:24.296" v="7" actId="20577"/>
      <pc:docMkLst>
        <pc:docMk/>
      </pc:docMkLst>
      <pc:sldChg chg="modSp">
        <pc:chgData name="Sneha Dutta" userId="S::c6kx52@linde.com::f3ef9317-9ead-4faf-8240-fa6781572860" providerId="AD" clId="Web-{EA89AC51-15F9-B626-7FEB-00F845112D65}" dt="2023-06-19T15:22:55.029" v="1" actId="20577"/>
        <pc:sldMkLst>
          <pc:docMk/>
          <pc:sldMk cId="528759350" sldId="2146848015"/>
        </pc:sldMkLst>
      </pc:sldChg>
      <pc:sldChg chg="modSp">
        <pc:chgData name="Sneha Dutta" userId="S::c6kx52@linde.com::f3ef9317-9ead-4faf-8240-fa6781572860" providerId="AD" clId="Web-{EA89AC51-15F9-B626-7FEB-00F845112D65}" dt="2023-06-19T15:23:24.296" v="7" actId="20577"/>
        <pc:sldMkLst>
          <pc:docMk/>
          <pc:sldMk cId="2086635316" sldId="2146848124"/>
        </pc:sldMkLst>
      </pc:sldChg>
      <pc:sldChg chg="modSp">
        <pc:chgData name="Sneha Dutta" userId="S::c6kx52@linde.com::f3ef9317-9ead-4faf-8240-fa6781572860" providerId="AD" clId="Web-{EA89AC51-15F9-B626-7FEB-00F845112D65}" dt="2023-06-19T15:23:05.811" v="3" actId="20577"/>
        <pc:sldMkLst>
          <pc:docMk/>
          <pc:sldMk cId="1066399544" sldId="2146848125"/>
        </pc:sldMkLst>
      </pc:sldChg>
      <pc:sldChg chg="modSp">
        <pc:chgData name="Sneha Dutta" userId="S::c6kx52@linde.com::f3ef9317-9ead-4faf-8240-fa6781572860" providerId="AD" clId="Web-{EA89AC51-15F9-B626-7FEB-00F845112D65}" dt="2023-06-19T15:23:15.577" v="5" actId="20577"/>
        <pc:sldMkLst>
          <pc:docMk/>
          <pc:sldMk cId="3882542120" sldId="2146848126"/>
        </pc:sldMkLst>
      </pc:sldChg>
    </pc:docChg>
  </pc:docChgLst>
  <pc:docChgLst>
    <pc:chgData name="Natarajan Thiyagarajan" userId="5dabe975-d505-4fdc-839e-65c19cc87c71" providerId="ADAL" clId="{19B57A46-B7F2-4D58-8C09-A81F2ADBF68E}"/>
    <pc:docChg chg="undo custSel addSld delSld modSld">
      <pc:chgData name="Natarajan Thiyagarajan" userId="5dabe975-d505-4fdc-839e-65c19cc87c71" providerId="ADAL" clId="{19B57A46-B7F2-4D58-8C09-A81F2ADBF68E}" dt="2022-08-18T12:03:39.395" v="1226" actId="20577"/>
      <pc:docMkLst>
        <pc:docMk/>
      </pc:docMkLst>
      <pc:sldChg chg="addSp modSp mod">
        <pc:chgData name="Natarajan Thiyagarajan" userId="5dabe975-d505-4fdc-839e-65c19cc87c71" providerId="ADAL" clId="{19B57A46-B7F2-4D58-8C09-A81F2ADBF68E}" dt="2022-07-29T14:09:06.382" v="111" actId="1076"/>
        <pc:sldMkLst>
          <pc:docMk/>
          <pc:sldMk cId="3327939108" sldId="501"/>
        </pc:sldMkLst>
      </pc:sldChg>
      <pc:sldChg chg="addSp delSp modSp add del mod">
        <pc:chgData name="Natarajan Thiyagarajan" userId="5dabe975-d505-4fdc-839e-65c19cc87c71" providerId="ADAL" clId="{19B57A46-B7F2-4D58-8C09-A81F2ADBF68E}" dt="2022-07-29T15:17:30.468" v="113" actId="47"/>
        <pc:sldMkLst>
          <pc:docMk/>
          <pc:sldMk cId="1636352245" sldId="2146847896"/>
        </pc:sldMkLst>
      </pc:sldChg>
      <pc:sldChg chg="add">
        <pc:chgData name="Natarajan Thiyagarajan" userId="5dabe975-d505-4fdc-839e-65c19cc87c71" providerId="ADAL" clId="{19B57A46-B7F2-4D58-8C09-A81F2ADBF68E}" dt="2022-07-29T15:17:28.286" v="112"/>
        <pc:sldMkLst>
          <pc:docMk/>
          <pc:sldMk cId="1951467544" sldId="2146847897"/>
        </pc:sldMkLst>
      </pc:sldChg>
      <pc:sldChg chg="addSp modSp mod">
        <pc:chgData name="Natarajan Thiyagarajan" userId="5dabe975-d505-4fdc-839e-65c19cc87c71" providerId="ADAL" clId="{19B57A46-B7F2-4D58-8C09-A81F2ADBF68E}" dt="2022-08-18T11:46:53.362" v="977" actId="1076"/>
        <pc:sldMkLst>
          <pc:docMk/>
          <pc:sldMk cId="179909886" sldId="2146847961"/>
        </pc:sldMkLst>
      </pc:sldChg>
      <pc:sldChg chg="modSp mod">
        <pc:chgData name="Natarajan Thiyagarajan" userId="5dabe975-d505-4fdc-839e-65c19cc87c71" providerId="ADAL" clId="{19B57A46-B7F2-4D58-8C09-A81F2ADBF68E}" dt="2022-08-18T12:03:39.395" v="1226" actId="20577"/>
        <pc:sldMkLst>
          <pc:docMk/>
          <pc:sldMk cId="3562174115" sldId="2146847963"/>
        </pc:sldMkLst>
      </pc:sldChg>
      <pc:sldChg chg="addSp modSp mod">
        <pc:chgData name="Natarajan Thiyagarajan" userId="5dabe975-d505-4fdc-839e-65c19cc87c71" providerId="ADAL" clId="{19B57A46-B7F2-4D58-8C09-A81F2ADBF68E}" dt="2022-08-18T11:43:40.631" v="804" actId="207"/>
        <pc:sldMkLst>
          <pc:docMk/>
          <pc:sldMk cId="1448071930" sldId="2146847965"/>
        </pc:sldMkLst>
      </pc:sldChg>
    </pc:docChg>
  </pc:docChgLst>
  <pc:docChgLst>
    <pc:chgData name="Sneha Dutta" userId="f3ef9317-9ead-4faf-8240-fa6781572860" providerId="ADAL" clId="{D9E0A27E-A41A-4536-A0E4-597680EE635B}"/>
    <pc:docChg chg="undo custSel addSld delSld modSld sldOrd addSection delSection modSection">
      <pc:chgData name="Sneha Dutta" userId="f3ef9317-9ead-4faf-8240-fa6781572860" providerId="ADAL" clId="{D9E0A27E-A41A-4536-A0E4-597680EE635B}" dt="2023-06-21T07:15:04.240" v="1325" actId="14100"/>
      <pc:docMkLst>
        <pc:docMk/>
      </pc:docMkLst>
      <pc:sldChg chg="modSp mod">
        <pc:chgData name="Sneha Dutta" userId="f3ef9317-9ead-4faf-8240-fa6781572860" providerId="ADAL" clId="{D9E0A27E-A41A-4536-A0E4-597680EE635B}" dt="2023-06-15T09:54:47.583" v="961" actId="108"/>
        <pc:sldMkLst>
          <pc:docMk/>
          <pc:sldMk cId="2709429765" sldId="801"/>
        </pc:sldMkLst>
      </pc:sldChg>
      <pc:sldChg chg="modSp mod ord modShow">
        <pc:chgData name="Sneha Dutta" userId="f3ef9317-9ead-4faf-8240-fa6781572860" providerId="ADAL" clId="{D9E0A27E-A41A-4536-A0E4-597680EE635B}" dt="2023-06-20T10:39:53.140" v="1039" actId="729"/>
        <pc:sldMkLst>
          <pc:docMk/>
          <pc:sldMk cId="2047960300" sldId="4862"/>
        </pc:sldMkLst>
      </pc:sldChg>
      <pc:sldChg chg="ord">
        <pc:chgData name="Sneha Dutta" userId="f3ef9317-9ead-4faf-8240-fa6781572860" providerId="ADAL" clId="{D9E0A27E-A41A-4536-A0E4-597680EE635B}" dt="2023-06-20T15:56:13.520" v="1319"/>
        <pc:sldMkLst>
          <pc:docMk/>
          <pc:sldMk cId="1072876872" sldId="2134803661"/>
        </pc:sldMkLst>
      </pc:sldChg>
      <pc:sldChg chg="ord">
        <pc:chgData name="Sneha Dutta" userId="f3ef9317-9ead-4faf-8240-fa6781572860" providerId="ADAL" clId="{D9E0A27E-A41A-4536-A0E4-597680EE635B}" dt="2023-06-20T15:56:13.520" v="1319"/>
        <pc:sldMkLst>
          <pc:docMk/>
          <pc:sldMk cId="3584112153" sldId="2134803662"/>
        </pc:sldMkLst>
      </pc:sldChg>
      <pc:sldChg chg="modSp add del mod ord">
        <pc:chgData name="Sneha Dutta" userId="f3ef9317-9ead-4faf-8240-fa6781572860" providerId="ADAL" clId="{D9E0A27E-A41A-4536-A0E4-597680EE635B}" dt="2023-06-20T15:13:11.830" v="1136"/>
        <pc:sldMkLst>
          <pc:docMk/>
          <pc:sldMk cId="714289521" sldId="2134804308"/>
        </pc:sldMkLst>
      </pc:sldChg>
      <pc:sldChg chg="add del ord">
        <pc:chgData name="Sneha Dutta" userId="f3ef9317-9ead-4faf-8240-fa6781572860" providerId="ADAL" clId="{D9E0A27E-A41A-4536-A0E4-597680EE635B}" dt="2023-06-20T15:13:11.830" v="1136"/>
        <pc:sldMkLst>
          <pc:docMk/>
          <pc:sldMk cId="2180691723" sldId="2134804309"/>
        </pc:sldMkLst>
      </pc:sldChg>
      <pc:sldChg chg="modSp mod ord">
        <pc:chgData name="Sneha Dutta" userId="f3ef9317-9ead-4faf-8240-fa6781572860" providerId="ADAL" clId="{D9E0A27E-A41A-4536-A0E4-597680EE635B}" dt="2023-06-15T13:27:58.150" v="1012"/>
        <pc:sldMkLst>
          <pc:docMk/>
          <pc:sldMk cId="391206082" sldId="2141412579"/>
        </pc:sldMkLst>
      </pc:sldChg>
      <pc:sldChg chg="modSp mod ord">
        <pc:chgData name="Sneha Dutta" userId="f3ef9317-9ead-4faf-8240-fa6781572860" providerId="ADAL" clId="{D9E0A27E-A41A-4536-A0E4-597680EE635B}" dt="2023-06-20T15:12:36.518" v="1132"/>
        <pc:sldMkLst>
          <pc:docMk/>
          <pc:sldMk cId="1219748447" sldId="2146847899"/>
        </pc:sldMkLst>
      </pc:sldChg>
      <pc:sldChg chg="modSp mod ord">
        <pc:chgData name="Sneha Dutta" userId="f3ef9317-9ead-4faf-8240-fa6781572860" providerId="ADAL" clId="{D9E0A27E-A41A-4536-A0E4-597680EE635B}" dt="2023-06-20T15:14:41.006" v="1165" actId="20577"/>
        <pc:sldMkLst>
          <pc:docMk/>
          <pc:sldMk cId="4114466014" sldId="2146847900"/>
        </pc:sldMkLst>
      </pc:sldChg>
      <pc:sldChg chg="modSp mod ord">
        <pc:chgData name="Sneha Dutta" userId="f3ef9317-9ead-4faf-8240-fa6781572860" providerId="ADAL" clId="{D9E0A27E-A41A-4536-A0E4-597680EE635B}" dt="2023-06-20T12:12:28.697" v="1116" actId="20577"/>
        <pc:sldMkLst>
          <pc:docMk/>
          <pc:sldMk cId="931363434" sldId="2146847977"/>
        </pc:sldMkLst>
      </pc:sldChg>
      <pc:sldChg chg="modSp mod ord modShow">
        <pc:chgData name="Sneha Dutta" userId="f3ef9317-9ead-4faf-8240-fa6781572860" providerId="ADAL" clId="{D9E0A27E-A41A-4536-A0E4-597680EE635B}" dt="2023-06-20T10:39:53.140" v="1039" actId="729"/>
        <pc:sldMkLst>
          <pc:docMk/>
          <pc:sldMk cId="1166259794" sldId="2146847984"/>
        </pc:sldMkLst>
      </pc:sldChg>
      <pc:sldChg chg="modSp mod ord modShow">
        <pc:chgData name="Sneha Dutta" userId="f3ef9317-9ead-4faf-8240-fa6781572860" providerId="ADAL" clId="{D9E0A27E-A41A-4536-A0E4-597680EE635B}" dt="2023-06-20T15:46:47.629" v="1169" actId="255"/>
        <pc:sldMkLst>
          <pc:docMk/>
          <pc:sldMk cId="2029853724" sldId="2146847985"/>
        </pc:sldMkLst>
      </pc:sldChg>
      <pc:sldChg chg="modSp mod ord modShow">
        <pc:chgData name="Sneha Dutta" userId="f3ef9317-9ead-4faf-8240-fa6781572860" providerId="ADAL" clId="{D9E0A27E-A41A-4536-A0E4-597680EE635B}" dt="2023-06-20T10:39:53.140" v="1039" actId="729"/>
        <pc:sldMkLst>
          <pc:docMk/>
          <pc:sldMk cId="2947823535" sldId="2146847988"/>
        </pc:sldMkLst>
      </pc:sldChg>
      <pc:sldChg chg="add del ord">
        <pc:chgData name="Sneha Dutta" userId="f3ef9317-9ead-4faf-8240-fa6781572860" providerId="ADAL" clId="{D9E0A27E-A41A-4536-A0E4-597680EE635B}" dt="2023-06-20T15:13:11.830" v="1136"/>
        <pc:sldMkLst>
          <pc:docMk/>
          <pc:sldMk cId="1027316820" sldId="2146848000"/>
        </pc:sldMkLst>
      </pc:sldChg>
      <pc:sldChg chg="modSp mod ord modShow">
        <pc:chgData name="Sneha Dutta" userId="f3ef9317-9ead-4faf-8240-fa6781572860" providerId="ADAL" clId="{D9E0A27E-A41A-4536-A0E4-597680EE635B}" dt="2023-06-20T10:39:53.140" v="1039" actId="729"/>
        <pc:sldMkLst>
          <pc:docMk/>
          <pc:sldMk cId="1265615351" sldId="2146848012"/>
        </pc:sldMkLst>
      </pc:sldChg>
      <pc:sldChg chg="modSp mod ord">
        <pc:chgData name="Sneha Dutta" userId="f3ef9317-9ead-4faf-8240-fa6781572860" providerId="ADAL" clId="{D9E0A27E-A41A-4536-A0E4-597680EE635B}" dt="2023-06-15T13:28:36.580" v="1016"/>
        <pc:sldMkLst>
          <pc:docMk/>
          <pc:sldMk cId="3742792571" sldId="2146848013"/>
        </pc:sldMkLst>
      </pc:sldChg>
      <pc:sldChg chg="delSp modSp mod">
        <pc:chgData name="Sneha Dutta" userId="f3ef9317-9ead-4faf-8240-fa6781572860" providerId="ADAL" clId="{D9E0A27E-A41A-4536-A0E4-597680EE635B}" dt="2023-06-20T15:11:11.183" v="1119"/>
        <pc:sldMkLst>
          <pc:docMk/>
          <pc:sldMk cId="528759350" sldId="2146848015"/>
        </pc:sldMkLst>
      </pc:sldChg>
      <pc:sldChg chg="modSp mod ord">
        <pc:chgData name="Sneha Dutta" userId="f3ef9317-9ead-4faf-8240-fa6781572860" providerId="ADAL" clId="{D9E0A27E-A41A-4536-A0E4-597680EE635B}" dt="2023-06-15T13:28:36.580" v="1016"/>
        <pc:sldMkLst>
          <pc:docMk/>
          <pc:sldMk cId="4227805470" sldId="2146848017"/>
        </pc:sldMkLst>
      </pc:sldChg>
      <pc:sldChg chg="del">
        <pc:chgData name="Sneha Dutta" userId="f3ef9317-9ead-4faf-8240-fa6781572860" providerId="ADAL" clId="{D9E0A27E-A41A-4536-A0E4-597680EE635B}" dt="2023-06-15T09:09:52.612" v="72" actId="47"/>
        <pc:sldMkLst>
          <pc:docMk/>
          <pc:sldMk cId="1869137384" sldId="2146848019"/>
        </pc:sldMkLst>
      </pc:sldChg>
      <pc:sldChg chg="del">
        <pc:chgData name="Sneha Dutta" userId="f3ef9317-9ead-4faf-8240-fa6781572860" providerId="ADAL" clId="{D9E0A27E-A41A-4536-A0E4-597680EE635B}" dt="2023-06-15T09:09:48.488" v="67" actId="47"/>
        <pc:sldMkLst>
          <pc:docMk/>
          <pc:sldMk cId="133157531" sldId="2146848021"/>
        </pc:sldMkLst>
      </pc:sldChg>
      <pc:sldChg chg="modSp mod ord">
        <pc:chgData name="Sneha Dutta" userId="f3ef9317-9ead-4faf-8240-fa6781572860" providerId="ADAL" clId="{D9E0A27E-A41A-4536-A0E4-597680EE635B}" dt="2023-06-15T13:28:36.580" v="1016"/>
        <pc:sldMkLst>
          <pc:docMk/>
          <pc:sldMk cId="3287629583" sldId="2146848022"/>
        </pc:sldMkLst>
      </pc:sldChg>
      <pc:sldChg chg="del">
        <pc:chgData name="Sneha Dutta" userId="f3ef9317-9ead-4faf-8240-fa6781572860" providerId="ADAL" clId="{D9E0A27E-A41A-4536-A0E4-597680EE635B}" dt="2023-06-15T09:09:51.498" v="71" actId="47"/>
        <pc:sldMkLst>
          <pc:docMk/>
          <pc:sldMk cId="292704744" sldId="2146848066"/>
        </pc:sldMkLst>
      </pc:sldChg>
      <pc:sldChg chg="del">
        <pc:chgData name="Sneha Dutta" userId="f3ef9317-9ead-4faf-8240-fa6781572860" providerId="ADAL" clId="{D9E0A27E-A41A-4536-A0E4-597680EE635B}" dt="2023-06-15T09:09:43.480" v="64" actId="47"/>
        <pc:sldMkLst>
          <pc:docMk/>
          <pc:sldMk cId="4164049232" sldId="2146848073"/>
        </pc:sldMkLst>
      </pc:sldChg>
      <pc:sldChg chg="del">
        <pc:chgData name="Sneha Dutta" userId="f3ef9317-9ead-4faf-8240-fa6781572860" providerId="ADAL" clId="{D9E0A27E-A41A-4536-A0E4-597680EE635B}" dt="2023-06-15T09:09:51.063" v="70" actId="47"/>
        <pc:sldMkLst>
          <pc:docMk/>
          <pc:sldMk cId="1268325682" sldId="2146848103"/>
        </pc:sldMkLst>
      </pc:sldChg>
      <pc:sldChg chg="del">
        <pc:chgData name="Sneha Dutta" userId="f3ef9317-9ead-4faf-8240-fa6781572860" providerId="ADAL" clId="{D9E0A27E-A41A-4536-A0E4-597680EE635B}" dt="2023-06-15T09:09:50.578" v="69" actId="47"/>
        <pc:sldMkLst>
          <pc:docMk/>
          <pc:sldMk cId="653075320" sldId="2146848115"/>
        </pc:sldMkLst>
      </pc:sldChg>
      <pc:sldChg chg="del">
        <pc:chgData name="Sneha Dutta" userId="f3ef9317-9ead-4faf-8240-fa6781572860" providerId="ADAL" clId="{D9E0A27E-A41A-4536-A0E4-597680EE635B}" dt="2023-06-15T09:09:49.053" v="68" actId="47"/>
        <pc:sldMkLst>
          <pc:docMk/>
          <pc:sldMk cId="783613620" sldId="2146848121"/>
        </pc:sldMkLst>
      </pc:sldChg>
      <pc:sldChg chg="del">
        <pc:chgData name="Sneha Dutta" userId="f3ef9317-9ead-4faf-8240-fa6781572860" providerId="ADAL" clId="{D9E0A27E-A41A-4536-A0E4-597680EE635B}" dt="2023-06-15T09:18:30.819" v="655" actId="47"/>
        <pc:sldMkLst>
          <pc:docMk/>
          <pc:sldMk cId="1153874705" sldId="2146848123"/>
        </pc:sldMkLst>
      </pc:sldChg>
      <pc:sldChg chg="del">
        <pc:chgData name="Sneha Dutta" userId="f3ef9317-9ead-4faf-8240-fa6781572860" providerId="ADAL" clId="{D9E0A27E-A41A-4536-A0E4-597680EE635B}" dt="2023-06-15T09:16:20.765" v="330" actId="47"/>
        <pc:sldMkLst>
          <pc:docMk/>
          <pc:sldMk cId="740007458" sldId="2146848124"/>
        </pc:sldMkLst>
      </pc:sldChg>
      <pc:sldChg chg="modSp add mod ord">
        <pc:chgData name="Sneha Dutta" userId="f3ef9317-9ead-4faf-8240-fa6781572860" providerId="ADAL" clId="{D9E0A27E-A41A-4536-A0E4-597680EE635B}" dt="2023-06-20T15:13:27.449" v="1138"/>
        <pc:sldMkLst>
          <pc:docMk/>
          <pc:sldMk cId="2086635316" sldId="2146848124"/>
        </pc:sldMkLst>
      </pc:sldChg>
      <pc:sldChg chg="del">
        <pc:chgData name="Sneha Dutta" userId="f3ef9317-9ead-4faf-8240-fa6781572860" providerId="ADAL" clId="{D9E0A27E-A41A-4536-A0E4-597680EE635B}" dt="2023-06-15T09:09:47.069" v="65" actId="47"/>
        <pc:sldMkLst>
          <pc:docMk/>
          <pc:sldMk cId="2215774613" sldId="2146848124"/>
        </pc:sldMkLst>
      </pc:sldChg>
      <pc:sldChg chg="addSp delSp modSp add mod">
        <pc:chgData name="Sneha Dutta" userId="f3ef9317-9ead-4faf-8240-fa6781572860" providerId="ADAL" clId="{D9E0A27E-A41A-4536-A0E4-597680EE635B}" dt="2023-06-20T15:11:28.005" v="1122"/>
        <pc:sldMkLst>
          <pc:docMk/>
          <pc:sldMk cId="1066399544" sldId="2146848125"/>
        </pc:sldMkLst>
      </pc:sldChg>
      <pc:sldChg chg="del">
        <pc:chgData name="Sneha Dutta" userId="f3ef9317-9ead-4faf-8240-fa6781572860" providerId="ADAL" clId="{D9E0A27E-A41A-4536-A0E4-597680EE635B}" dt="2023-06-15T09:09:47.797" v="66" actId="47"/>
        <pc:sldMkLst>
          <pc:docMk/>
          <pc:sldMk cId="3369404093" sldId="2146848125"/>
        </pc:sldMkLst>
      </pc:sldChg>
      <pc:sldChg chg="del">
        <pc:chgData name="Sneha Dutta" userId="f3ef9317-9ead-4faf-8240-fa6781572860" providerId="ADAL" clId="{D9E0A27E-A41A-4536-A0E4-597680EE635B}" dt="2023-06-15T09:09:41.927" v="63" actId="47"/>
        <pc:sldMkLst>
          <pc:docMk/>
          <pc:sldMk cId="2860749208" sldId="2146848126"/>
        </pc:sldMkLst>
      </pc:sldChg>
      <pc:sldChg chg="modSp add mod">
        <pc:chgData name="Sneha Dutta" userId="f3ef9317-9ead-4faf-8240-fa6781572860" providerId="ADAL" clId="{D9E0A27E-A41A-4536-A0E4-597680EE635B}" dt="2023-06-20T15:11:43.527" v="1125"/>
        <pc:sldMkLst>
          <pc:docMk/>
          <pc:sldMk cId="3882542120" sldId="2146848126"/>
        </pc:sldMkLst>
      </pc:sldChg>
      <pc:sldChg chg="modSp add del mod">
        <pc:chgData name="Sneha Dutta" userId="f3ef9317-9ead-4faf-8240-fa6781572860" providerId="ADAL" clId="{D9E0A27E-A41A-4536-A0E4-597680EE635B}" dt="2023-06-15T13:27:25.986" v="1010" actId="47"/>
        <pc:sldMkLst>
          <pc:docMk/>
          <pc:sldMk cId="94115914" sldId="2146848127"/>
        </pc:sldMkLst>
      </pc:sldChg>
      <pc:sldChg chg="add del ord">
        <pc:chgData name="Sneha Dutta" userId="f3ef9317-9ead-4faf-8240-fa6781572860" providerId="ADAL" clId="{D9E0A27E-A41A-4536-A0E4-597680EE635B}" dt="2023-06-20T15:13:11.830" v="1136"/>
        <pc:sldMkLst>
          <pc:docMk/>
          <pc:sldMk cId="452898350" sldId="2146848127"/>
        </pc:sldMkLst>
      </pc:sldChg>
      <pc:sldChg chg="addSp delSp modSp add mod">
        <pc:chgData name="Sneha Dutta" userId="f3ef9317-9ead-4faf-8240-fa6781572860" providerId="ADAL" clId="{D9E0A27E-A41A-4536-A0E4-597680EE635B}" dt="2023-06-21T07:15:04.240" v="1325" actId="14100"/>
        <pc:sldMkLst>
          <pc:docMk/>
          <pc:sldMk cId="3406678799" sldId="2146848139"/>
        </pc:sldMkLst>
      </pc:sldChg>
    </pc:docChg>
  </pc:docChgLst>
  <pc:docChgLst>
    <pc:chgData name="Sujoy Sen" userId="40275a44-8a7a-4b4b-af82-0642a2c9b16b" providerId="ADAL" clId="{293495DC-FBAA-41BE-BF0E-5A863BF6EAEB}"/>
    <pc:docChg chg="undo custSel addSld modSld sldOrd">
      <pc:chgData name="Sujoy Sen" userId="40275a44-8a7a-4b4b-af82-0642a2c9b16b" providerId="ADAL" clId="{293495DC-FBAA-41BE-BF0E-5A863BF6EAEB}" dt="2022-08-24T10:09:19.538" v="4574" actId="20577"/>
      <pc:docMkLst>
        <pc:docMk/>
      </pc:docMkLst>
      <pc:sldChg chg="addSp delSp modSp add mod">
        <pc:chgData name="Sujoy Sen" userId="40275a44-8a7a-4b4b-af82-0642a2c9b16b" providerId="ADAL" clId="{293495DC-FBAA-41BE-BF0E-5A863BF6EAEB}" dt="2022-08-24T08:26:20.909" v="4556" actId="6549"/>
        <pc:sldMkLst>
          <pc:docMk/>
          <pc:sldMk cId="2631251573" sldId="4271"/>
        </pc:sldMkLst>
      </pc:sldChg>
      <pc:sldChg chg="delSp mod">
        <pc:chgData name="Sujoy Sen" userId="40275a44-8a7a-4b4b-af82-0642a2c9b16b" providerId="ADAL" clId="{293495DC-FBAA-41BE-BF0E-5A863BF6EAEB}" dt="2022-08-24T06:11:47.736" v="4487" actId="478"/>
        <pc:sldMkLst>
          <pc:docMk/>
          <pc:sldMk cId="2754581155" sldId="2146847894"/>
        </pc:sldMkLst>
      </pc:sldChg>
      <pc:sldChg chg="delSp modSp mod">
        <pc:chgData name="Sujoy Sen" userId="40275a44-8a7a-4b4b-af82-0642a2c9b16b" providerId="ADAL" clId="{293495DC-FBAA-41BE-BF0E-5A863BF6EAEB}" dt="2022-08-24T06:10:58.937" v="4480" actId="478"/>
        <pc:sldMkLst>
          <pc:docMk/>
          <pc:sldMk cId="2805673363" sldId="2146847899"/>
        </pc:sldMkLst>
      </pc:sldChg>
      <pc:sldChg chg="delSp mod">
        <pc:chgData name="Sujoy Sen" userId="40275a44-8a7a-4b4b-af82-0642a2c9b16b" providerId="ADAL" clId="{293495DC-FBAA-41BE-BF0E-5A863BF6EAEB}" dt="2022-08-24T06:11:11.461" v="4482" actId="478"/>
        <pc:sldMkLst>
          <pc:docMk/>
          <pc:sldMk cId="2695049285" sldId="2146847957"/>
        </pc:sldMkLst>
      </pc:sldChg>
      <pc:sldChg chg="delSp modSp mod">
        <pc:chgData name="Sujoy Sen" userId="40275a44-8a7a-4b4b-af82-0642a2c9b16b" providerId="ADAL" clId="{293495DC-FBAA-41BE-BF0E-5A863BF6EAEB}" dt="2022-08-24T06:11:04.983" v="4481" actId="478"/>
        <pc:sldMkLst>
          <pc:docMk/>
          <pc:sldMk cId="179909886" sldId="2146847961"/>
        </pc:sldMkLst>
      </pc:sldChg>
      <pc:sldChg chg="delSp modSp mod">
        <pc:chgData name="Sujoy Sen" userId="40275a44-8a7a-4b4b-af82-0642a2c9b16b" providerId="ADAL" clId="{293495DC-FBAA-41BE-BF0E-5A863BF6EAEB}" dt="2022-08-24T06:03:29.899" v="4181" actId="20577"/>
        <pc:sldMkLst>
          <pc:docMk/>
          <pc:sldMk cId="1606906534" sldId="2146847962"/>
        </pc:sldMkLst>
      </pc:sldChg>
      <pc:sldChg chg="delSp mod">
        <pc:chgData name="Sujoy Sen" userId="40275a44-8a7a-4b4b-af82-0642a2c9b16b" providerId="ADAL" clId="{293495DC-FBAA-41BE-BF0E-5A863BF6EAEB}" dt="2022-08-24T06:11:33.642" v="4485" actId="478"/>
        <pc:sldMkLst>
          <pc:docMk/>
          <pc:sldMk cId="3562174115" sldId="2146847963"/>
        </pc:sldMkLst>
      </pc:sldChg>
      <pc:sldChg chg="modSp mod">
        <pc:chgData name="Sujoy Sen" userId="40275a44-8a7a-4b4b-af82-0642a2c9b16b" providerId="ADAL" clId="{293495DC-FBAA-41BE-BF0E-5A863BF6EAEB}" dt="2022-08-16T17:35:56.391" v="38" actId="1076"/>
        <pc:sldMkLst>
          <pc:docMk/>
          <pc:sldMk cId="3505770371" sldId="2146847964"/>
        </pc:sldMkLst>
      </pc:sldChg>
      <pc:sldChg chg="addSp delSp modSp new mod">
        <pc:chgData name="Sujoy Sen" userId="40275a44-8a7a-4b4b-af82-0642a2c9b16b" providerId="ADAL" clId="{293495DC-FBAA-41BE-BF0E-5A863BF6EAEB}" dt="2022-08-24T10:09:19.538" v="4574" actId="20577"/>
        <pc:sldMkLst>
          <pc:docMk/>
          <pc:sldMk cId="1448071930" sldId="2146847965"/>
        </pc:sldMkLst>
      </pc:sldChg>
      <pc:sldChg chg="modSp new mod ord">
        <pc:chgData name="Sujoy Sen" userId="40275a44-8a7a-4b4b-af82-0642a2c9b16b" providerId="ADAL" clId="{293495DC-FBAA-41BE-BF0E-5A863BF6EAEB}" dt="2022-08-24T06:10:10.555" v="4479" actId="20577"/>
        <pc:sldMkLst>
          <pc:docMk/>
          <pc:sldMk cId="1413840259" sldId="2146847966"/>
        </pc:sldMkLst>
      </pc:sldChg>
      <pc:sldChg chg="delSp modSp mod">
        <pc:chgData name="Sujoy Sen" userId="40275a44-8a7a-4b4b-af82-0642a2c9b16b" providerId="ADAL" clId="{293495DC-FBAA-41BE-BF0E-5A863BF6EAEB}" dt="2022-08-24T06:11:28.367" v="4484" actId="478"/>
        <pc:sldMkLst>
          <pc:docMk/>
          <pc:sldMk cId="3128793924" sldId="2146847967"/>
        </pc:sldMkLst>
      </pc:sldChg>
      <pc:sldChg chg="addSp delSp modSp mod">
        <pc:chgData name="Sujoy Sen" userId="40275a44-8a7a-4b4b-af82-0642a2c9b16b" providerId="ADAL" clId="{293495DC-FBAA-41BE-BF0E-5A863BF6EAEB}" dt="2022-08-24T06:12:07.330" v="4490" actId="478"/>
        <pc:sldMkLst>
          <pc:docMk/>
          <pc:sldMk cId="3540871961" sldId="2146847970"/>
        </pc:sldMkLst>
      </pc:sldChg>
      <pc:sldChg chg="delSp modSp mod">
        <pc:chgData name="Sujoy Sen" userId="40275a44-8a7a-4b4b-af82-0642a2c9b16b" providerId="ADAL" clId="{293495DC-FBAA-41BE-BF0E-5A863BF6EAEB}" dt="2022-08-24T06:11:23.994" v="4483" actId="478"/>
        <pc:sldMkLst>
          <pc:docMk/>
          <pc:sldMk cId="2775636986" sldId="2146847972"/>
        </pc:sldMkLst>
      </pc:sldChg>
      <pc:sldChg chg="delSp modSp mod">
        <pc:chgData name="Sujoy Sen" userId="40275a44-8a7a-4b4b-af82-0642a2c9b16b" providerId="ADAL" clId="{293495DC-FBAA-41BE-BF0E-5A863BF6EAEB}" dt="2022-08-24T06:11:37.840" v="4486" actId="478"/>
        <pc:sldMkLst>
          <pc:docMk/>
          <pc:sldMk cId="163289580" sldId="2146847973"/>
        </pc:sldMkLst>
      </pc:sldChg>
    </pc:docChg>
  </pc:docChgLst>
  <pc:docChgLst>
    <pc:chgData name="Janet Wright" userId="S::uk0cb7@linde.com::9a93f6f8-97f0-4d64-9a48-f5db0d40b108" providerId="AD" clId="Web-{453B5EB0-241A-B084-CF40-E083CB884424}"/>
    <pc:docChg chg="addSld modSld">
      <pc:chgData name="Janet Wright" userId="S::uk0cb7@linde.com::9a93f6f8-97f0-4d64-9a48-f5db0d40b108" providerId="AD" clId="Web-{453B5EB0-241A-B084-CF40-E083CB884424}" dt="2022-05-05T21:28:57.144" v="1627"/>
      <pc:docMkLst>
        <pc:docMk/>
      </pc:docMkLst>
      <pc:sldChg chg="addSp delSp modSp">
        <pc:chgData name="Janet Wright" userId="S::uk0cb7@linde.com::9a93f6f8-97f0-4d64-9a48-f5db0d40b108" providerId="AD" clId="Web-{453B5EB0-241A-B084-CF40-E083CB884424}" dt="2022-05-05T20:55:14.988" v="341" actId="14100"/>
        <pc:sldMkLst>
          <pc:docMk/>
          <pc:sldMk cId="359374358" sldId="2146847878"/>
        </pc:sldMkLst>
      </pc:sldChg>
      <pc:sldChg chg="addSp modSp new">
        <pc:chgData name="Janet Wright" userId="S::uk0cb7@linde.com::9a93f6f8-97f0-4d64-9a48-f5db0d40b108" providerId="AD" clId="Web-{453B5EB0-241A-B084-CF40-E083CB884424}" dt="2022-05-05T21:17:36.695" v="1284"/>
        <pc:sldMkLst>
          <pc:docMk/>
          <pc:sldMk cId="3332355293" sldId="2146847885"/>
        </pc:sldMkLst>
      </pc:sldChg>
      <pc:sldChg chg="modSp add replId">
        <pc:chgData name="Janet Wright" userId="S::uk0cb7@linde.com::9a93f6f8-97f0-4d64-9a48-f5db0d40b108" providerId="AD" clId="Web-{453B5EB0-241A-B084-CF40-E083CB884424}" dt="2022-05-05T21:28:57.144" v="1627"/>
        <pc:sldMkLst>
          <pc:docMk/>
          <pc:sldMk cId="1613365415" sldId="2146847886"/>
        </pc:sldMkLst>
      </pc:sldChg>
    </pc:docChg>
  </pc:docChgLst>
  <pc:docChgLst>
    <pc:chgData name="Johannes Schneider Lazar" userId="S::de2452@linde.com::d7e011c4-c9d1-4936-9baa-29fffb2ef2be" providerId="AD" clId="Web-{8CB64218-E5C6-885C-52A0-5D7A8C342869}"/>
    <pc:docChg chg="modSld">
      <pc:chgData name="Johannes Schneider Lazar" userId="S::de2452@linde.com::d7e011c4-c9d1-4936-9baa-29fffb2ef2be" providerId="AD" clId="Web-{8CB64218-E5C6-885C-52A0-5D7A8C342869}" dt="2023-04-17T12:46:51.761" v="37"/>
      <pc:docMkLst>
        <pc:docMk/>
      </pc:docMkLst>
      <pc:sldChg chg="modSp">
        <pc:chgData name="Johannes Schneider Lazar" userId="S::de2452@linde.com::d7e011c4-c9d1-4936-9baa-29fffb2ef2be" providerId="AD" clId="Web-{8CB64218-E5C6-885C-52A0-5D7A8C342869}" dt="2023-04-17T12:46:51.761" v="37"/>
        <pc:sldMkLst>
          <pc:docMk/>
          <pc:sldMk cId="4164049232" sldId="2146848073"/>
        </pc:sldMkLst>
      </pc:sldChg>
    </pc:docChg>
  </pc:docChgLst>
  <pc:docChgLst>
    <pc:chgData name="Derek Punaro" userId="86d7d808-cf88-44e1-bbb6-ad2daf2b631c" providerId="ADAL" clId="{00567FC5-D7B7-442B-853D-C3AA13211EF3}"/>
    <pc:docChg chg="modSld sldOrd">
      <pc:chgData name="Derek Punaro" userId="86d7d808-cf88-44e1-bbb6-ad2daf2b631c" providerId="ADAL" clId="{00567FC5-D7B7-442B-853D-C3AA13211EF3}" dt="2025-02-27T22:14:27.352" v="1"/>
      <pc:docMkLst>
        <pc:docMk/>
      </pc:docMkLst>
      <pc:sldChg chg="ord">
        <pc:chgData name="Derek Punaro" userId="86d7d808-cf88-44e1-bbb6-ad2daf2b631c" providerId="ADAL" clId="{00567FC5-D7B7-442B-853D-C3AA13211EF3}" dt="2025-02-27T22:14:27.352" v="1"/>
        <pc:sldMkLst>
          <pc:docMk/>
          <pc:sldMk cId="2899178891" sldId="2146847978"/>
        </pc:sldMkLst>
      </pc:sldChg>
    </pc:docChg>
  </pc:docChgLst>
  <pc:docChgLst>
    <pc:chgData name="Leon Xu" userId="0c323eb4-ad74-487c-a60a-116566cca1b9" providerId="ADAL" clId="{32740D13-48DA-49F7-9F4F-9B2A5FFF9D2C}"/>
    <pc:docChg chg="undo custSel addSld delSld modSld">
      <pc:chgData name="Leon Xu" userId="0c323eb4-ad74-487c-a60a-116566cca1b9" providerId="ADAL" clId="{32740D13-48DA-49F7-9F4F-9B2A5FFF9D2C}" dt="2022-08-23T08:02:20.877" v="1387"/>
      <pc:docMkLst>
        <pc:docMk/>
      </pc:docMkLst>
      <pc:sldChg chg="addSp delSp modSp mod">
        <pc:chgData name="Leon Xu" userId="0c323eb4-ad74-487c-a60a-116566cca1b9" providerId="ADAL" clId="{32740D13-48DA-49F7-9F4F-9B2A5FFF9D2C}" dt="2022-08-22T02:37:42.140" v="736" actId="21"/>
        <pc:sldMkLst>
          <pc:docMk/>
          <pc:sldMk cId="2695049285" sldId="2146847957"/>
        </pc:sldMkLst>
      </pc:sldChg>
      <pc:sldChg chg="modSp mod">
        <pc:chgData name="Leon Xu" userId="0c323eb4-ad74-487c-a60a-116566cca1b9" providerId="ADAL" clId="{32740D13-48DA-49F7-9F4F-9B2A5FFF9D2C}" dt="2022-08-18T05:43:11.402" v="395" actId="1076"/>
        <pc:sldMkLst>
          <pc:docMk/>
          <pc:sldMk cId="179909886" sldId="2146847961"/>
        </pc:sldMkLst>
      </pc:sldChg>
      <pc:sldChg chg="modSp mod">
        <pc:chgData name="Leon Xu" userId="0c323eb4-ad74-487c-a60a-116566cca1b9" providerId="ADAL" clId="{32740D13-48DA-49F7-9F4F-9B2A5FFF9D2C}" dt="2022-08-23T06:35:01.527" v="1330" actId="20577"/>
        <pc:sldMkLst>
          <pc:docMk/>
          <pc:sldMk cId="1606906534" sldId="2146847962"/>
        </pc:sldMkLst>
      </pc:sldChg>
      <pc:sldChg chg="modSp mod">
        <pc:chgData name="Leon Xu" userId="0c323eb4-ad74-487c-a60a-116566cca1b9" providerId="ADAL" clId="{32740D13-48DA-49F7-9F4F-9B2A5FFF9D2C}" dt="2022-08-22T02:40:31.392" v="746" actId="1076"/>
        <pc:sldMkLst>
          <pc:docMk/>
          <pc:sldMk cId="1448071930" sldId="2146847965"/>
        </pc:sldMkLst>
      </pc:sldChg>
      <pc:sldChg chg="modSp mod">
        <pc:chgData name="Leon Xu" userId="0c323eb4-ad74-487c-a60a-116566cca1b9" providerId="ADAL" clId="{32740D13-48DA-49F7-9F4F-9B2A5FFF9D2C}" dt="2022-08-22T02:58:51.435" v="1271" actId="20577"/>
        <pc:sldMkLst>
          <pc:docMk/>
          <pc:sldMk cId="2775636986" sldId="2146847972"/>
        </pc:sldMkLst>
      </pc:sldChg>
      <pc:sldChg chg="addSp delSp modSp add mod">
        <pc:chgData name="Leon Xu" userId="0c323eb4-ad74-487c-a60a-116566cca1b9" providerId="ADAL" clId="{32740D13-48DA-49F7-9F4F-9B2A5FFF9D2C}" dt="2022-08-23T08:02:20.877" v="1387"/>
        <pc:sldMkLst>
          <pc:docMk/>
          <pc:sldMk cId="163289580" sldId="2146847973"/>
        </pc:sldMkLst>
      </pc:sldChg>
      <pc:sldChg chg="new del">
        <pc:chgData name="Leon Xu" userId="0c323eb4-ad74-487c-a60a-116566cca1b9" providerId="ADAL" clId="{32740D13-48DA-49F7-9F4F-9B2A5FFF9D2C}" dt="2022-08-22T02:24:36.788" v="399" actId="680"/>
        <pc:sldMkLst>
          <pc:docMk/>
          <pc:sldMk cId="3724085003" sldId="2146847973"/>
        </pc:sldMkLst>
      </pc:sldChg>
    </pc:docChg>
  </pc:docChgLst>
  <pc:docChgLst>
    <pc:chgData name="Pankaj Agarwal" userId="424dbcc1-1362-4680-a461-7c0787a69f07" providerId="ADAL" clId="{1DDE5AB5-EA4D-4D22-B388-41BA0591277D}"/>
    <pc:docChg chg="undo redo custSel modSld sldOrd">
      <pc:chgData name="Pankaj Agarwal" userId="424dbcc1-1362-4680-a461-7c0787a69f07" providerId="ADAL" clId="{1DDE5AB5-EA4D-4D22-B388-41BA0591277D}" dt="2022-04-25T14:17:34.771" v="3875" actId="20577"/>
      <pc:docMkLst>
        <pc:docMk/>
      </pc:docMkLst>
      <pc:sldChg chg="addSp delSp modSp mod ord">
        <pc:chgData name="Pankaj Agarwal" userId="424dbcc1-1362-4680-a461-7c0787a69f07" providerId="ADAL" clId="{1DDE5AB5-EA4D-4D22-B388-41BA0591277D}" dt="2022-04-19T08:20:18.607" v="3843" actId="20577"/>
        <pc:sldMkLst>
          <pc:docMk/>
          <pc:sldMk cId="125573677" sldId="2141412580"/>
        </pc:sldMkLst>
      </pc:sldChg>
      <pc:sldChg chg="addSp delSp modSp mod ord">
        <pc:chgData name="Pankaj Agarwal" userId="424dbcc1-1362-4680-a461-7c0787a69f07" providerId="ADAL" clId="{1DDE5AB5-EA4D-4D22-B388-41BA0591277D}" dt="2022-04-11T12:40:44.485" v="2584" actId="20577"/>
        <pc:sldMkLst>
          <pc:docMk/>
          <pc:sldMk cId="3534050099" sldId="2141412581"/>
        </pc:sldMkLst>
      </pc:sldChg>
      <pc:sldChg chg="modSp mod">
        <pc:chgData name="Pankaj Agarwal" userId="424dbcc1-1362-4680-a461-7c0787a69f07" providerId="ADAL" clId="{1DDE5AB5-EA4D-4D22-B388-41BA0591277D}" dt="2022-04-25T14:17:34.771" v="3875" actId="20577"/>
        <pc:sldMkLst>
          <pc:docMk/>
          <pc:sldMk cId="3117651973" sldId="2146847877"/>
        </pc:sldMkLst>
      </pc:sldChg>
      <pc:sldChg chg="addSp delSp modSp mod">
        <pc:chgData name="Pankaj Agarwal" userId="424dbcc1-1362-4680-a461-7c0787a69f07" providerId="ADAL" clId="{1DDE5AB5-EA4D-4D22-B388-41BA0591277D}" dt="2022-04-19T08:22:20.191" v="3871" actId="14100"/>
        <pc:sldMkLst>
          <pc:docMk/>
          <pc:sldMk cId="359374358" sldId="2146847878"/>
        </pc:sldMkLst>
      </pc:sldChg>
    </pc:docChg>
  </pc:docChgLst>
  <pc:docChgLst>
    <pc:chgData name="Tobias Hust" userId="5125cb30-15f2-4141-9ab3-0164fbf45479" providerId="ADAL" clId="{5E41173C-8722-46EF-8130-FAC7152E90C4}"/>
    <pc:docChg chg="addSld modSld sldOrd">
      <pc:chgData name="Tobias Hust" userId="5125cb30-15f2-4141-9ab3-0164fbf45479" providerId="ADAL" clId="{5E41173C-8722-46EF-8130-FAC7152E90C4}" dt="2022-05-20T11:50:16.414" v="28"/>
      <pc:docMkLst>
        <pc:docMk/>
      </pc:docMkLst>
      <pc:sldChg chg="addSp modSp add mod ord">
        <pc:chgData name="Tobias Hust" userId="5125cb30-15f2-4141-9ab3-0164fbf45479" providerId="ADAL" clId="{5E41173C-8722-46EF-8130-FAC7152E90C4}" dt="2022-05-20T11:50:16.414" v="28"/>
        <pc:sldMkLst>
          <pc:docMk/>
          <pc:sldMk cId="1678279941" sldId="2146847894"/>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B62EB0C-28EA-4B67-9F05-E3EB797890BF}" type="doc">
      <dgm:prSet loTypeId="urn:microsoft.com/office/officeart/2005/8/layout/hProcess4" loCatId="process" qsTypeId="urn:microsoft.com/office/officeart/2005/8/quickstyle/simple2" qsCatId="simple" csTypeId="urn:microsoft.com/office/officeart/2005/8/colors/accent1_2" csCatId="accent1" phldr="1"/>
      <dgm:spPr/>
      <dgm:t>
        <a:bodyPr/>
        <a:lstStyle/>
        <a:p>
          <a:endParaRPr lang="en-US"/>
        </a:p>
      </dgm:t>
    </dgm:pt>
    <dgm:pt modelId="{605ABFBC-BECC-4A60-BBF4-5286DC6B2BD2}">
      <dgm:prSet phldrT="[Text]" custT="1"/>
      <dgm:spPr>
        <a:solidFill>
          <a:schemeClr val="tx2">
            <a:lumMod val="75000"/>
          </a:schemeClr>
        </a:solidFill>
      </dgm:spPr>
      <dgm:t>
        <a:bodyPr/>
        <a:lstStyle/>
        <a:p>
          <a:r>
            <a:rPr lang="en-US" sz="1800" b="0" i="0" u="none"/>
            <a:t>Single Role Design/</a:t>
          </a:r>
          <a:r>
            <a:rPr lang="en-US" sz="1600" b="0" i="0" u="none"/>
            <a:t>Build</a:t>
          </a:r>
          <a:endParaRPr lang="en-US" sz="1800"/>
        </a:p>
      </dgm:t>
    </dgm:pt>
    <dgm:pt modelId="{5DD7EB72-2201-4EC6-8FB7-4FDCD34B7B46}" type="parTrans" cxnId="{D512A3B8-2F3E-4BC4-9717-6B4A9C89B335}">
      <dgm:prSet/>
      <dgm:spPr/>
      <dgm:t>
        <a:bodyPr/>
        <a:lstStyle/>
        <a:p>
          <a:endParaRPr lang="en-US"/>
        </a:p>
      </dgm:t>
    </dgm:pt>
    <dgm:pt modelId="{8B3528CE-D544-4649-A0D1-94B56892EA04}" type="sibTrans" cxnId="{D512A3B8-2F3E-4BC4-9717-6B4A9C89B335}">
      <dgm:prSet/>
      <dgm:spPr/>
      <dgm:t>
        <a:bodyPr/>
        <a:lstStyle/>
        <a:p>
          <a:endParaRPr lang="en-US"/>
        </a:p>
      </dgm:t>
    </dgm:pt>
    <dgm:pt modelId="{A0C0327E-06E6-45E4-A10F-EDF93E856278}">
      <dgm:prSet phldrT="[Text]" custT="1"/>
      <dgm:spPr>
        <a:ln>
          <a:solidFill>
            <a:schemeClr val="tx2">
              <a:lumMod val="75000"/>
            </a:schemeClr>
          </a:solidFill>
        </a:ln>
      </dgm:spPr>
      <dgm:t>
        <a:bodyPr/>
        <a:lstStyle/>
        <a:p>
          <a:pPr>
            <a:buFont typeface="Wingdings" panose="05000000000000000000" pitchFamily="2" charset="2"/>
            <a:buChar char="§"/>
          </a:pPr>
          <a:r>
            <a:rPr lang="en-US" sz="1000" b="0" i="0" u="none"/>
            <a:t> </a:t>
          </a:r>
          <a:r>
            <a:rPr lang="en-US" sz="1000" b="0" i="0" u="none">
              <a:solidFill>
                <a:schemeClr val="tx1"/>
              </a:solidFill>
            </a:rPr>
            <a:t>Leverage RSE Design </a:t>
          </a:r>
          <a:r>
            <a:rPr lang="en-US" sz="900" b="0" i="1" u="none">
              <a:solidFill>
                <a:schemeClr val="tx2"/>
              </a:solidFill>
            </a:rPr>
            <a:t>(RSE already designed &amp; tested the single roles)</a:t>
          </a:r>
          <a:endParaRPr lang="en-US" sz="900" i="1">
            <a:solidFill>
              <a:schemeClr val="tx2"/>
            </a:solidFill>
          </a:endParaRPr>
        </a:p>
      </dgm:t>
    </dgm:pt>
    <dgm:pt modelId="{2AA09A5A-DB8D-43E0-8B31-B648B11B4F92}" type="parTrans" cxnId="{ED3DF450-1657-4D0A-B710-1BEA1713430C}">
      <dgm:prSet/>
      <dgm:spPr/>
      <dgm:t>
        <a:bodyPr/>
        <a:lstStyle/>
        <a:p>
          <a:endParaRPr lang="en-US"/>
        </a:p>
      </dgm:t>
    </dgm:pt>
    <dgm:pt modelId="{CE077ED6-4362-49C0-B4CB-C109CEAF915B}" type="sibTrans" cxnId="{ED3DF450-1657-4D0A-B710-1BEA1713430C}">
      <dgm:prSet/>
      <dgm:spPr/>
      <dgm:t>
        <a:bodyPr/>
        <a:lstStyle/>
        <a:p>
          <a:endParaRPr lang="en-US"/>
        </a:p>
      </dgm:t>
    </dgm:pt>
    <dgm:pt modelId="{90A4F423-FC65-4BAC-A725-9CCCB4AD54C1}">
      <dgm:prSet phldrT="[Text]" custT="1"/>
      <dgm:spPr>
        <a:solidFill>
          <a:schemeClr val="tx2">
            <a:lumMod val="75000"/>
          </a:schemeClr>
        </a:solidFill>
      </dgm:spPr>
      <dgm:t>
        <a:bodyPr/>
        <a:lstStyle/>
        <a:p>
          <a:r>
            <a:rPr lang="en-US" sz="1600"/>
            <a:t>Composite Role Design</a:t>
          </a:r>
        </a:p>
      </dgm:t>
    </dgm:pt>
    <dgm:pt modelId="{A50AF240-DC0A-4FF8-9774-11DB4362E43E}" type="parTrans" cxnId="{5EFDC31F-428B-44AD-B26B-14417C1FCAB4}">
      <dgm:prSet/>
      <dgm:spPr/>
      <dgm:t>
        <a:bodyPr/>
        <a:lstStyle/>
        <a:p>
          <a:endParaRPr lang="en-US"/>
        </a:p>
      </dgm:t>
    </dgm:pt>
    <dgm:pt modelId="{96934779-5CCC-445E-BDC2-68BA1D13DA1A}" type="sibTrans" cxnId="{5EFDC31F-428B-44AD-B26B-14417C1FCAB4}">
      <dgm:prSet/>
      <dgm:spPr/>
      <dgm:t>
        <a:bodyPr/>
        <a:lstStyle/>
        <a:p>
          <a:endParaRPr lang="en-US"/>
        </a:p>
      </dgm:t>
    </dgm:pt>
    <dgm:pt modelId="{4B3E244A-6D92-4A56-A92A-A914D1FD367A}">
      <dgm:prSet phldrT="[Text]" custT="1"/>
      <dgm:spPr>
        <a:ln>
          <a:solidFill>
            <a:schemeClr val="tx2">
              <a:lumMod val="75000"/>
            </a:schemeClr>
          </a:solidFill>
        </a:ln>
      </dgm:spPr>
      <dgm:t>
        <a:bodyPr/>
        <a:lstStyle/>
        <a:p>
          <a:pPr marL="57150" indent="0">
            <a:buFont typeface="Wingdings" panose="05000000000000000000" pitchFamily="2" charset="2"/>
            <a:buChar char="§"/>
          </a:pPr>
          <a:r>
            <a:rPr lang="en-US" sz="1000" b="0" i="0" u="none"/>
            <a:t> Identify Departments for jobs roles &amp; their Leads (e.g., CSC, G&amp;G) </a:t>
          </a:r>
          <a:endParaRPr lang="en-US" sz="1000"/>
        </a:p>
      </dgm:t>
    </dgm:pt>
    <dgm:pt modelId="{2B09800F-6812-4551-A9FD-69636A295D68}" type="parTrans" cxnId="{7CD3E874-6C9B-434B-A6F3-F0C629E12913}">
      <dgm:prSet/>
      <dgm:spPr/>
      <dgm:t>
        <a:bodyPr/>
        <a:lstStyle/>
        <a:p>
          <a:endParaRPr lang="en-US"/>
        </a:p>
      </dgm:t>
    </dgm:pt>
    <dgm:pt modelId="{35B52858-3985-4E33-9EE8-4673CE6E4056}" type="sibTrans" cxnId="{7CD3E874-6C9B-434B-A6F3-F0C629E12913}">
      <dgm:prSet/>
      <dgm:spPr/>
      <dgm:t>
        <a:bodyPr/>
        <a:lstStyle/>
        <a:p>
          <a:endParaRPr lang="en-US"/>
        </a:p>
      </dgm:t>
    </dgm:pt>
    <dgm:pt modelId="{F31DE3AC-B1BA-4ABC-B25D-47F713DB3318}">
      <dgm:prSet phldrT="[Text]" custT="1"/>
      <dgm:spPr>
        <a:solidFill>
          <a:schemeClr val="tx2">
            <a:lumMod val="75000"/>
          </a:schemeClr>
        </a:solidFill>
      </dgm:spPr>
      <dgm:t>
        <a:bodyPr/>
        <a:lstStyle/>
        <a:p>
          <a:r>
            <a:rPr lang="en-US" sz="1600"/>
            <a:t>Finalize Authorization Concept</a:t>
          </a:r>
        </a:p>
      </dgm:t>
    </dgm:pt>
    <dgm:pt modelId="{1E507C68-E9D7-411F-9B68-94A0AF1513A2}" type="parTrans" cxnId="{4C4E7EDB-9110-4A56-9B7A-D209A69D1B76}">
      <dgm:prSet/>
      <dgm:spPr/>
      <dgm:t>
        <a:bodyPr/>
        <a:lstStyle/>
        <a:p>
          <a:endParaRPr lang="en-US"/>
        </a:p>
      </dgm:t>
    </dgm:pt>
    <dgm:pt modelId="{241454AC-8C33-4BE2-96A6-CD0EDBE90260}" type="sibTrans" cxnId="{4C4E7EDB-9110-4A56-9B7A-D209A69D1B76}">
      <dgm:prSet/>
      <dgm:spPr/>
      <dgm:t>
        <a:bodyPr/>
        <a:lstStyle/>
        <a:p>
          <a:endParaRPr lang="en-US"/>
        </a:p>
      </dgm:t>
    </dgm:pt>
    <dgm:pt modelId="{73164E14-CFC0-4461-8FA4-B4FC9E147A50}">
      <dgm:prSet phldrT="[Text]" custT="1"/>
      <dgm:spPr>
        <a:ln>
          <a:solidFill>
            <a:schemeClr val="tx2">
              <a:lumMod val="75000"/>
            </a:schemeClr>
          </a:solidFill>
        </a:ln>
      </dgm:spPr>
      <dgm:t>
        <a:bodyPr/>
        <a:lstStyle/>
        <a:p>
          <a:pPr>
            <a:buFont typeface="Wingdings" panose="05000000000000000000" pitchFamily="2" charset="2"/>
            <a:buChar char="§"/>
          </a:pPr>
          <a:r>
            <a:rPr lang="en-US" sz="1000" b="0" i="0" u="none"/>
            <a:t> Build Composite role</a:t>
          </a:r>
          <a:endParaRPr lang="en-US" sz="1000"/>
        </a:p>
      </dgm:t>
    </dgm:pt>
    <dgm:pt modelId="{A1D1ABE8-7959-4888-AB62-BF67D0E0C295}" type="parTrans" cxnId="{642D57F4-E17C-40A9-836E-E831357786F9}">
      <dgm:prSet/>
      <dgm:spPr/>
      <dgm:t>
        <a:bodyPr/>
        <a:lstStyle/>
        <a:p>
          <a:endParaRPr lang="en-US"/>
        </a:p>
      </dgm:t>
    </dgm:pt>
    <dgm:pt modelId="{BF2CD50D-AA0D-4B9D-98D8-9FEC8955F1A6}" type="sibTrans" cxnId="{642D57F4-E17C-40A9-836E-E831357786F9}">
      <dgm:prSet/>
      <dgm:spPr/>
      <dgm:t>
        <a:bodyPr/>
        <a:lstStyle/>
        <a:p>
          <a:endParaRPr lang="en-US"/>
        </a:p>
      </dgm:t>
    </dgm:pt>
    <dgm:pt modelId="{7E74DEA7-864D-4958-9FDE-1076D2991E34}">
      <dgm:prSet phldrT="[Text]" custT="1"/>
      <dgm:spPr>
        <a:ln>
          <a:solidFill>
            <a:schemeClr val="tx2">
              <a:lumMod val="75000"/>
            </a:schemeClr>
          </a:solidFill>
        </a:ln>
      </dgm:spPr>
      <dgm:t>
        <a:bodyPr/>
        <a:lstStyle/>
        <a:p>
          <a:pPr>
            <a:buFont typeface="Wingdings" panose="05000000000000000000" pitchFamily="2" charset="2"/>
            <a:buChar char="§"/>
          </a:pPr>
          <a:r>
            <a:rPr lang="en-US" sz="1000"/>
            <a:t> Design &amp; Build Sign off</a:t>
          </a:r>
        </a:p>
      </dgm:t>
    </dgm:pt>
    <dgm:pt modelId="{20D9B1E0-620B-4B74-A5BF-252C583C1EE7}" type="parTrans" cxnId="{A06609AA-3DE2-447B-AE07-D0518D2C825E}">
      <dgm:prSet/>
      <dgm:spPr/>
      <dgm:t>
        <a:bodyPr/>
        <a:lstStyle/>
        <a:p>
          <a:endParaRPr lang="en-US"/>
        </a:p>
      </dgm:t>
    </dgm:pt>
    <dgm:pt modelId="{BFEEB57B-BA1C-4B65-AF22-1F178EB2220B}" type="sibTrans" cxnId="{A06609AA-3DE2-447B-AE07-D0518D2C825E}">
      <dgm:prSet/>
      <dgm:spPr/>
      <dgm:t>
        <a:bodyPr/>
        <a:lstStyle/>
        <a:p>
          <a:endParaRPr lang="en-US"/>
        </a:p>
      </dgm:t>
    </dgm:pt>
    <dgm:pt modelId="{485A10D0-089E-4A56-BECF-0442671A2B24}">
      <dgm:prSet custT="1"/>
      <dgm:spPr>
        <a:ln>
          <a:solidFill>
            <a:schemeClr val="tx2">
              <a:lumMod val="75000"/>
            </a:schemeClr>
          </a:solidFill>
        </a:ln>
      </dgm:spPr>
      <dgm:t>
        <a:bodyPr/>
        <a:lstStyle/>
        <a:p>
          <a:pPr>
            <a:buFont typeface="Wingdings" panose="05000000000000000000" pitchFamily="2" charset="2"/>
            <a:buChar char="§"/>
          </a:pPr>
          <a:r>
            <a:rPr lang="en-US" sz="1000" b="0" i="0" u="none"/>
            <a:t> Delta Single role build</a:t>
          </a:r>
          <a:endParaRPr lang="en-US" sz="1000"/>
        </a:p>
      </dgm:t>
    </dgm:pt>
    <dgm:pt modelId="{221B9DDA-AD89-4B0B-9D84-0BF4C4A8A0C2}" type="parTrans" cxnId="{04DA1B53-0215-4041-A815-EAA185B74C5C}">
      <dgm:prSet/>
      <dgm:spPr/>
      <dgm:t>
        <a:bodyPr/>
        <a:lstStyle/>
        <a:p>
          <a:endParaRPr lang="en-US"/>
        </a:p>
      </dgm:t>
    </dgm:pt>
    <dgm:pt modelId="{6AF42498-2B1D-4F47-9E9B-ACC019DCDC53}" type="sibTrans" cxnId="{04DA1B53-0215-4041-A815-EAA185B74C5C}">
      <dgm:prSet/>
      <dgm:spPr/>
      <dgm:t>
        <a:bodyPr/>
        <a:lstStyle/>
        <a:p>
          <a:endParaRPr lang="en-US"/>
        </a:p>
      </dgm:t>
    </dgm:pt>
    <dgm:pt modelId="{CDEDA3D7-311F-44D9-A2BA-2CB7F6FDD479}">
      <dgm:prSet custT="1"/>
      <dgm:spPr>
        <a:ln>
          <a:solidFill>
            <a:schemeClr val="tx2">
              <a:lumMod val="75000"/>
            </a:schemeClr>
          </a:solidFill>
        </a:ln>
      </dgm:spPr>
      <dgm:t>
        <a:bodyPr/>
        <a:lstStyle/>
        <a:p>
          <a:pPr>
            <a:buFont typeface="Wingdings" panose="05000000000000000000" pitchFamily="2" charset="2"/>
            <a:buChar char="§"/>
          </a:pPr>
          <a:r>
            <a:rPr lang="en-US" sz="1000" b="0" i="0" u="none"/>
            <a:t> RGC derived role build</a:t>
          </a:r>
          <a:endParaRPr lang="en-US" sz="1000"/>
        </a:p>
      </dgm:t>
    </dgm:pt>
    <dgm:pt modelId="{EDDFACC5-AB65-420B-9002-7C4F3307A9CF}" type="parTrans" cxnId="{69B5CA85-4BB1-49F8-BC84-F4A55EB52B35}">
      <dgm:prSet/>
      <dgm:spPr/>
      <dgm:t>
        <a:bodyPr/>
        <a:lstStyle/>
        <a:p>
          <a:endParaRPr lang="en-US"/>
        </a:p>
      </dgm:t>
    </dgm:pt>
    <dgm:pt modelId="{871D2D55-FE4D-462F-B389-1D51D60D0E99}" type="sibTrans" cxnId="{69B5CA85-4BB1-49F8-BC84-F4A55EB52B35}">
      <dgm:prSet/>
      <dgm:spPr/>
      <dgm:t>
        <a:bodyPr/>
        <a:lstStyle/>
        <a:p>
          <a:endParaRPr lang="en-US"/>
        </a:p>
      </dgm:t>
    </dgm:pt>
    <dgm:pt modelId="{09EBB056-2394-4EBD-8550-73FD8615A25F}">
      <dgm:prSet custT="1"/>
      <dgm:spPr>
        <a:ln>
          <a:solidFill>
            <a:schemeClr val="tx2">
              <a:lumMod val="75000"/>
            </a:schemeClr>
          </a:solidFill>
        </a:ln>
      </dgm:spPr>
      <dgm:t>
        <a:bodyPr/>
        <a:lstStyle/>
        <a:p>
          <a:pPr>
            <a:buFont typeface="Wingdings" panose="05000000000000000000" pitchFamily="2" charset="2"/>
            <a:buChar char="§"/>
          </a:pPr>
          <a:r>
            <a:rPr lang="en-US" sz="1000" b="0" i="0" u="none"/>
            <a:t> Unit test RGC specific build</a:t>
          </a:r>
          <a:endParaRPr lang="en-US" sz="1000"/>
        </a:p>
      </dgm:t>
    </dgm:pt>
    <dgm:pt modelId="{22F84FF0-1DE3-4CBF-8226-A8CE3B64E4B4}" type="parTrans" cxnId="{ECEEA200-36BC-4C9E-B362-E569BC27E76E}">
      <dgm:prSet/>
      <dgm:spPr/>
      <dgm:t>
        <a:bodyPr/>
        <a:lstStyle/>
        <a:p>
          <a:endParaRPr lang="en-US"/>
        </a:p>
      </dgm:t>
    </dgm:pt>
    <dgm:pt modelId="{EB074D3E-5045-4770-B52A-03491DB038CB}" type="sibTrans" cxnId="{ECEEA200-36BC-4C9E-B362-E569BC27E76E}">
      <dgm:prSet/>
      <dgm:spPr/>
      <dgm:t>
        <a:bodyPr/>
        <a:lstStyle/>
        <a:p>
          <a:endParaRPr lang="en-US"/>
        </a:p>
      </dgm:t>
    </dgm:pt>
    <dgm:pt modelId="{18651186-1059-4283-A749-7791D1A4D732}">
      <dgm:prSet custT="1"/>
      <dgm:spPr>
        <a:ln>
          <a:solidFill>
            <a:schemeClr val="tx2">
              <a:lumMod val="75000"/>
            </a:schemeClr>
          </a:solidFill>
        </a:ln>
      </dgm:spPr>
      <dgm:t>
        <a:bodyPr/>
        <a:lstStyle/>
        <a:p>
          <a:pPr marL="57150" indent="0">
            <a:buFont typeface="Wingdings" panose="05000000000000000000" pitchFamily="2" charset="2"/>
            <a:buChar char="§"/>
          </a:pPr>
          <a:r>
            <a:rPr lang="en-US" sz="1000" b="0" i="0" u="none"/>
            <a:t> Identify Reference users</a:t>
          </a:r>
          <a:endParaRPr lang="en-US" sz="1000"/>
        </a:p>
      </dgm:t>
    </dgm:pt>
    <dgm:pt modelId="{79A70717-9B96-4B4D-B6C9-9FECB69E922E}" type="parTrans" cxnId="{4F70DDC2-F2A6-43C8-8609-5A4E4B276580}">
      <dgm:prSet/>
      <dgm:spPr/>
      <dgm:t>
        <a:bodyPr/>
        <a:lstStyle/>
        <a:p>
          <a:endParaRPr lang="en-US"/>
        </a:p>
      </dgm:t>
    </dgm:pt>
    <dgm:pt modelId="{67F645E9-A08E-4274-83BF-12D890D660CA}" type="sibTrans" cxnId="{4F70DDC2-F2A6-43C8-8609-5A4E4B276580}">
      <dgm:prSet/>
      <dgm:spPr/>
      <dgm:t>
        <a:bodyPr/>
        <a:lstStyle/>
        <a:p>
          <a:endParaRPr lang="en-US"/>
        </a:p>
      </dgm:t>
    </dgm:pt>
    <dgm:pt modelId="{1F6F955E-901D-4561-9BDA-D40DA9769B47}">
      <dgm:prSet custT="1"/>
      <dgm:spPr>
        <a:ln>
          <a:solidFill>
            <a:schemeClr val="tx2">
              <a:lumMod val="75000"/>
            </a:schemeClr>
          </a:solidFill>
        </a:ln>
      </dgm:spPr>
      <dgm:t>
        <a:bodyPr/>
        <a:lstStyle/>
        <a:p>
          <a:pPr marL="57150" indent="0">
            <a:buFont typeface="Wingdings" panose="05000000000000000000" pitchFamily="2" charset="2"/>
            <a:buChar char="§"/>
          </a:pPr>
          <a:r>
            <a:rPr lang="en-US" sz="1000" b="0" i="0" u="none"/>
            <a:t> Analyze usage History of Ref users</a:t>
          </a:r>
          <a:endParaRPr lang="en-US" sz="1000"/>
        </a:p>
      </dgm:t>
    </dgm:pt>
    <dgm:pt modelId="{4A3DF4B3-CA86-4F1E-9A38-187DCA5C1AB5}" type="parTrans" cxnId="{4EEB7017-9625-4AC8-99D6-4977EE7EEF63}">
      <dgm:prSet/>
      <dgm:spPr/>
      <dgm:t>
        <a:bodyPr/>
        <a:lstStyle/>
        <a:p>
          <a:endParaRPr lang="en-US"/>
        </a:p>
      </dgm:t>
    </dgm:pt>
    <dgm:pt modelId="{7BFE5A61-EE79-4ABE-A438-512D7C5F7CE9}" type="sibTrans" cxnId="{4EEB7017-9625-4AC8-99D6-4977EE7EEF63}">
      <dgm:prSet/>
      <dgm:spPr/>
      <dgm:t>
        <a:bodyPr/>
        <a:lstStyle/>
        <a:p>
          <a:endParaRPr lang="en-US"/>
        </a:p>
      </dgm:t>
    </dgm:pt>
    <dgm:pt modelId="{35C6ADCF-A4BF-43E5-8930-37CBABFCC4B6}">
      <dgm:prSet custT="1"/>
      <dgm:spPr>
        <a:ln>
          <a:solidFill>
            <a:schemeClr val="tx2">
              <a:lumMod val="75000"/>
            </a:schemeClr>
          </a:solidFill>
        </a:ln>
      </dgm:spPr>
      <dgm:t>
        <a:bodyPr/>
        <a:lstStyle/>
        <a:p>
          <a:pPr marL="57150" indent="0">
            <a:buFont typeface="Wingdings" panose="05000000000000000000" pitchFamily="2" charset="2"/>
            <a:buChar char="§"/>
          </a:pPr>
          <a:r>
            <a:rPr lang="en-US" sz="1000" b="0" i="0" u="none"/>
            <a:t> Confirm transactions based on usage analysis</a:t>
          </a:r>
          <a:endParaRPr lang="en-US" sz="1000"/>
        </a:p>
      </dgm:t>
    </dgm:pt>
    <dgm:pt modelId="{E8C57952-0CF4-409E-98DA-90B224E47CF5}" type="parTrans" cxnId="{AA02486C-68AF-4911-BCF3-092B53954F0C}">
      <dgm:prSet/>
      <dgm:spPr/>
      <dgm:t>
        <a:bodyPr/>
        <a:lstStyle/>
        <a:p>
          <a:endParaRPr lang="en-US"/>
        </a:p>
      </dgm:t>
    </dgm:pt>
    <dgm:pt modelId="{F0EB5C42-CF57-4312-B1E7-E4C46BEBF533}" type="sibTrans" cxnId="{AA02486C-68AF-4911-BCF3-092B53954F0C}">
      <dgm:prSet/>
      <dgm:spPr/>
      <dgm:t>
        <a:bodyPr/>
        <a:lstStyle/>
        <a:p>
          <a:endParaRPr lang="en-US"/>
        </a:p>
      </dgm:t>
    </dgm:pt>
    <dgm:pt modelId="{97AA6849-665F-4BE4-9AB0-EA35D4E55FA1}">
      <dgm:prSet custT="1"/>
      <dgm:spPr>
        <a:ln>
          <a:solidFill>
            <a:schemeClr val="tx2">
              <a:lumMod val="75000"/>
            </a:schemeClr>
          </a:solidFill>
        </a:ln>
      </dgm:spPr>
      <dgm:t>
        <a:bodyPr/>
        <a:lstStyle/>
        <a:p>
          <a:pPr marL="57150" indent="0">
            <a:buFont typeface="Wingdings" panose="05000000000000000000" pitchFamily="2" charset="2"/>
            <a:buChar char="§"/>
          </a:pPr>
          <a:r>
            <a:rPr lang="en-US" sz="1000" b="0" i="0" u="none"/>
            <a:t> Final discussions on transactions</a:t>
          </a:r>
          <a:endParaRPr lang="en-US" sz="1000"/>
        </a:p>
      </dgm:t>
    </dgm:pt>
    <dgm:pt modelId="{0599B612-5134-464A-90DE-9BC30FC31AD4}" type="parTrans" cxnId="{E1338928-5C4D-479F-BF7B-5E0E6F3B8735}">
      <dgm:prSet/>
      <dgm:spPr/>
      <dgm:t>
        <a:bodyPr/>
        <a:lstStyle/>
        <a:p>
          <a:endParaRPr lang="en-US"/>
        </a:p>
      </dgm:t>
    </dgm:pt>
    <dgm:pt modelId="{EF2EB69C-CA12-4EB4-A7D9-28E5F8625A11}" type="sibTrans" cxnId="{E1338928-5C4D-479F-BF7B-5E0E6F3B8735}">
      <dgm:prSet/>
      <dgm:spPr/>
      <dgm:t>
        <a:bodyPr/>
        <a:lstStyle/>
        <a:p>
          <a:endParaRPr lang="en-US"/>
        </a:p>
      </dgm:t>
    </dgm:pt>
    <dgm:pt modelId="{139BB4FE-0488-410B-BF47-403EB5720C05}">
      <dgm:prSet custT="1"/>
      <dgm:spPr>
        <a:ln>
          <a:solidFill>
            <a:schemeClr val="tx2">
              <a:lumMod val="75000"/>
            </a:schemeClr>
          </a:solidFill>
        </a:ln>
      </dgm:spPr>
      <dgm:t>
        <a:bodyPr/>
        <a:lstStyle/>
        <a:p>
          <a:pPr marL="57150" indent="0">
            <a:buFont typeface="Wingdings" panose="05000000000000000000" pitchFamily="2" charset="2"/>
            <a:buChar char="§"/>
          </a:pPr>
          <a:r>
            <a:rPr lang="en-US" sz="1000" b="0" i="0" u="none"/>
            <a:t> Composite Role Design Sign off</a:t>
          </a:r>
          <a:endParaRPr lang="en-US" sz="1000"/>
        </a:p>
      </dgm:t>
    </dgm:pt>
    <dgm:pt modelId="{0B80DE56-0A5D-4B85-AA5E-4EF1B08C6B4C}" type="parTrans" cxnId="{C91AAF48-1E92-47AE-8AE6-C5B09129E8F1}">
      <dgm:prSet/>
      <dgm:spPr/>
      <dgm:t>
        <a:bodyPr/>
        <a:lstStyle/>
        <a:p>
          <a:endParaRPr lang="en-US"/>
        </a:p>
      </dgm:t>
    </dgm:pt>
    <dgm:pt modelId="{3CA3D965-0ABD-45C8-9889-303DB74B4733}" type="sibTrans" cxnId="{C91AAF48-1E92-47AE-8AE6-C5B09129E8F1}">
      <dgm:prSet/>
      <dgm:spPr/>
      <dgm:t>
        <a:bodyPr/>
        <a:lstStyle/>
        <a:p>
          <a:endParaRPr lang="en-US"/>
        </a:p>
      </dgm:t>
    </dgm:pt>
    <dgm:pt modelId="{F2CBDA59-281F-4D7C-A2E8-72CAB0124051}">
      <dgm:prSet custT="1"/>
      <dgm:spPr>
        <a:ln>
          <a:solidFill>
            <a:schemeClr val="tx2">
              <a:lumMod val="75000"/>
            </a:schemeClr>
          </a:solidFill>
        </a:ln>
      </dgm:spPr>
      <dgm:t>
        <a:bodyPr/>
        <a:lstStyle/>
        <a:p>
          <a:pPr>
            <a:buFont typeface="Wingdings" panose="05000000000000000000" pitchFamily="2" charset="2"/>
            <a:buChar char="§"/>
          </a:pPr>
          <a:r>
            <a:rPr lang="en-US" sz="1000" b="0" i="0" u="none"/>
            <a:t> SOD check and delta build</a:t>
          </a:r>
          <a:endParaRPr lang="en-US" sz="1000"/>
        </a:p>
      </dgm:t>
    </dgm:pt>
    <dgm:pt modelId="{5BA944F1-3908-4214-9412-0D67C4C78E83}" type="parTrans" cxnId="{121F0006-402B-4A1F-823D-9CFD0DAC5421}">
      <dgm:prSet/>
      <dgm:spPr/>
      <dgm:t>
        <a:bodyPr/>
        <a:lstStyle/>
        <a:p>
          <a:endParaRPr lang="en-US"/>
        </a:p>
      </dgm:t>
    </dgm:pt>
    <dgm:pt modelId="{1164C042-2593-4DDC-BEEB-FA7BDC22F404}" type="sibTrans" cxnId="{121F0006-402B-4A1F-823D-9CFD0DAC5421}">
      <dgm:prSet/>
      <dgm:spPr/>
      <dgm:t>
        <a:bodyPr/>
        <a:lstStyle/>
        <a:p>
          <a:endParaRPr lang="en-US"/>
        </a:p>
      </dgm:t>
    </dgm:pt>
    <dgm:pt modelId="{7BD28455-4D5D-4F33-8BC6-EB1121A14F03}">
      <dgm:prSet custT="1"/>
      <dgm:spPr>
        <a:ln>
          <a:solidFill>
            <a:schemeClr val="tx2">
              <a:lumMod val="75000"/>
            </a:schemeClr>
          </a:solidFill>
        </a:ln>
      </dgm:spPr>
      <dgm:t>
        <a:bodyPr/>
        <a:lstStyle/>
        <a:p>
          <a:pPr>
            <a:buFont typeface="Wingdings" panose="05000000000000000000" pitchFamily="2" charset="2"/>
            <a:buChar char="§"/>
          </a:pPr>
          <a:r>
            <a:rPr lang="en-US" sz="1000"/>
            <a:t> Functional Authorization Tests for Composite roles</a:t>
          </a:r>
        </a:p>
      </dgm:t>
    </dgm:pt>
    <dgm:pt modelId="{A1485931-51B7-4751-8A29-0D83D60BC410}" type="parTrans" cxnId="{6973540E-29C2-49F9-BC66-116D0DA2FDF9}">
      <dgm:prSet/>
      <dgm:spPr/>
      <dgm:t>
        <a:bodyPr/>
        <a:lstStyle/>
        <a:p>
          <a:endParaRPr lang="en-US"/>
        </a:p>
      </dgm:t>
    </dgm:pt>
    <dgm:pt modelId="{8220ED88-66C1-4B14-8E9D-E90BF0C29776}" type="sibTrans" cxnId="{6973540E-29C2-49F9-BC66-116D0DA2FDF9}">
      <dgm:prSet/>
      <dgm:spPr/>
      <dgm:t>
        <a:bodyPr/>
        <a:lstStyle/>
        <a:p>
          <a:endParaRPr lang="en-US"/>
        </a:p>
      </dgm:t>
    </dgm:pt>
    <dgm:pt modelId="{FE5372F9-63F1-42B0-9B77-41D56178BEF1}">
      <dgm:prSet custT="1"/>
      <dgm:spPr>
        <a:ln>
          <a:solidFill>
            <a:schemeClr val="tx2">
              <a:lumMod val="75000"/>
            </a:schemeClr>
          </a:solidFill>
        </a:ln>
      </dgm:spPr>
      <dgm:t>
        <a:bodyPr/>
        <a:lstStyle/>
        <a:p>
          <a:pPr>
            <a:buFont typeface="Wingdings" panose="05000000000000000000" pitchFamily="2" charset="2"/>
            <a:buChar char="§"/>
          </a:pPr>
          <a:r>
            <a:rPr lang="en-US" sz="1000" b="0" i="0" u="none"/>
            <a:t> Mandatory S4 updates: Obsolete Tcode replacement e.g. BP, Bank Master,  Mandatory Fiori Enablement</a:t>
          </a:r>
          <a:endParaRPr lang="en-US" sz="1000"/>
        </a:p>
      </dgm:t>
    </dgm:pt>
    <dgm:pt modelId="{9479B0A1-44F2-4E6E-97D6-50D640ACDB97}" type="parTrans" cxnId="{5D4221BD-5585-4DF8-AC31-CEB1AFB67687}">
      <dgm:prSet/>
      <dgm:spPr/>
      <dgm:t>
        <a:bodyPr/>
        <a:lstStyle/>
        <a:p>
          <a:endParaRPr lang="en-US"/>
        </a:p>
      </dgm:t>
    </dgm:pt>
    <dgm:pt modelId="{81F04FA8-2338-44CC-BC0E-4F3733A1614F}" type="sibTrans" cxnId="{5D4221BD-5585-4DF8-AC31-CEB1AFB67687}">
      <dgm:prSet/>
      <dgm:spPr/>
      <dgm:t>
        <a:bodyPr/>
        <a:lstStyle/>
        <a:p>
          <a:endParaRPr lang="en-US"/>
        </a:p>
      </dgm:t>
    </dgm:pt>
    <dgm:pt modelId="{FE25DA1E-B00C-4720-B425-C059D7F1067E}">
      <dgm:prSet custT="1"/>
      <dgm:spPr>
        <a:ln>
          <a:solidFill>
            <a:schemeClr val="tx2">
              <a:lumMod val="75000"/>
            </a:schemeClr>
          </a:solidFill>
        </a:ln>
      </dgm:spPr>
      <dgm:t>
        <a:bodyPr/>
        <a:lstStyle/>
        <a:p>
          <a:pPr marL="0" indent="0">
            <a:buFont typeface="Wingdings" panose="05000000000000000000" pitchFamily="2" charset="2"/>
            <a:buNone/>
          </a:pPr>
          <a:br>
            <a:rPr lang="en-US" sz="1000"/>
          </a:br>
          <a:r>
            <a:rPr lang="en-US" sz="1000" b="1"/>
            <a:t>For each department (~25-30):</a:t>
          </a:r>
        </a:p>
      </dgm:t>
    </dgm:pt>
    <dgm:pt modelId="{0BC3933A-8994-43A4-8609-1C237D0A9DEE}" type="sibTrans" cxnId="{2C44878D-6CDE-49FA-BA4F-2329731BCA4B}">
      <dgm:prSet/>
      <dgm:spPr/>
      <dgm:t>
        <a:bodyPr/>
        <a:lstStyle/>
        <a:p>
          <a:endParaRPr lang="en-US"/>
        </a:p>
      </dgm:t>
    </dgm:pt>
    <dgm:pt modelId="{7838B485-713C-4FE4-9BF9-3B4F720CCEC1}" type="parTrans" cxnId="{2C44878D-6CDE-49FA-BA4F-2329731BCA4B}">
      <dgm:prSet/>
      <dgm:spPr/>
      <dgm:t>
        <a:bodyPr/>
        <a:lstStyle/>
        <a:p>
          <a:endParaRPr lang="en-US"/>
        </a:p>
      </dgm:t>
    </dgm:pt>
    <dgm:pt modelId="{FB81A278-7468-4367-9F51-FDD24E22D537}" type="pres">
      <dgm:prSet presAssocID="{2B62EB0C-28EA-4B67-9F05-E3EB797890BF}" presName="Name0" presStyleCnt="0">
        <dgm:presLayoutVars>
          <dgm:dir/>
          <dgm:animLvl val="lvl"/>
          <dgm:resizeHandles val="exact"/>
        </dgm:presLayoutVars>
      </dgm:prSet>
      <dgm:spPr/>
    </dgm:pt>
    <dgm:pt modelId="{AEA9A5C3-B360-4528-98B2-8B4444F7753C}" type="pres">
      <dgm:prSet presAssocID="{2B62EB0C-28EA-4B67-9F05-E3EB797890BF}" presName="tSp" presStyleCnt="0"/>
      <dgm:spPr/>
    </dgm:pt>
    <dgm:pt modelId="{9F078880-1B5A-48C1-B53C-D1184AD1376E}" type="pres">
      <dgm:prSet presAssocID="{2B62EB0C-28EA-4B67-9F05-E3EB797890BF}" presName="bSp" presStyleCnt="0"/>
      <dgm:spPr/>
    </dgm:pt>
    <dgm:pt modelId="{8F38CC0E-8233-4497-BD64-2A906957A606}" type="pres">
      <dgm:prSet presAssocID="{2B62EB0C-28EA-4B67-9F05-E3EB797890BF}" presName="process" presStyleCnt="0"/>
      <dgm:spPr/>
    </dgm:pt>
    <dgm:pt modelId="{F2B46F44-2473-4545-B62C-5D09E24BBFA1}" type="pres">
      <dgm:prSet presAssocID="{605ABFBC-BECC-4A60-BBF4-5286DC6B2BD2}" presName="composite1" presStyleCnt="0"/>
      <dgm:spPr/>
    </dgm:pt>
    <dgm:pt modelId="{1E3C7F6F-B699-45E2-A42C-AB13D00D7BA9}" type="pres">
      <dgm:prSet presAssocID="{605ABFBC-BECC-4A60-BBF4-5286DC6B2BD2}" presName="dummyNode1" presStyleLbl="node1" presStyleIdx="0" presStyleCnt="3"/>
      <dgm:spPr/>
    </dgm:pt>
    <dgm:pt modelId="{B8C188D2-45D9-4542-8153-51E1A0E97381}" type="pres">
      <dgm:prSet presAssocID="{605ABFBC-BECC-4A60-BBF4-5286DC6B2BD2}" presName="childNode1" presStyleLbl="bgAcc1" presStyleIdx="0" presStyleCnt="3" custLinFactNeighborX="-194" custLinFactNeighborY="1500">
        <dgm:presLayoutVars>
          <dgm:bulletEnabled val="1"/>
        </dgm:presLayoutVars>
      </dgm:prSet>
      <dgm:spPr/>
    </dgm:pt>
    <dgm:pt modelId="{79E9429C-4441-4BAF-BA25-EBF1D43409BD}" type="pres">
      <dgm:prSet presAssocID="{605ABFBC-BECC-4A60-BBF4-5286DC6B2BD2}" presName="childNode1tx" presStyleLbl="bgAcc1" presStyleIdx="0" presStyleCnt="3">
        <dgm:presLayoutVars>
          <dgm:bulletEnabled val="1"/>
        </dgm:presLayoutVars>
      </dgm:prSet>
      <dgm:spPr/>
    </dgm:pt>
    <dgm:pt modelId="{4B3BC28C-C875-4788-A225-ECAB416231D1}" type="pres">
      <dgm:prSet presAssocID="{605ABFBC-BECC-4A60-BBF4-5286DC6B2BD2}" presName="parentNode1" presStyleLbl="node1" presStyleIdx="0" presStyleCnt="3">
        <dgm:presLayoutVars>
          <dgm:chMax val="1"/>
          <dgm:bulletEnabled val="1"/>
        </dgm:presLayoutVars>
      </dgm:prSet>
      <dgm:spPr/>
    </dgm:pt>
    <dgm:pt modelId="{850BECC3-D62F-4AD3-A4CE-E7AA15DDFBDA}" type="pres">
      <dgm:prSet presAssocID="{605ABFBC-BECC-4A60-BBF4-5286DC6B2BD2}" presName="connSite1" presStyleCnt="0"/>
      <dgm:spPr/>
    </dgm:pt>
    <dgm:pt modelId="{FA2AD0FB-6960-4381-90FA-FEE20D38F4A7}" type="pres">
      <dgm:prSet presAssocID="{8B3528CE-D544-4649-A0D1-94B56892EA04}" presName="Name9" presStyleLbl="sibTrans2D1" presStyleIdx="0" presStyleCnt="2"/>
      <dgm:spPr/>
    </dgm:pt>
    <dgm:pt modelId="{6FF69FE8-BC4F-4A2D-A79C-CC3985DB7B65}" type="pres">
      <dgm:prSet presAssocID="{90A4F423-FC65-4BAC-A725-9CCCB4AD54C1}" presName="composite2" presStyleCnt="0"/>
      <dgm:spPr/>
    </dgm:pt>
    <dgm:pt modelId="{6C471237-502C-4D5C-A897-167ABD88E0B7}" type="pres">
      <dgm:prSet presAssocID="{90A4F423-FC65-4BAC-A725-9CCCB4AD54C1}" presName="dummyNode2" presStyleLbl="node1" presStyleIdx="0" presStyleCnt="3"/>
      <dgm:spPr/>
    </dgm:pt>
    <dgm:pt modelId="{7542178C-12B8-470C-A533-E0C17D0F720B}" type="pres">
      <dgm:prSet presAssocID="{90A4F423-FC65-4BAC-A725-9CCCB4AD54C1}" presName="childNode2" presStyleLbl="bgAcc1" presStyleIdx="1" presStyleCnt="3" custScaleY="136182" custLinFactNeighborX="-563" custLinFactNeighborY="3937">
        <dgm:presLayoutVars>
          <dgm:bulletEnabled val="1"/>
        </dgm:presLayoutVars>
      </dgm:prSet>
      <dgm:spPr/>
    </dgm:pt>
    <dgm:pt modelId="{163D978A-F75A-4A33-A305-7A5AC0EF4865}" type="pres">
      <dgm:prSet presAssocID="{90A4F423-FC65-4BAC-A725-9CCCB4AD54C1}" presName="childNode2tx" presStyleLbl="bgAcc1" presStyleIdx="1" presStyleCnt="3">
        <dgm:presLayoutVars>
          <dgm:bulletEnabled val="1"/>
        </dgm:presLayoutVars>
      </dgm:prSet>
      <dgm:spPr/>
    </dgm:pt>
    <dgm:pt modelId="{11B1188F-4442-40BE-BAA9-4B5A191C9038}" type="pres">
      <dgm:prSet presAssocID="{90A4F423-FC65-4BAC-A725-9CCCB4AD54C1}" presName="parentNode2" presStyleLbl="node1" presStyleIdx="1" presStyleCnt="3" custLinFactNeighborX="-561" custLinFactNeighborY="1352">
        <dgm:presLayoutVars>
          <dgm:chMax val="0"/>
          <dgm:bulletEnabled val="1"/>
        </dgm:presLayoutVars>
      </dgm:prSet>
      <dgm:spPr/>
    </dgm:pt>
    <dgm:pt modelId="{2483D23F-DB75-4750-A2BB-CD15BD44C06F}" type="pres">
      <dgm:prSet presAssocID="{90A4F423-FC65-4BAC-A725-9CCCB4AD54C1}" presName="connSite2" presStyleCnt="0"/>
      <dgm:spPr/>
    </dgm:pt>
    <dgm:pt modelId="{494EBF6E-D181-4C4F-A8C6-EB7001723F07}" type="pres">
      <dgm:prSet presAssocID="{96934779-5CCC-445E-BDC2-68BA1D13DA1A}" presName="Name18" presStyleLbl="sibTrans2D1" presStyleIdx="1" presStyleCnt="2"/>
      <dgm:spPr/>
    </dgm:pt>
    <dgm:pt modelId="{D5DA39DA-D14A-4E3C-8E16-20BAD6DDBA20}" type="pres">
      <dgm:prSet presAssocID="{F31DE3AC-B1BA-4ABC-B25D-47F713DB3318}" presName="composite1" presStyleCnt="0"/>
      <dgm:spPr/>
    </dgm:pt>
    <dgm:pt modelId="{F357FA95-155C-4352-8896-4D427A5EB72F}" type="pres">
      <dgm:prSet presAssocID="{F31DE3AC-B1BA-4ABC-B25D-47F713DB3318}" presName="dummyNode1" presStyleLbl="node1" presStyleIdx="1" presStyleCnt="3"/>
      <dgm:spPr/>
    </dgm:pt>
    <dgm:pt modelId="{BBD989CE-C018-4575-A436-6DF1497171AA}" type="pres">
      <dgm:prSet presAssocID="{F31DE3AC-B1BA-4ABC-B25D-47F713DB3318}" presName="childNode1" presStyleLbl="bgAcc1" presStyleIdx="2" presStyleCnt="3">
        <dgm:presLayoutVars>
          <dgm:bulletEnabled val="1"/>
        </dgm:presLayoutVars>
      </dgm:prSet>
      <dgm:spPr/>
    </dgm:pt>
    <dgm:pt modelId="{36DF4C7C-F53F-4D9E-8690-0F762F270016}" type="pres">
      <dgm:prSet presAssocID="{F31DE3AC-B1BA-4ABC-B25D-47F713DB3318}" presName="childNode1tx" presStyleLbl="bgAcc1" presStyleIdx="2" presStyleCnt="3">
        <dgm:presLayoutVars>
          <dgm:bulletEnabled val="1"/>
        </dgm:presLayoutVars>
      </dgm:prSet>
      <dgm:spPr/>
    </dgm:pt>
    <dgm:pt modelId="{900261A8-8C03-4F9A-A19F-794122DBA94F}" type="pres">
      <dgm:prSet presAssocID="{F31DE3AC-B1BA-4ABC-B25D-47F713DB3318}" presName="parentNode1" presStyleLbl="node1" presStyleIdx="2" presStyleCnt="3">
        <dgm:presLayoutVars>
          <dgm:chMax val="1"/>
          <dgm:bulletEnabled val="1"/>
        </dgm:presLayoutVars>
      </dgm:prSet>
      <dgm:spPr/>
    </dgm:pt>
    <dgm:pt modelId="{602D33D5-CC70-4ACE-BE24-BB69C41F146E}" type="pres">
      <dgm:prSet presAssocID="{F31DE3AC-B1BA-4ABC-B25D-47F713DB3318}" presName="connSite1" presStyleCnt="0"/>
      <dgm:spPr/>
    </dgm:pt>
  </dgm:ptLst>
  <dgm:cxnLst>
    <dgm:cxn modelId="{ECEEA200-36BC-4C9E-B362-E569BC27E76E}" srcId="{605ABFBC-BECC-4A60-BBF4-5286DC6B2BD2}" destId="{09EBB056-2394-4EBD-8550-73FD8615A25F}" srcOrd="3" destOrd="0" parTransId="{22F84FF0-1DE3-4CBF-8226-A8CE3B64E4B4}" sibTransId="{EB074D3E-5045-4770-B52A-03491DB038CB}"/>
    <dgm:cxn modelId="{3F963E04-5F06-4966-A73F-5B67D6784451}" type="presOf" srcId="{7E74DEA7-864D-4958-9FDE-1076D2991E34}" destId="{BBD989CE-C018-4575-A436-6DF1497171AA}" srcOrd="0" destOrd="3" presId="urn:microsoft.com/office/officeart/2005/8/layout/hProcess4"/>
    <dgm:cxn modelId="{121F0006-402B-4A1F-823D-9CFD0DAC5421}" srcId="{F31DE3AC-B1BA-4ABC-B25D-47F713DB3318}" destId="{F2CBDA59-281F-4D7C-A2E8-72CAB0124051}" srcOrd="1" destOrd="0" parTransId="{5BA944F1-3908-4214-9412-0D67C4C78E83}" sibTransId="{1164C042-2593-4DDC-BEEB-FA7BDC22F404}"/>
    <dgm:cxn modelId="{3F680806-BB55-4CEA-9B7F-A85D21AF720A}" type="presOf" srcId="{7E74DEA7-864D-4958-9FDE-1076D2991E34}" destId="{36DF4C7C-F53F-4D9E-8690-0F762F270016}" srcOrd="1" destOrd="3" presId="urn:microsoft.com/office/officeart/2005/8/layout/hProcess4"/>
    <dgm:cxn modelId="{E98D5E09-07AD-4678-89C1-51FF03B4780E}" type="presOf" srcId="{485A10D0-089E-4A56-BECF-0442671A2B24}" destId="{79E9429C-4441-4BAF-BA25-EBF1D43409BD}" srcOrd="1" destOrd="1" presId="urn:microsoft.com/office/officeart/2005/8/layout/hProcess4"/>
    <dgm:cxn modelId="{12C9760B-7B9B-4387-8185-14DA75B8131F}" type="presOf" srcId="{90A4F423-FC65-4BAC-A725-9CCCB4AD54C1}" destId="{11B1188F-4442-40BE-BAA9-4B5A191C9038}" srcOrd="0" destOrd="0" presId="urn:microsoft.com/office/officeart/2005/8/layout/hProcess4"/>
    <dgm:cxn modelId="{6973540E-29C2-49F9-BC66-116D0DA2FDF9}" srcId="{F31DE3AC-B1BA-4ABC-B25D-47F713DB3318}" destId="{7BD28455-4D5D-4F33-8BC6-EB1121A14F03}" srcOrd="2" destOrd="0" parTransId="{A1485931-51B7-4751-8A29-0D83D60BC410}" sibTransId="{8220ED88-66C1-4B14-8E9D-E90BF0C29776}"/>
    <dgm:cxn modelId="{D5620510-BD03-4CC6-8A61-5796A043F576}" type="presOf" srcId="{FE25DA1E-B00C-4720-B425-C059D7F1067E}" destId="{163D978A-F75A-4A33-A305-7A5AC0EF4865}" srcOrd="1" destOrd="1" presId="urn:microsoft.com/office/officeart/2005/8/layout/hProcess4"/>
    <dgm:cxn modelId="{F7218611-8EB8-40D2-BDB6-A2C72446700C}" type="presOf" srcId="{96934779-5CCC-445E-BDC2-68BA1D13DA1A}" destId="{494EBF6E-D181-4C4F-A8C6-EB7001723F07}" srcOrd="0" destOrd="0" presId="urn:microsoft.com/office/officeart/2005/8/layout/hProcess4"/>
    <dgm:cxn modelId="{9B554612-7BB4-4EEE-8F68-DF8B09835445}" type="presOf" srcId="{605ABFBC-BECC-4A60-BBF4-5286DC6B2BD2}" destId="{4B3BC28C-C875-4788-A225-ECAB416231D1}" srcOrd="0" destOrd="0" presId="urn:microsoft.com/office/officeart/2005/8/layout/hProcess4"/>
    <dgm:cxn modelId="{4F317012-2E6C-4491-B675-96D67C738A4D}" type="presOf" srcId="{1F6F955E-901D-4561-9BDA-D40DA9769B47}" destId="{163D978A-F75A-4A33-A305-7A5AC0EF4865}" srcOrd="1" destOrd="3" presId="urn:microsoft.com/office/officeart/2005/8/layout/hProcess4"/>
    <dgm:cxn modelId="{4EEB7017-9625-4AC8-99D6-4977EE7EEF63}" srcId="{90A4F423-FC65-4BAC-A725-9CCCB4AD54C1}" destId="{1F6F955E-901D-4561-9BDA-D40DA9769B47}" srcOrd="3" destOrd="0" parTransId="{4A3DF4B3-CA86-4F1E-9A38-187DCA5C1AB5}" sibTransId="{7BFE5A61-EE79-4ABE-A438-512D7C5F7CE9}"/>
    <dgm:cxn modelId="{5EFDC31F-428B-44AD-B26B-14417C1FCAB4}" srcId="{2B62EB0C-28EA-4B67-9F05-E3EB797890BF}" destId="{90A4F423-FC65-4BAC-A725-9CCCB4AD54C1}" srcOrd="1" destOrd="0" parTransId="{A50AF240-DC0A-4FF8-9774-11DB4362E43E}" sibTransId="{96934779-5CCC-445E-BDC2-68BA1D13DA1A}"/>
    <dgm:cxn modelId="{E1338928-5C4D-479F-BF7B-5E0E6F3B8735}" srcId="{90A4F423-FC65-4BAC-A725-9CCCB4AD54C1}" destId="{97AA6849-665F-4BE4-9AB0-EA35D4E55FA1}" srcOrd="5" destOrd="0" parTransId="{0599B612-5134-464A-90DE-9BC30FC31AD4}" sibTransId="{EF2EB69C-CA12-4EB4-A7D9-28E5F8625A11}"/>
    <dgm:cxn modelId="{421B732F-0DC8-4E4B-9886-D2C094EE68F4}" type="presOf" srcId="{09EBB056-2394-4EBD-8550-73FD8615A25F}" destId="{B8C188D2-45D9-4542-8153-51E1A0E97381}" srcOrd="0" destOrd="3" presId="urn:microsoft.com/office/officeart/2005/8/layout/hProcess4"/>
    <dgm:cxn modelId="{F8085C30-F12C-4184-B441-463DE4F80707}" type="presOf" srcId="{A0C0327E-06E6-45E4-A10F-EDF93E856278}" destId="{B8C188D2-45D9-4542-8153-51E1A0E97381}" srcOrd="0" destOrd="0" presId="urn:microsoft.com/office/officeart/2005/8/layout/hProcess4"/>
    <dgm:cxn modelId="{C38E9B31-4C28-4ED8-807F-8BAD254F0C83}" type="presOf" srcId="{97AA6849-665F-4BE4-9AB0-EA35D4E55FA1}" destId="{7542178C-12B8-470C-A533-E0C17D0F720B}" srcOrd="0" destOrd="5" presId="urn:microsoft.com/office/officeart/2005/8/layout/hProcess4"/>
    <dgm:cxn modelId="{BE8B7440-C1EA-4072-8316-41FD0BF1B711}" type="presOf" srcId="{F2CBDA59-281F-4D7C-A2E8-72CAB0124051}" destId="{BBD989CE-C018-4575-A436-6DF1497171AA}" srcOrd="0" destOrd="1" presId="urn:microsoft.com/office/officeart/2005/8/layout/hProcess4"/>
    <dgm:cxn modelId="{18C6745D-11A0-4A29-BF00-5B83854B45DC}" type="presOf" srcId="{8B3528CE-D544-4649-A0D1-94B56892EA04}" destId="{FA2AD0FB-6960-4381-90FA-FEE20D38F4A7}" srcOrd="0" destOrd="0" presId="urn:microsoft.com/office/officeart/2005/8/layout/hProcess4"/>
    <dgm:cxn modelId="{419ABB41-68FF-4D94-BBDB-FD2B5832E151}" type="presOf" srcId="{CDEDA3D7-311F-44D9-A2BA-2CB7F6FDD479}" destId="{B8C188D2-45D9-4542-8153-51E1A0E97381}" srcOrd="0" destOrd="2" presId="urn:microsoft.com/office/officeart/2005/8/layout/hProcess4"/>
    <dgm:cxn modelId="{AA347866-282A-470A-8E68-CCDB82D2152C}" type="presOf" srcId="{A0C0327E-06E6-45E4-A10F-EDF93E856278}" destId="{79E9429C-4441-4BAF-BA25-EBF1D43409BD}" srcOrd="1" destOrd="0" presId="urn:microsoft.com/office/officeart/2005/8/layout/hProcess4"/>
    <dgm:cxn modelId="{C91AAF48-1E92-47AE-8AE6-C5B09129E8F1}" srcId="{90A4F423-FC65-4BAC-A725-9CCCB4AD54C1}" destId="{139BB4FE-0488-410B-BF47-403EB5720C05}" srcOrd="6" destOrd="0" parTransId="{0B80DE56-0A5D-4B85-AA5E-4EF1B08C6B4C}" sibTransId="{3CA3D965-0ABD-45C8-9889-303DB74B4733}"/>
    <dgm:cxn modelId="{AA02486C-68AF-4911-BCF3-092B53954F0C}" srcId="{90A4F423-FC65-4BAC-A725-9CCCB4AD54C1}" destId="{35C6ADCF-A4BF-43E5-8930-37CBABFCC4B6}" srcOrd="4" destOrd="0" parTransId="{E8C57952-0CF4-409E-98DA-90B224E47CF5}" sibTransId="{F0EB5C42-CF57-4312-B1E7-E4C46BEBF533}"/>
    <dgm:cxn modelId="{4E909A70-2999-4AC6-8A42-7D44ED38803B}" type="presOf" srcId="{73164E14-CFC0-4461-8FA4-B4FC9E147A50}" destId="{36DF4C7C-F53F-4D9E-8690-0F762F270016}" srcOrd="1" destOrd="0" presId="urn:microsoft.com/office/officeart/2005/8/layout/hProcess4"/>
    <dgm:cxn modelId="{ED3DF450-1657-4D0A-B710-1BEA1713430C}" srcId="{605ABFBC-BECC-4A60-BBF4-5286DC6B2BD2}" destId="{A0C0327E-06E6-45E4-A10F-EDF93E856278}" srcOrd="0" destOrd="0" parTransId="{2AA09A5A-DB8D-43E0-8B31-B648B11B4F92}" sibTransId="{CE077ED6-4362-49C0-B4CB-C109CEAF915B}"/>
    <dgm:cxn modelId="{AB843972-D4C3-436A-A84F-0A72C18FB4F3}" type="presOf" srcId="{7BD28455-4D5D-4F33-8BC6-EB1121A14F03}" destId="{36DF4C7C-F53F-4D9E-8690-0F762F270016}" srcOrd="1" destOrd="2" presId="urn:microsoft.com/office/officeart/2005/8/layout/hProcess4"/>
    <dgm:cxn modelId="{2345F072-3638-4697-B733-6C192866C607}" type="presOf" srcId="{F31DE3AC-B1BA-4ABC-B25D-47F713DB3318}" destId="{900261A8-8C03-4F9A-A19F-794122DBA94F}" srcOrd="0" destOrd="0" presId="urn:microsoft.com/office/officeart/2005/8/layout/hProcess4"/>
    <dgm:cxn modelId="{04DA1B53-0215-4041-A815-EAA185B74C5C}" srcId="{605ABFBC-BECC-4A60-BBF4-5286DC6B2BD2}" destId="{485A10D0-089E-4A56-BECF-0442671A2B24}" srcOrd="1" destOrd="0" parTransId="{221B9DDA-AD89-4B0B-9D84-0BF4C4A8A0C2}" sibTransId="{6AF42498-2B1D-4F47-9E9B-ACC019DCDC53}"/>
    <dgm:cxn modelId="{7CD3E874-6C9B-434B-A6F3-F0C629E12913}" srcId="{90A4F423-FC65-4BAC-A725-9CCCB4AD54C1}" destId="{4B3E244A-6D92-4A56-A92A-A914D1FD367A}" srcOrd="0" destOrd="0" parTransId="{2B09800F-6812-4551-A9FD-69636A295D68}" sibTransId="{35B52858-3985-4E33-9EE8-4673CE6E4056}"/>
    <dgm:cxn modelId="{7E087377-6A84-465D-8599-15A5412FE543}" type="presOf" srcId="{4B3E244A-6D92-4A56-A92A-A914D1FD367A}" destId="{7542178C-12B8-470C-A533-E0C17D0F720B}" srcOrd="0" destOrd="0" presId="urn:microsoft.com/office/officeart/2005/8/layout/hProcess4"/>
    <dgm:cxn modelId="{F76FEC79-656A-4B4F-8921-D3778310F4BA}" type="presOf" srcId="{18651186-1059-4283-A749-7791D1A4D732}" destId="{163D978A-F75A-4A33-A305-7A5AC0EF4865}" srcOrd="1" destOrd="2" presId="urn:microsoft.com/office/officeart/2005/8/layout/hProcess4"/>
    <dgm:cxn modelId="{69B5CA85-4BB1-49F8-BC84-F4A55EB52B35}" srcId="{605ABFBC-BECC-4A60-BBF4-5286DC6B2BD2}" destId="{CDEDA3D7-311F-44D9-A2BA-2CB7F6FDD479}" srcOrd="2" destOrd="0" parTransId="{EDDFACC5-AB65-420B-9002-7C4F3307A9CF}" sibTransId="{871D2D55-FE4D-462F-B389-1D51D60D0E99}"/>
    <dgm:cxn modelId="{0ADA5186-25D9-4177-976F-BC1842E2FCAA}" type="presOf" srcId="{18651186-1059-4283-A749-7791D1A4D732}" destId="{7542178C-12B8-470C-A533-E0C17D0F720B}" srcOrd="0" destOrd="2" presId="urn:microsoft.com/office/officeart/2005/8/layout/hProcess4"/>
    <dgm:cxn modelId="{EAB15E87-9C67-46C5-A7B3-9A9755FDE137}" type="presOf" srcId="{35C6ADCF-A4BF-43E5-8930-37CBABFCC4B6}" destId="{163D978A-F75A-4A33-A305-7A5AC0EF4865}" srcOrd="1" destOrd="4" presId="urn:microsoft.com/office/officeart/2005/8/layout/hProcess4"/>
    <dgm:cxn modelId="{15969A88-D44E-4612-A934-36E5795B7304}" type="presOf" srcId="{139BB4FE-0488-410B-BF47-403EB5720C05}" destId="{163D978A-F75A-4A33-A305-7A5AC0EF4865}" srcOrd="1" destOrd="6" presId="urn:microsoft.com/office/officeart/2005/8/layout/hProcess4"/>
    <dgm:cxn modelId="{3133C389-F655-4164-B095-E3CFFCAA4A24}" type="presOf" srcId="{CDEDA3D7-311F-44D9-A2BA-2CB7F6FDD479}" destId="{79E9429C-4441-4BAF-BA25-EBF1D43409BD}" srcOrd="1" destOrd="2" presId="urn:microsoft.com/office/officeart/2005/8/layout/hProcess4"/>
    <dgm:cxn modelId="{4847948A-257E-4BD9-AEB8-9EAF0F6E7AAC}" type="presOf" srcId="{2B62EB0C-28EA-4B67-9F05-E3EB797890BF}" destId="{FB81A278-7468-4367-9F51-FDD24E22D537}" srcOrd="0" destOrd="0" presId="urn:microsoft.com/office/officeart/2005/8/layout/hProcess4"/>
    <dgm:cxn modelId="{2C44878D-6CDE-49FA-BA4F-2329731BCA4B}" srcId="{90A4F423-FC65-4BAC-A725-9CCCB4AD54C1}" destId="{FE25DA1E-B00C-4720-B425-C059D7F1067E}" srcOrd="1" destOrd="0" parTransId="{7838B485-713C-4FE4-9BF9-3B4F720CCEC1}" sibTransId="{0BC3933A-8994-43A4-8609-1C237D0A9DEE}"/>
    <dgm:cxn modelId="{D0CD1B97-94AD-4F00-8D20-FB94BAE28B10}" type="presOf" srcId="{F2CBDA59-281F-4D7C-A2E8-72CAB0124051}" destId="{36DF4C7C-F53F-4D9E-8690-0F762F270016}" srcOrd="1" destOrd="1" presId="urn:microsoft.com/office/officeart/2005/8/layout/hProcess4"/>
    <dgm:cxn modelId="{06FEE6A2-79B7-4222-AD14-B3EF54520F74}" type="presOf" srcId="{97AA6849-665F-4BE4-9AB0-EA35D4E55FA1}" destId="{163D978A-F75A-4A33-A305-7A5AC0EF4865}" srcOrd="1" destOrd="5" presId="urn:microsoft.com/office/officeart/2005/8/layout/hProcess4"/>
    <dgm:cxn modelId="{A06609AA-3DE2-447B-AE07-D0518D2C825E}" srcId="{F31DE3AC-B1BA-4ABC-B25D-47F713DB3318}" destId="{7E74DEA7-864D-4958-9FDE-1076D2991E34}" srcOrd="3" destOrd="0" parTransId="{20D9B1E0-620B-4B74-A5BF-252C583C1EE7}" sibTransId="{BFEEB57B-BA1C-4B65-AF22-1F178EB2220B}"/>
    <dgm:cxn modelId="{F370ACAC-EB13-446A-B248-805A9A6DBDDC}" type="presOf" srcId="{FE5372F9-63F1-42B0-9B77-41D56178BEF1}" destId="{79E9429C-4441-4BAF-BA25-EBF1D43409BD}" srcOrd="1" destOrd="4" presId="urn:microsoft.com/office/officeart/2005/8/layout/hProcess4"/>
    <dgm:cxn modelId="{D512A3B8-2F3E-4BC4-9717-6B4A9C89B335}" srcId="{2B62EB0C-28EA-4B67-9F05-E3EB797890BF}" destId="{605ABFBC-BECC-4A60-BBF4-5286DC6B2BD2}" srcOrd="0" destOrd="0" parTransId="{5DD7EB72-2201-4EC6-8FB7-4FDCD34B7B46}" sibTransId="{8B3528CE-D544-4649-A0D1-94B56892EA04}"/>
    <dgm:cxn modelId="{7DDE3CBB-E5E6-40A5-9694-89EEB7C69B21}" type="presOf" srcId="{73164E14-CFC0-4461-8FA4-B4FC9E147A50}" destId="{BBD989CE-C018-4575-A436-6DF1497171AA}" srcOrd="0" destOrd="0" presId="urn:microsoft.com/office/officeart/2005/8/layout/hProcess4"/>
    <dgm:cxn modelId="{5D4221BD-5585-4DF8-AC31-CEB1AFB67687}" srcId="{605ABFBC-BECC-4A60-BBF4-5286DC6B2BD2}" destId="{FE5372F9-63F1-42B0-9B77-41D56178BEF1}" srcOrd="4" destOrd="0" parTransId="{9479B0A1-44F2-4E6E-97D6-50D640ACDB97}" sibTransId="{81F04FA8-2338-44CC-BC0E-4F3733A1614F}"/>
    <dgm:cxn modelId="{E2265DBD-8862-4E61-9564-5F4EAE32F379}" type="presOf" srcId="{139BB4FE-0488-410B-BF47-403EB5720C05}" destId="{7542178C-12B8-470C-A533-E0C17D0F720B}" srcOrd="0" destOrd="6" presId="urn:microsoft.com/office/officeart/2005/8/layout/hProcess4"/>
    <dgm:cxn modelId="{D17383BE-C52E-4493-90E5-499F8526A351}" type="presOf" srcId="{35C6ADCF-A4BF-43E5-8930-37CBABFCC4B6}" destId="{7542178C-12B8-470C-A533-E0C17D0F720B}" srcOrd="0" destOrd="4" presId="urn:microsoft.com/office/officeart/2005/8/layout/hProcess4"/>
    <dgm:cxn modelId="{21BBA1C0-1147-4724-A219-F1C43313D78A}" type="presOf" srcId="{1F6F955E-901D-4561-9BDA-D40DA9769B47}" destId="{7542178C-12B8-470C-A533-E0C17D0F720B}" srcOrd="0" destOrd="3" presId="urn:microsoft.com/office/officeart/2005/8/layout/hProcess4"/>
    <dgm:cxn modelId="{4F70DDC2-F2A6-43C8-8609-5A4E4B276580}" srcId="{90A4F423-FC65-4BAC-A725-9CCCB4AD54C1}" destId="{18651186-1059-4283-A749-7791D1A4D732}" srcOrd="2" destOrd="0" parTransId="{79A70717-9B96-4B4D-B6C9-9FECB69E922E}" sibTransId="{67F645E9-A08E-4274-83BF-12D890D660CA}"/>
    <dgm:cxn modelId="{420148CC-AA2A-4127-BD26-D0B500919CCE}" type="presOf" srcId="{09EBB056-2394-4EBD-8550-73FD8615A25F}" destId="{79E9429C-4441-4BAF-BA25-EBF1D43409BD}" srcOrd="1" destOrd="3" presId="urn:microsoft.com/office/officeart/2005/8/layout/hProcess4"/>
    <dgm:cxn modelId="{D4647FCE-63F7-499D-BA23-B53F333538CA}" type="presOf" srcId="{4B3E244A-6D92-4A56-A92A-A914D1FD367A}" destId="{163D978A-F75A-4A33-A305-7A5AC0EF4865}" srcOrd="1" destOrd="0" presId="urn:microsoft.com/office/officeart/2005/8/layout/hProcess4"/>
    <dgm:cxn modelId="{4C4E7EDB-9110-4A56-9B7A-D209A69D1B76}" srcId="{2B62EB0C-28EA-4B67-9F05-E3EB797890BF}" destId="{F31DE3AC-B1BA-4ABC-B25D-47F713DB3318}" srcOrd="2" destOrd="0" parTransId="{1E507C68-E9D7-411F-9B68-94A0AF1513A2}" sibTransId="{241454AC-8C33-4BE2-96A6-CD0EDBE90260}"/>
    <dgm:cxn modelId="{B1661CDF-B64C-43F2-B63F-717F88BE0904}" type="presOf" srcId="{485A10D0-089E-4A56-BECF-0442671A2B24}" destId="{B8C188D2-45D9-4542-8153-51E1A0E97381}" srcOrd="0" destOrd="1" presId="urn:microsoft.com/office/officeart/2005/8/layout/hProcess4"/>
    <dgm:cxn modelId="{91408AEE-85F4-4E78-B803-CA674AFF9E93}" type="presOf" srcId="{FE5372F9-63F1-42B0-9B77-41D56178BEF1}" destId="{B8C188D2-45D9-4542-8153-51E1A0E97381}" srcOrd="0" destOrd="4" presId="urn:microsoft.com/office/officeart/2005/8/layout/hProcess4"/>
    <dgm:cxn modelId="{D33FA0EE-A731-41E7-A0DF-F803EC211FC4}" type="presOf" srcId="{FE25DA1E-B00C-4720-B425-C059D7F1067E}" destId="{7542178C-12B8-470C-A533-E0C17D0F720B}" srcOrd="0" destOrd="1" presId="urn:microsoft.com/office/officeart/2005/8/layout/hProcess4"/>
    <dgm:cxn modelId="{642D57F4-E17C-40A9-836E-E831357786F9}" srcId="{F31DE3AC-B1BA-4ABC-B25D-47F713DB3318}" destId="{73164E14-CFC0-4461-8FA4-B4FC9E147A50}" srcOrd="0" destOrd="0" parTransId="{A1D1ABE8-7959-4888-AB62-BF67D0E0C295}" sibTransId="{BF2CD50D-AA0D-4B9D-98D8-9FEC8955F1A6}"/>
    <dgm:cxn modelId="{D72A58F5-9F1D-4C3D-BAF9-4408E7F290B6}" type="presOf" srcId="{7BD28455-4D5D-4F33-8BC6-EB1121A14F03}" destId="{BBD989CE-C018-4575-A436-6DF1497171AA}" srcOrd="0" destOrd="2" presId="urn:microsoft.com/office/officeart/2005/8/layout/hProcess4"/>
    <dgm:cxn modelId="{E0ED302A-A3D9-4A0B-983D-11211C45F328}" type="presParOf" srcId="{FB81A278-7468-4367-9F51-FDD24E22D537}" destId="{AEA9A5C3-B360-4528-98B2-8B4444F7753C}" srcOrd="0" destOrd="0" presId="urn:microsoft.com/office/officeart/2005/8/layout/hProcess4"/>
    <dgm:cxn modelId="{8F232E6C-A9A5-4D83-A480-C4EF0A253383}" type="presParOf" srcId="{FB81A278-7468-4367-9F51-FDD24E22D537}" destId="{9F078880-1B5A-48C1-B53C-D1184AD1376E}" srcOrd="1" destOrd="0" presId="urn:microsoft.com/office/officeart/2005/8/layout/hProcess4"/>
    <dgm:cxn modelId="{D8FB10BF-CF56-4C2D-B312-D95BD0A0C13C}" type="presParOf" srcId="{FB81A278-7468-4367-9F51-FDD24E22D537}" destId="{8F38CC0E-8233-4497-BD64-2A906957A606}" srcOrd="2" destOrd="0" presId="urn:microsoft.com/office/officeart/2005/8/layout/hProcess4"/>
    <dgm:cxn modelId="{43418493-76D8-41A9-B4AE-B320B49ACF6C}" type="presParOf" srcId="{8F38CC0E-8233-4497-BD64-2A906957A606}" destId="{F2B46F44-2473-4545-B62C-5D09E24BBFA1}" srcOrd="0" destOrd="0" presId="urn:microsoft.com/office/officeart/2005/8/layout/hProcess4"/>
    <dgm:cxn modelId="{35E0299D-3E34-46E3-B08B-4588EA16C3C0}" type="presParOf" srcId="{F2B46F44-2473-4545-B62C-5D09E24BBFA1}" destId="{1E3C7F6F-B699-45E2-A42C-AB13D00D7BA9}" srcOrd="0" destOrd="0" presId="urn:microsoft.com/office/officeart/2005/8/layout/hProcess4"/>
    <dgm:cxn modelId="{8FCB3BDE-84D6-4DD8-8DEA-AA1F8234BFCD}" type="presParOf" srcId="{F2B46F44-2473-4545-B62C-5D09E24BBFA1}" destId="{B8C188D2-45D9-4542-8153-51E1A0E97381}" srcOrd="1" destOrd="0" presId="urn:microsoft.com/office/officeart/2005/8/layout/hProcess4"/>
    <dgm:cxn modelId="{BE220A4B-5B62-41BA-90D7-6CCD305A246D}" type="presParOf" srcId="{F2B46F44-2473-4545-B62C-5D09E24BBFA1}" destId="{79E9429C-4441-4BAF-BA25-EBF1D43409BD}" srcOrd="2" destOrd="0" presId="urn:microsoft.com/office/officeart/2005/8/layout/hProcess4"/>
    <dgm:cxn modelId="{B30B8EF1-2849-4C04-A83F-B563946367AC}" type="presParOf" srcId="{F2B46F44-2473-4545-B62C-5D09E24BBFA1}" destId="{4B3BC28C-C875-4788-A225-ECAB416231D1}" srcOrd="3" destOrd="0" presId="urn:microsoft.com/office/officeart/2005/8/layout/hProcess4"/>
    <dgm:cxn modelId="{361FB91E-13B9-4534-89A5-417ED14B1A99}" type="presParOf" srcId="{F2B46F44-2473-4545-B62C-5D09E24BBFA1}" destId="{850BECC3-D62F-4AD3-A4CE-E7AA15DDFBDA}" srcOrd="4" destOrd="0" presId="urn:microsoft.com/office/officeart/2005/8/layout/hProcess4"/>
    <dgm:cxn modelId="{0DF9B423-3587-4E10-BF73-9FC4CCA7D3A7}" type="presParOf" srcId="{8F38CC0E-8233-4497-BD64-2A906957A606}" destId="{FA2AD0FB-6960-4381-90FA-FEE20D38F4A7}" srcOrd="1" destOrd="0" presId="urn:microsoft.com/office/officeart/2005/8/layout/hProcess4"/>
    <dgm:cxn modelId="{10FD1658-BFB9-4FF9-87C9-64ADAC663F0C}" type="presParOf" srcId="{8F38CC0E-8233-4497-BD64-2A906957A606}" destId="{6FF69FE8-BC4F-4A2D-A79C-CC3985DB7B65}" srcOrd="2" destOrd="0" presId="urn:microsoft.com/office/officeart/2005/8/layout/hProcess4"/>
    <dgm:cxn modelId="{D99B7E09-A375-4943-B0F4-EC667349A7EA}" type="presParOf" srcId="{6FF69FE8-BC4F-4A2D-A79C-CC3985DB7B65}" destId="{6C471237-502C-4D5C-A897-167ABD88E0B7}" srcOrd="0" destOrd="0" presId="urn:microsoft.com/office/officeart/2005/8/layout/hProcess4"/>
    <dgm:cxn modelId="{80074441-ED1F-4146-8097-49EFBFF65585}" type="presParOf" srcId="{6FF69FE8-BC4F-4A2D-A79C-CC3985DB7B65}" destId="{7542178C-12B8-470C-A533-E0C17D0F720B}" srcOrd="1" destOrd="0" presId="urn:microsoft.com/office/officeart/2005/8/layout/hProcess4"/>
    <dgm:cxn modelId="{175B7367-305A-4CD4-A048-EB4E5F9B8FDC}" type="presParOf" srcId="{6FF69FE8-BC4F-4A2D-A79C-CC3985DB7B65}" destId="{163D978A-F75A-4A33-A305-7A5AC0EF4865}" srcOrd="2" destOrd="0" presId="urn:microsoft.com/office/officeart/2005/8/layout/hProcess4"/>
    <dgm:cxn modelId="{20C1434E-0E5F-4F38-B274-9814C7CE1606}" type="presParOf" srcId="{6FF69FE8-BC4F-4A2D-A79C-CC3985DB7B65}" destId="{11B1188F-4442-40BE-BAA9-4B5A191C9038}" srcOrd="3" destOrd="0" presId="urn:microsoft.com/office/officeart/2005/8/layout/hProcess4"/>
    <dgm:cxn modelId="{E36BEEC5-3F05-49AE-B45E-84B7596397B9}" type="presParOf" srcId="{6FF69FE8-BC4F-4A2D-A79C-CC3985DB7B65}" destId="{2483D23F-DB75-4750-A2BB-CD15BD44C06F}" srcOrd="4" destOrd="0" presId="urn:microsoft.com/office/officeart/2005/8/layout/hProcess4"/>
    <dgm:cxn modelId="{8F723131-0575-4F37-9619-E656EF634171}" type="presParOf" srcId="{8F38CC0E-8233-4497-BD64-2A906957A606}" destId="{494EBF6E-D181-4C4F-A8C6-EB7001723F07}" srcOrd="3" destOrd="0" presId="urn:microsoft.com/office/officeart/2005/8/layout/hProcess4"/>
    <dgm:cxn modelId="{6E2A37D4-C12A-4BDD-B1C0-7DB444B4264F}" type="presParOf" srcId="{8F38CC0E-8233-4497-BD64-2A906957A606}" destId="{D5DA39DA-D14A-4E3C-8E16-20BAD6DDBA20}" srcOrd="4" destOrd="0" presId="urn:microsoft.com/office/officeart/2005/8/layout/hProcess4"/>
    <dgm:cxn modelId="{A36B703C-89D4-452E-A118-40656A234D87}" type="presParOf" srcId="{D5DA39DA-D14A-4E3C-8E16-20BAD6DDBA20}" destId="{F357FA95-155C-4352-8896-4D427A5EB72F}" srcOrd="0" destOrd="0" presId="urn:microsoft.com/office/officeart/2005/8/layout/hProcess4"/>
    <dgm:cxn modelId="{E9A693A2-F886-4573-B704-43DC6BAEE6BA}" type="presParOf" srcId="{D5DA39DA-D14A-4E3C-8E16-20BAD6DDBA20}" destId="{BBD989CE-C018-4575-A436-6DF1497171AA}" srcOrd="1" destOrd="0" presId="urn:microsoft.com/office/officeart/2005/8/layout/hProcess4"/>
    <dgm:cxn modelId="{5E231363-7AED-459B-8D4B-F5644D9F7136}" type="presParOf" srcId="{D5DA39DA-D14A-4E3C-8E16-20BAD6DDBA20}" destId="{36DF4C7C-F53F-4D9E-8690-0F762F270016}" srcOrd="2" destOrd="0" presId="urn:microsoft.com/office/officeart/2005/8/layout/hProcess4"/>
    <dgm:cxn modelId="{04299F57-BE7E-413A-8224-B5B1CB554CD0}" type="presParOf" srcId="{D5DA39DA-D14A-4E3C-8E16-20BAD6DDBA20}" destId="{900261A8-8C03-4F9A-A19F-794122DBA94F}" srcOrd="3" destOrd="0" presId="urn:microsoft.com/office/officeart/2005/8/layout/hProcess4"/>
    <dgm:cxn modelId="{030A8848-5A2D-498F-BA9B-D2495D1AFE38}" type="presParOf" srcId="{D5DA39DA-D14A-4E3C-8E16-20BAD6DDBA20}" destId="{602D33D5-CC70-4ACE-BE24-BB69C41F146E}" srcOrd="4" destOrd="0" presId="urn:microsoft.com/office/officeart/2005/8/layout/hProcess4"/>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8C188D2-45D9-4542-8153-51E1A0E97381}">
      <dsp:nvSpPr>
        <dsp:cNvPr id="0" name=""/>
        <dsp:cNvSpPr/>
      </dsp:nvSpPr>
      <dsp:spPr>
        <a:xfrm>
          <a:off x="0" y="1164762"/>
          <a:ext cx="2309653" cy="1904980"/>
        </a:xfrm>
        <a:prstGeom prst="roundRect">
          <a:avLst>
            <a:gd name="adj" fmla="val 10000"/>
          </a:avLst>
        </a:prstGeom>
        <a:solidFill>
          <a:schemeClr val="lt1">
            <a:alpha val="90000"/>
            <a:hueOff val="0"/>
            <a:satOff val="0"/>
            <a:lumOff val="0"/>
            <a:alphaOff val="0"/>
          </a:schemeClr>
        </a:solidFill>
        <a:ln w="25400" cap="flat" cmpd="sng" algn="ctr">
          <a:solidFill>
            <a:schemeClr val="tx2">
              <a:lumMod val="75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3825" tIns="123825" rIns="123825" bIns="123825" numCol="1" spcCol="1270" anchor="t" anchorCtr="0">
          <a:noAutofit/>
        </a:bodyPr>
        <a:lstStyle/>
        <a:p>
          <a:pPr marL="57150" lvl="1" indent="-57150" algn="l" defTabSz="444500">
            <a:lnSpc>
              <a:spcPct val="90000"/>
            </a:lnSpc>
            <a:spcBef>
              <a:spcPct val="0"/>
            </a:spcBef>
            <a:spcAft>
              <a:spcPct val="15000"/>
            </a:spcAft>
            <a:buFont typeface="Wingdings" panose="05000000000000000000" pitchFamily="2" charset="2"/>
            <a:buChar char="§"/>
          </a:pPr>
          <a:r>
            <a:rPr lang="en-US" sz="1000" b="0" i="0" u="none" kern="1200"/>
            <a:t> </a:t>
          </a:r>
          <a:r>
            <a:rPr lang="en-US" sz="1000" b="0" i="0" u="none" kern="1200">
              <a:solidFill>
                <a:schemeClr val="tx1"/>
              </a:solidFill>
            </a:rPr>
            <a:t>Leverage RSE Design </a:t>
          </a:r>
          <a:r>
            <a:rPr lang="en-US" sz="900" b="0" i="1" u="none" kern="1200">
              <a:solidFill>
                <a:schemeClr val="tx2"/>
              </a:solidFill>
            </a:rPr>
            <a:t>(RSE already designed &amp; tested the single roles)</a:t>
          </a:r>
          <a:endParaRPr lang="en-US" sz="900" i="1" kern="1200">
            <a:solidFill>
              <a:schemeClr val="tx2"/>
            </a:solidFill>
          </a:endParaRPr>
        </a:p>
        <a:p>
          <a:pPr marL="57150" lvl="1" indent="-57150" algn="l" defTabSz="444500">
            <a:lnSpc>
              <a:spcPct val="90000"/>
            </a:lnSpc>
            <a:spcBef>
              <a:spcPct val="0"/>
            </a:spcBef>
            <a:spcAft>
              <a:spcPct val="15000"/>
            </a:spcAft>
            <a:buFont typeface="Wingdings" panose="05000000000000000000" pitchFamily="2" charset="2"/>
            <a:buChar char="§"/>
          </a:pPr>
          <a:r>
            <a:rPr lang="en-US" sz="1000" b="0" i="0" u="none" kern="1200"/>
            <a:t> Delta Single role build</a:t>
          </a:r>
          <a:endParaRPr lang="en-US" sz="1000" kern="1200"/>
        </a:p>
        <a:p>
          <a:pPr marL="57150" lvl="1" indent="-57150" algn="l" defTabSz="444500">
            <a:lnSpc>
              <a:spcPct val="90000"/>
            </a:lnSpc>
            <a:spcBef>
              <a:spcPct val="0"/>
            </a:spcBef>
            <a:spcAft>
              <a:spcPct val="15000"/>
            </a:spcAft>
            <a:buFont typeface="Wingdings" panose="05000000000000000000" pitchFamily="2" charset="2"/>
            <a:buChar char="§"/>
          </a:pPr>
          <a:r>
            <a:rPr lang="en-US" sz="1000" b="0" i="0" u="none" kern="1200"/>
            <a:t> RGC derived role build</a:t>
          </a:r>
          <a:endParaRPr lang="en-US" sz="1000" kern="1200"/>
        </a:p>
        <a:p>
          <a:pPr marL="57150" lvl="1" indent="-57150" algn="l" defTabSz="444500">
            <a:lnSpc>
              <a:spcPct val="90000"/>
            </a:lnSpc>
            <a:spcBef>
              <a:spcPct val="0"/>
            </a:spcBef>
            <a:spcAft>
              <a:spcPct val="15000"/>
            </a:spcAft>
            <a:buFont typeface="Wingdings" panose="05000000000000000000" pitchFamily="2" charset="2"/>
            <a:buChar char="§"/>
          </a:pPr>
          <a:r>
            <a:rPr lang="en-US" sz="1000" b="0" i="0" u="none" kern="1200"/>
            <a:t> Unit test RGC specific build</a:t>
          </a:r>
          <a:endParaRPr lang="en-US" sz="1000" kern="1200"/>
        </a:p>
        <a:p>
          <a:pPr marL="57150" lvl="1" indent="-57150" algn="l" defTabSz="444500">
            <a:lnSpc>
              <a:spcPct val="90000"/>
            </a:lnSpc>
            <a:spcBef>
              <a:spcPct val="0"/>
            </a:spcBef>
            <a:spcAft>
              <a:spcPct val="15000"/>
            </a:spcAft>
            <a:buFont typeface="Wingdings" panose="05000000000000000000" pitchFamily="2" charset="2"/>
            <a:buChar char="§"/>
          </a:pPr>
          <a:r>
            <a:rPr lang="en-US" sz="1000" b="0" i="0" u="none" kern="1200"/>
            <a:t> Mandatory S4 updates: Obsolete Tcode replacement e.g. BP, Bank Master,  Mandatory Fiori Enablement</a:t>
          </a:r>
          <a:endParaRPr lang="en-US" sz="1000" kern="1200"/>
        </a:p>
      </dsp:txBody>
      <dsp:txXfrm>
        <a:off x="43839" y="1208601"/>
        <a:ext cx="2221975" cy="1409092"/>
      </dsp:txXfrm>
    </dsp:sp>
    <dsp:sp modelId="{FA2AD0FB-6960-4381-90FA-FEE20D38F4A7}">
      <dsp:nvSpPr>
        <dsp:cNvPr id="0" name=""/>
        <dsp:cNvSpPr/>
      </dsp:nvSpPr>
      <dsp:spPr>
        <a:xfrm>
          <a:off x="1319605" y="1625092"/>
          <a:ext cx="2554322" cy="2554322"/>
        </a:xfrm>
        <a:prstGeom prst="leftCircularArrow">
          <a:avLst>
            <a:gd name="adj1" fmla="val 3250"/>
            <a:gd name="adj2" fmla="val 400914"/>
            <a:gd name="adj3" fmla="val 2305426"/>
            <a:gd name="adj4" fmla="val 9153491"/>
            <a:gd name="adj5" fmla="val 3792"/>
          </a:avLst>
        </a:prstGeom>
        <a:solidFill>
          <a:schemeClr val="accent1">
            <a:tint val="6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sp>
    <dsp:sp modelId="{4B3BC28C-C875-4788-A225-ECAB416231D1}">
      <dsp:nvSpPr>
        <dsp:cNvPr id="0" name=""/>
        <dsp:cNvSpPr/>
      </dsp:nvSpPr>
      <dsp:spPr>
        <a:xfrm>
          <a:off x="516624" y="2632958"/>
          <a:ext cx="2053025" cy="816420"/>
        </a:xfrm>
        <a:prstGeom prst="roundRect">
          <a:avLst>
            <a:gd name="adj" fmla="val 10000"/>
          </a:avLst>
        </a:prstGeom>
        <a:solidFill>
          <a:schemeClr val="tx2">
            <a:lumMod val="7500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US" sz="1800" b="0" i="0" u="none" kern="1200"/>
            <a:t>Single Role Design/</a:t>
          </a:r>
          <a:r>
            <a:rPr lang="en-US" sz="1600" b="0" i="0" u="none" kern="1200"/>
            <a:t>Build</a:t>
          </a:r>
          <a:endParaRPr lang="en-US" sz="1800" kern="1200"/>
        </a:p>
      </dsp:txBody>
      <dsp:txXfrm>
        <a:off x="540536" y="2656870"/>
        <a:ext cx="2005201" cy="768596"/>
      </dsp:txXfrm>
    </dsp:sp>
    <dsp:sp modelId="{7542178C-12B8-470C-A533-E0C17D0F720B}">
      <dsp:nvSpPr>
        <dsp:cNvPr id="0" name=""/>
        <dsp:cNvSpPr/>
      </dsp:nvSpPr>
      <dsp:spPr>
        <a:xfrm>
          <a:off x="2952005" y="864095"/>
          <a:ext cx="2309653" cy="2594241"/>
        </a:xfrm>
        <a:prstGeom prst="roundRect">
          <a:avLst>
            <a:gd name="adj" fmla="val 10000"/>
          </a:avLst>
        </a:prstGeom>
        <a:solidFill>
          <a:schemeClr val="lt1">
            <a:alpha val="90000"/>
            <a:hueOff val="0"/>
            <a:satOff val="0"/>
            <a:lumOff val="0"/>
            <a:alphaOff val="0"/>
          </a:schemeClr>
        </a:solidFill>
        <a:ln w="25400" cap="flat" cmpd="sng" algn="ctr">
          <a:solidFill>
            <a:schemeClr val="tx2">
              <a:lumMod val="75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3825" tIns="123825" rIns="123825" bIns="123825" numCol="1" spcCol="1270" anchor="t" anchorCtr="0">
          <a:noAutofit/>
        </a:bodyPr>
        <a:lstStyle/>
        <a:p>
          <a:pPr marL="57150" lvl="1" indent="0" algn="l" defTabSz="444500">
            <a:lnSpc>
              <a:spcPct val="90000"/>
            </a:lnSpc>
            <a:spcBef>
              <a:spcPct val="0"/>
            </a:spcBef>
            <a:spcAft>
              <a:spcPct val="15000"/>
            </a:spcAft>
            <a:buFont typeface="Wingdings" panose="05000000000000000000" pitchFamily="2" charset="2"/>
            <a:buChar char="§"/>
          </a:pPr>
          <a:r>
            <a:rPr lang="en-US" sz="1000" b="0" i="0" u="none" kern="1200"/>
            <a:t> Identify Departments for jobs roles &amp; their Leads (e.g., CSC, G&amp;G) </a:t>
          </a:r>
          <a:endParaRPr lang="en-US" sz="1000" kern="1200"/>
        </a:p>
        <a:p>
          <a:pPr marL="0" lvl="1" indent="0" algn="l" defTabSz="444500">
            <a:lnSpc>
              <a:spcPct val="90000"/>
            </a:lnSpc>
            <a:spcBef>
              <a:spcPct val="0"/>
            </a:spcBef>
            <a:spcAft>
              <a:spcPct val="15000"/>
            </a:spcAft>
            <a:buFont typeface="Wingdings" panose="05000000000000000000" pitchFamily="2" charset="2"/>
            <a:buNone/>
          </a:pPr>
          <a:br>
            <a:rPr lang="en-US" sz="1000" kern="1200"/>
          </a:br>
          <a:r>
            <a:rPr lang="en-US" sz="1000" b="1" kern="1200"/>
            <a:t>For each department (~25-30):</a:t>
          </a:r>
        </a:p>
        <a:p>
          <a:pPr marL="57150" lvl="1" indent="0" algn="l" defTabSz="444500">
            <a:lnSpc>
              <a:spcPct val="90000"/>
            </a:lnSpc>
            <a:spcBef>
              <a:spcPct val="0"/>
            </a:spcBef>
            <a:spcAft>
              <a:spcPct val="15000"/>
            </a:spcAft>
            <a:buFont typeface="Wingdings" panose="05000000000000000000" pitchFamily="2" charset="2"/>
            <a:buChar char="§"/>
          </a:pPr>
          <a:r>
            <a:rPr lang="en-US" sz="1000" b="0" i="0" u="none" kern="1200"/>
            <a:t> Identify Reference users</a:t>
          </a:r>
          <a:endParaRPr lang="en-US" sz="1000" kern="1200"/>
        </a:p>
        <a:p>
          <a:pPr marL="57150" lvl="1" indent="0" algn="l" defTabSz="444500">
            <a:lnSpc>
              <a:spcPct val="90000"/>
            </a:lnSpc>
            <a:spcBef>
              <a:spcPct val="0"/>
            </a:spcBef>
            <a:spcAft>
              <a:spcPct val="15000"/>
            </a:spcAft>
            <a:buFont typeface="Wingdings" panose="05000000000000000000" pitchFamily="2" charset="2"/>
            <a:buChar char="§"/>
          </a:pPr>
          <a:r>
            <a:rPr lang="en-US" sz="1000" b="0" i="0" u="none" kern="1200"/>
            <a:t> Analyze usage History of Ref users</a:t>
          </a:r>
          <a:endParaRPr lang="en-US" sz="1000" kern="1200"/>
        </a:p>
        <a:p>
          <a:pPr marL="57150" lvl="1" indent="0" algn="l" defTabSz="444500">
            <a:lnSpc>
              <a:spcPct val="90000"/>
            </a:lnSpc>
            <a:spcBef>
              <a:spcPct val="0"/>
            </a:spcBef>
            <a:spcAft>
              <a:spcPct val="15000"/>
            </a:spcAft>
            <a:buFont typeface="Wingdings" panose="05000000000000000000" pitchFamily="2" charset="2"/>
            <a:buChar char="§"/>
          </a:pPr>
          <a:r>
            <a:rPr lang="en-US" sz="1000" b="0" i="0" u="none" kern="1200"/>
            <a:t> Confirm transactions based on usage analysis</a:t>
          </a:r>
          <a:endParaRPr lang="en-US" sz="1000" kern="1200"/>
        </a:p>
        <a:p>
          <a:pPr marL="57150" lvl="1" indent="0" algn="l" defTabSz="444500">
            <a:lnSpc>
              <a:spcPct val="90000"/>
            </a:lnSpc>
            <a:spcBef>
              <a:spcPct val="0"/>
            </a:spcBef>
            <a:spcAft>
              <a:spcPct val="15000"/>
            </a:spcAft>
            <a:buFont typeface="Wingdings" panose="05000000000000000000" pitchFamily="2" charset="2"/>
            <a:buChar char="§"/>
          </a:pPr>
          <a:r>
            <a:rPr lang="en-US" sz="1000" b="0" i="0" u="none" kern="1200"/>
            <a:t> Final discussions on transactions</a:t>
          </a:r>
          <a:endParaRPr lang="en-US" sz="1000" kern="1200"/>
        </a:p>
        <a:p>
          <a:pPr marL="57150" lvl="1" indent="0" algn="l" defTabSz="444500">
            <a:lnSpc>
              <a:spcPct val="90000"/>
            </a:lnSpc>
            <a:spcBef>
              <a:spcPct val="0"/>
            </a:spcBef>
            <a:spcAft>
              <a:spcPct val="15000"/>
            </a:spcAft>
            <a:buFont typeface="Wingdings" panose="05000000000000000000" pitchFamily="2" charset="2"/>
            <a:buChar char="§"/>
          </a:pPr>
          <a:r>
            <a:rPr lang="en-US" sz="1000" b="0" i="0" u="none" kern="1200"/>
            <a:t> Composite Role Design Sign off</a:t>
          </a:r>
          <a:endParaRPr lang="en-US" sz="1000" kern="1200"/>
        </a:p>
      </dsp:txBody>
      <dsp:txXfrm>
        <a:off x="3011706" y="1479705"/>
        <a:ext cx="2190251" cy="1918930"/>
      </dsp:txXfrm>
    </dsp:sp>
    <dsp:sp modelId="{494EBF6E-D181-4C4F-A8C6-EB7001723F07}">
      <dsp:nvSpPr>
        <dsp:cNvPr id="0" name=""/>
        <dsp:cNvSpPr/>
      </dsp:nvSpPr>
      <dsp:spPr>
        <a:xfrm>
          <a:off x="4229910" y="-40041"/>
          <a:ext cx="2875989" cy="2875989"/>
        </a:xfrm>
        <a:prstGeom prst="circularArrow">
          <a:avLst>
            <a:gd name="adj1" fmla="val 2887"/>
            <a:gd name="adj2" fmla="val 353036"/>
            <a:gd name="adj3" fmla="val 19458877"/>
            <a:gd name="adj4" fmla="val 12562935"/>
            <a:gd name="adj5" fmla="val 3368"/>
          </a:avLst>
        </a:prstGeom>
        <a:solidFill>
          <a:schemeClr val="accent1">
            <a:tint val="6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sp>
    <dsp:sp modelId="{11B1188F-4442-40BE-BAA9-4B5A191C9038}">
      <dsp:nvSpPr>
        <dsp:cNvPr id="0" name=""/>
        <dsp:cNvSpPr/>
      </dsp:nvSpPr>
      <dsp:spPr>
        <a:xfrm>
          <a:off x="3466748" y="736554"/>
          <a:ext cx="2053025" cy="816420"/>
        </a:xfrm>
        <a:prstGeom prst="roundRect">
          <a:avLst>
            <a:gd name="adj" fmla="val 10000"/>
          </a:avLst>
        </a:prstGeom>
        <a:solidFill>
          <a:schemeClr val="tx2">
            <a:lumMod val="7500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US" sz="1600" kern="1200"/>
            <a:t>Composite Role Design</a:t>
          </a:r>
        </a:p>
      </dsp:txBody>
      <dsp:txXfrm>
        <a:off x="3490660" y="760466"/>
        <a:ext cx="2005201" cy="768596"/>
      </dsp:txXfrm>
    </dsp:sp>
    <dsp:sp modelId="{BBD989CE-C018-4575-A436-6DF1497171AA}">
      <dsp:nvSpPr>
        <dsp:cNvPr id="0" name=""/>
        <dsp:cNvSpPr/>
      </dsp:nvSpPr>
      <dsp:spPr>
        <a:xfrm>
          <a:off x="5926650" y="1136188"/>
          <a:ext cx="2309653" cy="1904980"/>
        </a:xfrm>
        <a:prstGeom prst="roundRect">
          <a:avLst>
            <a:gd name="adj" fmla="val 10000"/>
          </a:avLst>
        </a:prstGeom>
        <a:solidFill>
          <a:schemeClr val="lt1">
            <a:alpha val="90000"/>
            <a:hueOff val="0"/>
            <a:satOff val="0"/>
            <a:lumOff val="0"/>
            <a:alphaOff val="0"/>
          </a:schemeClr>
        </a:solidFill>
        <a:ln w="25400" cap="flat" cmpd="sng" algn="ctr">
          <a:solidFill>
            <a:schemeClr val="tx2">
              <a:lumMod val="75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3825" tIns="123825" rIns="123825" bIns="123825" numCol="1" spcCol="1270" anchor="t" anchorCtr="0">
          <a:noAutofit/>
        </a:bodyPr>
        <a:lstStyle/>
        <a:p>
          <a:pPr marL="57150" lvl="1" indent="-57150" algn="l" defTabSz="444500">
            <a:lnSpc>
              <a:spcPct val="90000"/>
            </a:lnSpc>
            <a:spcBef>
              <a:spcPct val="0"/>
            </a:spcBef>
            <a:spcAft>
              <a:spcPct val="15000"/>
            </a:spcAft>
            <a:buFont typeface="Wingdings" panose="05000000000000000000" pitchFamily="2" charset="2"/>
            <a:buChar char="§"/>
          </a:pPr>
          <a:r>
            <a:rPr lang="en-US" sz="1000" b="0" i="0" u="none" kern="1200"/>
            <a:t> Build Composite role</a:t>
          </a:r>
          <a:endParaRPr lang="en-US" sz="1000" kern="1200"/>
        </a:p>
        <a:p>
          <a:pPr marL="57150" lvl="1" indent="-57150" algn="l" defTabSz="444500">
            <a:lnSpc>
              <a:spcPct val="90000"/>
            </a:lnSpc>
            <a:spcBef>
              <a:spcPct val="0"/>
            </a:spcBef>
            <a:spcAft>
              <a:spcPct val="15000"/>
            </a:spcAft>
            <a:buFont typeface="Wingdings" panose="05000000000000000000" pitchFamily="2" charset="2"/>
            <a:buChar char="§"/>
          </a:pPr>
          <a:r>
            <a:rPr lang="en-US" sz="1000" b="0" i="0" u="none" kern="1200"/>
            <a:t> SOD check and delta build</a:t>
          </a:r>
          <a:endParaRPr lang="en-US" sz="1000" kern="1200"/>
        </a:p>
        <a:p>
          <a:pPr marL="57150" lvl="1" indent="-57150" algn="l" defTabSz="444500">
            <a:lnSpc>
              <a:spcPct val="90000"/>
            </a:lnSpc>
            <a:spcBef>
              <a:spcPct val="0"/>
            </a:spcBef>
            <a:spcAft>
              <a:spcPct val="15000"/>
            </a:spcAft>
            <a:buFont typeface="Wingdings" panose="05000000000000000000" pitchFamily="2" charset="2"/>
            <a:buChar char="§"/>
          </a:pPr>
          <a:r>
            <a:rPr lang="en-US" sz="1000" kern="1200"/>
            <a:t> Functional Authorization Tests for Composite roles</a:t>
          </a:r>
        </a:p>
        <a:p>
          <a:pPr marL="57150" lvl="1" indent="-57150" algn="l" defTabSz="444500">
            <a:lnSpc>
              <a:spcPct val="90000"/>
            </a:lnSpc>
            <a:spcBef>
              <a:spcPct val="0"/>
            </a:spcBef>
            <a:spcAft>
              <a:spcPct val="15000"/>
            </a:spcAft>
            <a:buFont typeface="Wingdings" panose="05000000000000000000" pitchFamily="2" charset="2"/>
            <a:buChar char="§"/>
          </a:pPr>
          <a:r>
            <a:rPr lang="en-US" sz="1000" kern="1200"/>
            <a:t> Design &amp; Build Sign off</a:t>
          </a:r>
        </a:p>
      </dsp:txBody>
      <dsp:txXfrm>
        <a:off x="5970489" y="1180027"/>
        <a:ext cx="2221975" cy="1409092"/>
      </dsp:txXfrm>
    </dsp:sp>
    <dsp:sp modelId="{900261A8-8C03-4F9A-A19F-794122DBA94F}">
      <dsp:nvSpPr>
        <dsp:cNvPr id="0" name=""/>
        <dsp:cNvSpPr/>
      </dsp:nvSpPr>
      <dsp:spPr>
        <a:xfrm>
          <a:off x="6439907" y="2632958"/>
          <a:ext cx="2053025" cy="816420"/>
        </a:xfrm>
        <a:prstGeom prst="roundRect">
          <a:avLst>
            <a:gd name="adj" fmla="val 10000"/>
          </a:avLst>
        </a:prstGeom>
        <a:solidFill>
          <a:schemeClr val="tx2">
            <a:lumMod val="7500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US" sz="1600" kern="1200"/>
            <a:t>Finalize Authorization Concept</a:t>
          </a:r>
        </a:p>
      </dsp:txBody>
      <dsp:txXfrm>
        <a:off x="6463819" y="2656870"/>
        <a:ext cx="2005201" cy="768596"/>
      </dsp:txXfrm>
    </dsp:sp>
  </dsp:spTree>
</dsp:drawing>
</file>

<file path=ppt/diagrams/layout1.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794" name="Rectangle 2"/>
          <p:cNvSpPr>
            <a:spLocks noGrp="1" noChangeArrowheads="1"/>
          </p:cNvSpPr>
          <p:nvPr>
            <p:ph type="hdr" sz="quarter"/>
          </p:nvPr>
        </p:nvSpPr>
        <p:spPr bwMode="auto">
          <a:xfrm>
            <a:off x="1" y="0"/>
            <a:ext cx="2919356" cy="493632"/>
          </a:xfrm>
          <a:prstGeom prst="rect">
            <a:avLst/>
          </a:prstGeom>
          <a:noFill/>
          <a:ln>
            <a:noFill/>
          </a:ln>
          <a:effectLst/>
        </p:spPr>
        <p:txBody>
          <a:bodyPr vert="horz" wrap="square" lIns="90747" tIns="45373" rIns="90747" bIns="45373" numCol="1" anchor="t" anchorCtr="0" compatLnSpc="1">
            <a:prstTxWarp prst="textNoShape">
              <a:avLst/>
            </a:prstTxWarp>
          </a:bodyPr>
          <a:lstStyle>
            <a:lvl1pPr algn="l">
              <a:lnSpc>
                <a:spcPct val="100000"/>
              </a:lnSpc>
              <a:defRPr sz="1200">
                <a:cs typeface="+mn-cs"/>
              </a:defRPr>
            </a:lvl1pPr>
          </a:lstStyle>
          <a:p>
            <a:pPr>
              <a:defRPr/>
            </a:pPr>
            <a:endParaRPr lang="de-DE"/>
          </a:p>
        </p:txBody>
      </p:sp>
      <p:sp>
        <p:nvSpPr>
          <p:cNvPr id="33795" name="Rectangle 3"/>
          <p:cNvSpPr>
            <a:spLocks noGrp="1" noChangeArrowheads="1"/>
          </p:cNvSpPr>
          <p:nvPr>
            <p:ph type="dt" sz="quarter" idx="1"/>
          </p:nvPr>
        </p:nvSpPr>
        <p:spPr bwMode="auto">
          <a:xfrm>
            <a:off x="3816408" y="0"/>
            <a:ext cx="2919355" cy="493632"/>
          </a:xfrm>
          <a:prstGeom prst="rect">
            <a:avLst/>
          </a:prstGeom>
          <a:noFill/>
          <a:ln>
            <a:noFill/>
          </a:ln>
          <a:effectLst/>
        </p:spPr>
        <p:txBody>
          <a:bodyPr vert="horz" wrap="square" lIns="90747" tIns="45373" rIns="90747" bIns="45373" numCol="1" anchor="t" anchorCtr="0" compatLnSpc="1">
            <a:prstTxWarp prst="textNoShape">
              <a:avLst/>
            </a:prstTxWarp>
          </a:bodyPr>
          <a:lstStyle>
            <a:lvl1pPr algn="r">
              <a:lnSpc>
                <a:spcPct val="100000"/>
              </a:lnSpc>
              <a:defRPr sz="1200">
                <a:cs typeface="+mn-cs"/>
              </a:defRPr>
            </a:lvl1pPr>
          </a:lstStyle>
          <a:p>
            <a:pPr>
              <a:defRPr/>
            </a:pPr>
            <a:endParaRPr lang="de-DE"/>
          </a:p>
        </p:txBody>
      </p:sp>
      <p:sp>
        <p:nvSpPr>
          <p:cNvPr id="33796" name="Rectangle 4"/>
          <p:cNvSpPr>
            <a:spLocks noGrp="1" noChangeArrowheads="1"/>
          </p:cNvSpPr>
          <p:nvPr>
            <p:ph type="ftr" sz="quarter" idx="2"/>
          </p:nvPr>
        </p:nvSpPr>
        <p:spPr bwMode="auto">
          <a:xfrm>
            <a:off x="1" y="9371106"/>
            <a:ext cx="2919356" cy="495208"/>
          </a:xfrm>
          <a:prstGeom prst="rect">
            <a:avLst/>
          </a:prstGeom>
          <a:noFill/>
          <a:ln>
            <a:noFill/>
          </a:ln>
          <a:effectLst/>
        </p:spPr>
        <p:txBody>
          <a:bodyPr vert="horz" wrap="square" lIns="90747" tIns="45373" rIns="90747" bIns="45373" numCol="1" anchor="b" anchorCtr="0" compatLnSpc="1">
            <a:prstTxWarp prst="textNoShape">
              <a:avLst/>
            </a:prstTxWarp>
          </a:bodyPr>
          <a:lstStyle>
            <a:lvl1pPr algn="l">
              <a:lnSpc>
                <a:spcPct val="100000"/>
              </a:lnSpc>
              <a:defRPr sz="1200">
                <a:cs typeface="+mn-cs"/>
              </a:defRPr>
            </a:lvl1pPr>
          </a:lstStyle>
          <a:p>
            <a:pPr>
              <a:defRPr/>
            </a:pPr>
            <a:endParaRPr lang="de-DE"/>
          </a:p>
        </p:txBody>
      </p:sp>
      <p:sp>
        <p:nvSpPr>
          <p:cNvPr id="33797" name="Rectangle 5"/>
          <p:cNvSpPr>
            <a:spLocks noGrp="1" noChangeArrowheads="1"/>
          </p:cNvSpPr>
          <p:nvPr>
            <p:ph type="sldNum" sz="quarter" idx="3"/>
          </p:nvPr>
        </p:nvSpPr>
        <p:spPr bwMode="auto">
          <a:xfrm>
            <a:off x="3816408" y="9371106"/>
            <a:ext cx="2919355" cy="495208"/>
          </a:xfrm>
          <a:prstGeom prst="rect">
            <a:avLst/>
          </a:prstGeom>
          <a:noFill/>
          <a:ln>
            <a:noFill/>
          </a:ln>
          <a:effectLst/>
        </p:spPr>
        <p:txBody>
          <a:bodyPr vert="horz" wrap="square" lIns="90747" tIns="45373" rIns="90747" bIns="45373" numCol="1" anchor="b" anchorCtr="0" compatLnSpc="1">
            <a:prstTxWarp prst="textNoShape">
              <a:avLst/>
            </a:prstTxWarp>
          </a:bodyPr>
          <a:lstStyle>
            <a:lvl1pPr algn="r">
              <a:lnSpc>
                <a:spcPct val="100000"/>
              </a:lnSpc>
              <a:defRPr sz="1200">
                <a:cs typeface="+mn-cs"/>
              </a:defRPr>
            </a:lvl1pPr>
          </a:lstStyle>
          <a:p>
            <a:pPr>
              <a:defRPr/>
            </a:pPr>
            <a:fld id="{7C4D144B-609E-47F4-9569-98A7B09BAE71}" type="slidenum">
              <a:rPr lang="de-DE"/>
              <a:pPr>
                <a:defRPr/>
              </a:pPr>
              <a:t>‹#›</a:t>
            </a:fld>
            <a:endParaRPr lang="de-DE"/>
          </a:p>
        </p:txBody>
      </p:sp>
    </p:spTree>
    <p:extLst>
      <p:ext uri="{BB962C8B-B14F-4D97-AF65-F5344CB8AC3E}">
        <p14:creationId xmlns:p14="http://schemas.microsoft.com/office/powerpoint/2010/main" val="409398796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506" name="Rectangle 2"/>
          <p:cNvSpPr>
            <a:spLocks noGrp="1" noChangeArrowheads="1"/>
          </p:cNvSpPr>
          <p:nvPr>
            <p:ph type="hdr" sz="quarter"/>
          </p:nvPr>
        </p:nvSpPr>
        <p:spPr bwMode="auto">
          <a:xfrm>
            <a:off x="1" y="0"/>
            <a:ext cx="2919356" cy="493632"/>
          </a:xfrm>
          <a:prstGeom prst="rect">
            <a:avLst/>
          </a:prstGeom>
          <a:noFill/>
          <a:ln>
            <a:noFill/>
          </a:ln>
          <a:effectLst/>
        </p:spPr>
        <p:txBody>
          <a:bodyPr vert="horz" wrap="square" lIns="90747" tIns="45373" rIns="90747" bIns="45373" numCol="1" anchor="t" anchorCtr="0" compatLnSpc="1">
            <a:prstTxWarp prst="textNoShape">
              <a:avLst/>
            </a:prstTxWarp>
          </a:bodyPr>
          <a:lstStyle>
            <a:lvl1pPr algn="l">
              <a:lnSpc>
                <a:spcPct val="100000"/>
              </a:lnSpc>
              <a:defRPr sz="1200">
                <a:cs typeface="+mn-cs"/>
              </a:defRPr>
            </a:lvl1pPr>
          </a:lstStyle>
          <a:p>
            <a:pPr>
              <a:defRPr/>
            </a:pPr>
            <a:endParaRPr lang="en-US"/>
          </a:p>
        </p:txBody>
      </p:sp>
      <p:sp>
        <p:nvSpPr>
          <p:cNvPr id="21507" name="Rectangle 3"/>
          <p:cNvSpPr>
            <a:spLocks noGrp="1" noChangeArrowheads="1"/>
          </p:cNvSpPr>
          <p:nvPr>
            <p:ph type="dt" idx="1"/>
          </p:nvPr>
        </p:nvSpPr>
        <p:spPr bwMode="auto">
          <a:xfrm>
            <a:off x="3816408" y="0"/>
            <a:ext cx="2919355" cy="493632"/>
          </a:xfrm>
          <a:prstGeom prst="rect">
            <a:avLst/>
          </a:prstGeom>
          <a:noFill/>
          <a:ln>
            <a:noFill/>
          </a:ln>
          <a:effectLst/>
        </p:spPr>
        <p:txBody>
          <a:bodyPr vert="horz" wrap="square" lIns="90747" tIns="45373" rIns="90747" bIns="45373" numCol="1" anchor="t" anchorCtr="0" compatLnSpc="1">
            <a:prstTxWarp prst="textNoShape">
              <a:avLst/>
            </a:prstTxWarp>
          </a:bodyPr>
          <a:lstStyle>
            <a:lvl1pPr algn="r">
              <a:lnSpc>
                <a:spcPct val="100000"/>
              </a:lnSpc>
              <a:defRPr sz="1200">
                <a:cs typeface="+mn-cs"/>
              </a:defRPr>
            </a:lvl1pPr>
          </a:lstStyle>
          <a:p>
            <a:pPr>
              <a:defRPr/>
            </a:pPr>
            <a:endParaRPr lang="en-US"/>
          </a:p>
        </p:txBody>
      </p:sp>
      <p:sp>
        <p:nvSpPr>
          <p:cNvPr id="391172" name="Rectangle 4"/>
          <p:cNvSpPr>
            <a:spLocks noGrp="1" noRot="1" noChangeAspect="1" noChangeArrowheads="1" noTextEdit="1"/>
          </p:cNvSpPr>
          <p:nvPr>
            <p:ph type="sldImg" idx="2"/>
          </p:nvPr>
        </p:nvSpPr>
        <p:spPr bwMode="auto">
          <a:xfrm>
            <a:off x="903288" y="739775"/>
            <a:ext cx="4932362" cy="3700463"/>
          </a:xfrm>
          <a:prstGeom prst="rect">
            <a:avLst/>
          </a:prstGeom>
          <a:noFill/>
          <a:ln w="9525">
            <a:solidFill>
              <a:srgbClr val="000000"/>
            </a:solidFill>
            <a:miter lim="800000"/>
            <a:headEnd/>
            <a:tailEnd/>
          </a:ln>
        </p:spPr>
      </p:sp>
      <p:sp>
        <p:nvSpPr>
          <p:cNvPr id="21509" name="Rectangle 5"/>
          <p:cNvSpPr>
            <a:spLocks noGrp="1" noChangeArrowheads="1"/>
          </p:cNvSpPr>
          <p:nvPr>
            <p:ph type="body" sz="quarter" idx="3"/>
          </p:nvPr>
        </p:nvSpPr>
        <p:spPr bwMode="gray">
          <a:xfrm>
            <a:off x="898627" y="4688707"/>
            <a:ext cx="4938511" cy="4436371"/>
          </a:xfrm>
          <a:prstGeom prst="rect">
            <a:avLst/>
          </a:prstGeom>
          <a:noFill/>
          <a:ln>
            <a:noFill/>
          </a:ln>
          <a:effectLst/>
        </p:spPr>
        <p:txBody>
          <a:bodyPr vert="horz" wrap="square" lIns="0" tIns="0" rIns="0" bIns="0" numCol="1" anchor="t" anchorCtr="0" compatLnSpc="1">
            <a:prstTxWarp prst="textNoShape">
              <a:avLst/>
            </a:prstTxWarp>
          </a:bodyPr>
          <a:lstStyle/>
          <a:p>
            <a:pPr lvl="0"/>
            <a:r>
              <a:rPr lang="en-US" noProof="0"/>
              <a:t>Klicken Sie, um die Formate des Vorlagentextes zu bearbeiten</a:t>
            </a:r>
          </a:p>
          <a:p>
            <a:pPr lvl="1"/>
            <a:r>
              <a:rPr lang="en-US" noProof="0"/>
              <a:t>Zweite Ebene</a:t>
            </a:r>
          </a:p>
          <a:p>
            <a:pPr lvl="2"/>
            <a:r>
              <a:rPr lang="en-US" noProof="0"/>
              <a:t>Dritte Ebene</a:t>
            </a:r>
          </a:p>
          <a:p>
            <a:pPr lvl="3"/>
            <a:r>
              <a:rPr lang="en-US" noProof="0"/>
              <a:t>Vierte Ebene</a:t>
            </a:r>
          </a:p>
          <a:p>
            <a:pPr lvl="4"/>
            <a:r>
              <a:rPr lang="en-US" noProof="0"/>
              <a:t>Fünfte Ebene</a:t>
            </a:r>
          </a:p>
        </p:txBody>
      </p:sp>
      <p:sp>
        <p:nvSpPr>
          <p:cNvPr id="21510" name="Rectangle 6"/>
          <p:cNvSpPr>
            <a:spLocks noGrp="1" noChangeArrowheads="1"/>
          </p:cNvSpPr>
          <p:nvPr>
            <p:ph type="ftr" sz="quarter" idx="4"/>
          </p:nvPr>
        </p:nvSpPr>
        <p:spPr bwMode="auto">
          <a:xfrm>
            <a:off x="1" y="9371106"/>
            <a:ext cx="2919356" cy="495208"/>
          </a:xfrm>
          <a:prstGeom prst="rect">
            <a:avLst/>
          </a:prstGeom>
          <a:noFill/>
          <a:ln>
            <a:noFill/>
          </a:ln>
          <a:effectLst/>
        </p:spPr>
        <p:txBody>
          <a:bodyPr vert="horz" wrap="square" lIns="90747" tIns="45373" rIns="90747" bIns="45373" numCol="1" anchor="b" anchorCtr="0" compatLnSpc="1">
            <a:prstTxWarp prst="textNoShape">
              <a:avLst/>
            </a:prstTxWarp>
          </a:bodyPr>
          <a:lstStyle>
            <a:lvl1pPr algn="l">
              <a:lnSpc>
                <a:spcPct val="100000"/>
              </a:lnSpc>
              <a:defRPr sz="1200">
                <a:cs typeface="+mn-cs"/>
              </a:defRPr>
            </a:lvl1pPr>
          </a:lstStyle>
          <a:p>
            <a:pPr>
              <a:defRPr/>
            </a:pPr>
            <a:endParaRPr lang="en-US"/>
          </a:p>
        </p:txBody>
      </p:sp>
      <p:sp>
        <p:nvSpPr>
          <p:cNvPr id="21511" name="Rectangle 7"/>
          <p:cNvSpPr>
            <a:spLocks noGrp="1" noChangeArrowheads="1"/>
          </p:cNvSpPr>
          <p:nvPr>
            <p:ph type="sldNum" sz="quarter" idx="5"/>
          </p:nvPr>
        </p:nvSpPr>
        <p:spPr bwMode="auto">
          <a:xfrm>
            <a:off x="3816408" y="9371106"/>
            <a:ext cx="2919355" cy="495208"/>
          </a:xfrm>
          <a:prstGeom prst="rect">
            <a:avLst/>
          </a:prstGeom>
          <a:noFill/>
          <a:ln>
            <a:noFill/>
          </a:ln>
          <a:effectLst/>
        </p:spPr>
        <p:txBody>
          <a:bodyPr vert="horz" wrap="square" lIns="90747" tIns="45373" rIns="90747" bIns="45373" numCol="1" anchor="b" anchorCtr="0" compatLnSpc="1">
            <a:prstTxWarp prst="textNoShape">
              <a:avLst/>
            </a:prstTxWarp>
          </a:bodyPr>
          <a:lstStyle>
            <a:lvl1pPr algn="r">
              <a:lnSpc>
                <a:spcPct val="100000"/>
              </a:lnSpc>
              <a:defRPr sz="1200">
                <a:cs typeface="+mn-cs"/>
              </a:defRPr>
            </a:lvl1pPr>
          </a:lstStyle>
          <a:p>
            <a:pPr>
              <a:defRPr/>
            </a:pPr>
            <a:fld id="{1C05A857-74FD-4CF4-B8EC-C6D42BCC09DD}" type="slidenum">
              <a:rPr lang="en-US"/>
              <a:pPr>
                <a:defRPr/>
              </a:pPr>
              <a:t>‹#›</a:t>
            </a:fld>
            <a:endParaRPr lang="en-US"/>
          </a:p>
        </p:txBody>
      </p:sp>
    </p:spTree>
    <p:extLst>
      <p:ext uri="{BB962C8B-B14F-4D97-AF65-F5344CB8AC3E}">
        <p14:creationId xmlns:p14="http://schemas.microsoft.com/office/powerpoint/2010/main" val="2422967414"/>
      </p:ext>
    </p:extLst>
  </p:cSld>
  <p:clrMap bg1="lt1" tx1="dk1" bg2="lt2" tx2="dk2" accent1="accent1" accent2="accent2" accent3="accent3" accent4="accent4" accent5="accent5" accent6="accent6" hlink="hlink" folHlink="folHlink"/>
  <p:notesStyle>
    <a:lvl1pPr algn="l" rtl="0" eaLnBrk="0" fontAlgn="base" hangingPunct="0">
      <a:lnSpc>
        <a:spcPct val="110000"/>
      </a:lnSpc>
      <a:spcBef>
        <a:spcPct val="0"/>
      </a:spcBef>
      <a:spcAft>
        <a:spcPct val="30000"/>
      </a:spcAft>
      <a:tabLst>
        <a:tab pos="274638" algn="l"/>
      </a:tabLst>
      <a:defRPr sz="1600" b="1" kern="1200">
        <a:solidFill>
          <a:schemeClr val="tx1"/>
        </a:solidFill>
        <a:latin typeface="LindeDaxPowerPoint" pitchFamily="34" charset="0"/>
        <a:ea typeface="+mn-ea"/>
        <a:cs typeface="+mn-cs"/>
      </a:defRPr>
    </a:lvl1pPr>
    <a:lvl2pPr marL="1588" algn="l" rtl="0" eaLnBrk="0" fontAlgn="base" hangingPunct="0">
      <a:lnSpc>
        <a:spcPct val="110000"/>
      </a:lnSpc>
      <a:spcBef>
        <a:spcPct val="0"/>
      </a:spcBef>
      <a:spcAft>
        <a:spcPct val="30000"/>
      </a:spcAft>
      <a:tabLst>
        <a:tab pos="274638" algn="l"/>
      </a:tabLst>
      <a:defRPr sz="1600" kern="1200">
        <a:solidFill>
          <a:schemeClr val="tx1"/>
        </a:solidFill>
        <a:latin typeface="LindeDaxPowerPoint" pitchFamily="34" charset="0"/>
        <a:ea typeface="+mn-ea"/>
        <a:cs typeface="+mn-cs"/>
      </a:defRPr>
    </a:lvl2pPr>
    <a:lvl3pPr marL="382588" indent="-379413" algn="l" rtl="0" eaLnBrk="0" fontAlgn="base" hangingPunct="0">
      <a:lnSpc>
        <a:spcPct val="110000"/>
      </a:lnSpc>
      <a:spcBef>
        <a:spcPct val="0"/>
      </a:spcBef>
      <a:spcAft>
        <a:spcPct val="30000"/>
      </a:spcAft>
      <a:buFont typeface="LindeDaxPowerPoint" pitchFamily="34" charset="0"/>
      <a:buChar char="—"/>
      <a:tabLst>
        <a:tab pos="274638" algn="l"/>
      </a:tabLst>
      <a:defRPr sz="1600" kern="1200">
        <a:solidFill>
          <a:schemeClr val="tx1"/>
        </a:solidFill>
        <a:latin typeface="LindeDaxPowerPoint" pitchFamily="34" charset="0"/>
        <a:ea typeface="+mn-ea"/>
        <a:cs typeface="+mn-cs"/>
      </a:defRPr>
    </a:lvl3pPr>
    <a:lvl4pPr marL="762000" indent="-377825" algn="l" rtl="0" eaLnBrk="0" fontAlgn="base" hangingPunct="0">
      <a:lnSpc>
        <a:spcPct val="110000"/>
      </a:lnSpc>
      <a:spcBef>
        <a:spcPct val="0"/>
      </a:spcBef>
      <a:spcAft>
        <a:spcPct val="30000"/>
      </a:spcAft>
      <a:buChar char="—"/>
      <a:tabLst>
        <a:tab pos="274638" algn="l"/>
      </a:tabLst>
      <a:defRPr sz="1600" kern="1200">
        <a:solidFill>
          <a:schemeClr val="tx1"/>
        </a:solidFill>
        <a:latin typeface="LindeDaxPowerPoint" pitchFamily="34" charset="0"/>
        <a:ea typeface="+mn-ea"/>
        <a:cs typeface="+mn-cs"/>
      </a:defRPr>
    </a:lvl4pPr>
    <a:lvl5pPr marL="1141413" indent="-377825" algn="l" rtl="0" eaLnBrk="0" fontAlgn="base" hangingPunct="0">
      <a:lnSpc>
        <a:spcPct val="110000"/>
      </a:lnSpc>
      <a:spcBef>
        <a:spcPct val="0"/>
      </a:spcBef>
      <a:spcAft>
        <a:spcPct val="30000"/>
      </a:spcAft>
      <a:buChar char="—"/>
      <a:tabLst>
        <a:tab pos="274638" algn="l"/>
      </a:tabLst>
      <a:defRPr sz="1600" kern="1200">
        <a:solidFill>
          <a:schemeClr val="tx1"/>
        </a:solidFill>
        <a:latin typeface="LindeDaxPowerPoint"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014413" y="649288"/>
            <a:ext cx="4313237" cy="3235325"/>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534ECE63-F59B-45E1-8290-295EDE138554}" type="slidenum">
              <a:rPr lang="de-DE" smtClean="0"/>
              <a:pPr/>
              <a:t>1</a:t>
            </a:fld>
            <a:endParaRPr lang="de-DE"/>
          </a:p>
        </p:txBody>
      </p:sp>
    </p:spTree>
    <p:extLst>
      <p:ext uri="{BB962C8B-B14F-4D97-AF65-F5344CB8AC3E}">
        <p14:creationId xmlns:p14="http://schemas.microsoft.com/office/powerpoint/2010/main" val="17478674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1BC868-8B94-AD51-AE18-22E5D0AA502C}"/>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C28E5F79-D984-B92E-6407-DF1894751525}"/>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4A98B0E5-C221-6DC3-D39F-F40DC436A861}"/>
              </a:ext>
            </a:extLst>
          </p:cNvPr>
          <p:cNvSpPr>
            <a:spLocks noGrp="1"/>
          </p:cNvSpPr>
          <p:nvPr>
            <p:ph type="body" idx="1"/>
          </p:nvPr>
        </p:nvSpPr>
        <p:spPr/>
        <p:txBody>
          <a:bodyPr/>
          <a:lstStyle/>
          <a:p>
            <a:endParaRPr lang="en-US"/>
          </a:p>
        </p:txBody>
      </p:sp>
      <p:sp>
        <p:nvSpPr>
          <p:cNvPr id="4" name="Foliennummernplatzhalter 3">
            <a:extLst>
              <a:ext uri="{FF2B5EF4-FFF2-40B4-BE49-F238E27FC236}">
                <a16:creationId xmlns:a16="http://schemas.microsoft.com/office/drawing/2014/main" id="{3AF956E4-EC4A-628B-91E9-B9F6FE71B5F0}"/>
              </a:ext>
            </a:extLst>
          </p:cNvPr>
          <p:cNvSpPr>
            <a:spLocks noGrp="1"/>
          </p:cNvSpPr>
          <p:nvPr>
            <p:ph type="sldNum" sz="quarter" idx="5"/>
          </p:nvPr>
        </p:nvSpPr>
        <p:spPr/>
        <p:txBody>
          <a:bodyPr/>
          <a:lstStyle/>
          <a:p>
            <a:pPr>
              <a:defRPr/>
            </a:pPr>
            <a:fld id="{9E86D4C0-AEE8-48FF-BA3E-8E0B78A3ED3C}" type="slidenum">
              <a:rPr lang="en-US" altLang="en-US" smtClean="0"/>
              <a:pPr>
                <a:defRPr/>
              </a:pPr>
              <a:t>32</a:t>
            </a:fld>
            <a:endParaRPr lang="en-US" altLang="en-US"/>
          </a:p>
        </p:txBody>
      </p:sp>
    </p:spTree>
    <p:extLst>
      <p:ext uri="{BB962C8B-B14F-4D97-AF65-F5344CB8AC3E}">
        <p14:creationId xmlns:p14="http://schemas.microsoft.com/office/powerpoint/2010/main" val="24074804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2F9645-5C1A-962A-6857-6C1A0620B51A}"/>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A078AE96-CEEA-22BD-FE02-B5834177B18A}"/>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C7445A3E-3E33-0859-A979-6810BC3D7E79}"/>
              </a:ext>
            </a:extLst>
          </p:cNvPr>
          <p:cNvSpPr>
            <a:spLocks noGrp="1"/>
          </p:cNvSpPr>
          <p:nvPr>
            <p:ph type="body" idx="1"/>
          </p:nvPr>
        </p:nvSpPr>
        <p:spPr/>
        <p:txBody>
          <a:bodyPr/>
          <a:lstStyle/>
          <a:p>
            <a:endParaRPr lang="en-US"/>
          </a:p>
        </p:txBody>
      </p:sp>
      <p:sp>
        <p:nvSpPr>
          <p:cNvPr id="4" name="Foliennummernplatzhalter 3">
            <a:extLst>
              <a:ext uri="{FF2B5EF4-FFF2-40B4-BE49-F238E27FC236}">
                <a16:creationId xmlns:a16="http://schemas.microsoft.com/office/drawing/2014/main" id="{B5D1A086-7046-829E-7B2C-E82B504EA533}"/>
              </a:ext>
            </a:extLst>
          </p:cNvPr>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9E86D4C0-AEE8-48FF-BA3E-8E0B78A3ED3C}" type="slidenum">
              <a:rPr kumimoji="0" lang="en-US" altLang="en-US" sz="1200" b="0" i="0" u="none" strike="noStrike" kern="1200" cap="none" spc="0" normalizeH="0" baseline="0" noProof="0" smtClean="0">
                <a:ln>
                  <a:noFill/>
                </a:ln>
                <a:solidFill>
                  <a:srgbClr val="00305C"/>
                </a:solidFill>
                <a:effectLst/>
                <a:uLnTx/>
                <a:uFillTx/>
                <a:latin typeface="LindeDaxPowerPoint"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40</a:t>
            </a:fld>
            <a:endParaRPr kumimoji="0" lang="en-US" altLang="en-US" sz="1200" b="0" i="0" u="none" strike="noStrike" kern="1200" cap="none" spc="0" normalizeH="0" baseline="0" noProof="0">
              <a:ln>
                <a:noFill/>
              </a:ln>
              <a:solidFill>
                <a:srgbClr val="00305C"/>
              </a:solidFill>
              <a:effectLst/>
              <a:uLnTx/>
              <a:uFillTx/>
              <a:latin typeface="LindeDaxPowerPoint" pitchFamily="34" charset="0"/>
              <a:ea typeface="+mn-ea"/>
              <a:cs typeface="+mn-cs"/>
            </a:endParaRPr>
          </a:p>
        </p:txBody>
      </p:sp>
    </p:spTree>
    <p:extLst>
      <p:ext uri="{BB962C8B-B14F-4D97-AF65-F5344CB8AC3E}">
        <p14:creationId xmlns:p14="http://schemas.microsoft.com/office/powerpoint/2010/main" val="9756735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a:p>
        </p:txBody>
      </p:sp>
      <p:sp>
        <p:nvSpPr>
          <p:cNvPr id="4" name="Slide Number Placeholder 3"/>
          <p:cNvSpPr>
            <a:spLocks noGrp="1"/>
          </p:cNvSpPr>
          <p:nvPr>
            <p:ph type="sldNum" sz="quarter" idx="5"/>
          </p:nvPr>
        </p:nvSpPr>
        <p:spPr/>
        <p:txBody>
          <a:bodyPr/>
          <a:lstStyle/>
          <a:p>
            <a:pPr defTabSz="907633">
              <a:defRPr/>
            </a:pPr>
            <a:fld id="{1C05A857-74FD-4CF4-B8EC-C6D42BCC09DD}" type="slidenum">
              <a:rPr lang="en-US">
                <a:solidFill>
                  <a:srgbClr val="00305C"/>
                </a:solidFill>
              </a:rPr>
              <a:pPr defTabSz="907633">
                <a:defRPr/>
              </a:pPr>
              <a:t>41</a:t>
            </a:fld>
            <a:endParaRPr lang="en-US">
              <a:solidFill>
                <a:srgbClr val="00305C"/>
              </a:solidFill>
            </a:endParaRPr>
          </a:p>
        </p:txBody>
      </p:sp>
    </p:spTree>
    <p:extLst>
      <p:ext uri="{BB962C8B-B14F-4D97-AF65-F5344CB8AC3E}">
        <p14:creationId xmlns:p14="http://schemas.microsoft.com/office/powerpoint/2010/main" val="15855916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5"/>
          </p:nvPr>
        </p:nvSpPr>
        <p:spPr/>
        <p:txBody>
          <a:bodyPr/>
          <a:lstStyle/>
          <a:p>
            <a:pPr defTabSz="907633">
              <a:defRPr/>
            </a:pPr>
            <a:fld id="{9E86D4C0-AEE8-48FF-BA3E-8E0B78A3ED3C}" type="slidenum">
              <a:rPr lang="en-US" altLang="en-US">
                <a:solidFill>
                  <a:srgbClr val="00305C"/>
                </a:solidFill>
              </a:rPr>
              <a:pPr defTabSz="907633">
                <a:defRPr/>
              </a:pPr>
              <a:t>69</a:t>
            </a:fld>
            <a:endParaRPr lang="en-US" altLang="en-US">
              <a:solidFill>
                <a:srgbClr val="00305C"/>
              </a:solidFill>
            </a:endParaRPr>
          </a:p>
        </p:txBody>
      </p:sp>
    </p:spTree>
    <p:extLst>
      <p:ext uri="{BB962C8B-B14F-4D97-AF65-F5344CB8AC3E}">
        <p14:creationId xmlns:p14="http://schemas.microsoft.com/office/powerpoint/2010/main" val="32110777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u="none" strike="noStrike">
                <a:solidFill>
                  <a:srgbClr val="000000"/>
                </a:solidFill>
                <a:effectLst/>
                <a:latin typeface="LindeDaxPowerPoint" panose="020B0500000000020000" pitchFamily="34" charset="0"/>
              </a:rPr>
              <a:t>S/4 HANA is considered a different product to ECC, it is not an upgrade release to ECC</a:t>
            </a:r>
            <a:r>
              <a:rPr lang="en-US" b="0" i="0">
                <a:solidFill>
                  <a:srgbClr val="000000"/>
                </a:solidFill>
                <a:effectLst/>
                <a:latin typeface="LindeDaxPowerPoint" panose="020B0500000000020000" pitchFamily="34" charset="0"/>
              </a:rPr>
              <a:t>​!</a:t>
            </a:r>
          </a:p>
          <a:p>
            <a:endParaRPr lang="en-US" b="0" i="0">
              <a:solidFill>
                <a:srgbClr val="000000"/>
              </a:solidFill>
              <a:effectLst/>
              <a:latin typeface="LindeDaxPowerPoint" panose="020B0500000000020000" pitchFamily="34" charset="0"/>
            </a:endParaRPr>
          </a:p>
          <a:p>
            <a:r>
              <a:rPr lang="en-US" b="0" i="0">
                <a:solidFill>
                  <a:srgbClr val="000000"/>
                </a:solidFill>
                <a:effectLst/>
                <a:latin typeface="LindeDaxPowerPoint" panose="020B0500000000020000" pitchFamily="34" charset="0"/>
              </a:rPr>
              <a:t>HANA = </a:t>
            </a:r>
            <a:r>
              <a:rPr lang="en-US" b="0" i="0" err="1">
                <a:solidFill>
                  <a:srgbClr val="000000"/>
                </a:solidFill>
                <a:effectLst/>
                <a:latin typeface="LindeDaxPowerPoint" panose="020B0500000000020000" pitchFamily="34" charset="0"/>
              </a:rPr>
              <a:t>Hasso’s</a:t>
            </a:r>
            <a:r>
              <a:rPr lang="en-US" b="0" i="0">
                <a:solidFill>
                  <a:srgbClr val="000000"/>
                </a:solidFill>
                <a:effectLst/>
                <a:latin typeface="LindeDaxPowerPoint" panose="020B0500000000020000" pitchFamily="34" charset="0"/>
              </a:rPr>
              <a:t> New Architecture or High-Performance Analytic Appliance</a:t>
            </a:r>
            <a:endParaRPr lang="de-DE"/>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BA521E1-E4CE-4548-8F0C-1923C46A97F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500906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defTabSz="891342">
              <a:defRPr/>
            </a:pPr>
            <a:fld id="{534ECE63-F59B-45E1-8290-295EDE138554}" type="slidenum">
              <a:rPr lang="en-US">
                <a:solidFill>
                  <a:srgbClr val="000000"/>
                </a:solidFill>
              </a:rPr>
              <a:pPr defTabSz="891342">
                <a:defRPr/>
              </a:pPr>
              <a:t>9</a:t>
            </a:fld>
            <a:endParaRPr lang="en-US">
              <a:solidFill>
                <a:srgbClr val="000000"/>
              </a:solidFill>
            </a:endParaRPr>
          </a:p>
        </p:txBody>
      </p:sp>
    </p:spTree>
    <p:extLst>
      <p:ext uri="{BB962C8B-B14F-4D97-AF65-F5344CB8AC3E}">
        <p14:creationId xmlns:p14="http://schemas.microsoft.com/office/powerpoint/2010/main" val="31131316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BB6D87-3C84-457F-CF85-EB5DDACB4570}"/>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B1A215F8-D9F0-E0A6-CC4B-0706EC0F997A}"/>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592FE75E-7E26-E915-AB7E-F75760185D46}"/>
              </a:ext>
            </a:extLst>
          </p:cNvPr>
          <p:cNvSpPr>
            <a:spLocks noGrp="1"/>
          </p:cNvSpPr>
          <p:nvPr>
            <p:ph type="body" idx="1"/>
          </p:nvPr>
        </p:nvSpPr>
        <p:spPr/>
        <p:txBody>
          <a:bodyPr/>
          <a:lstStyle/>
          <a:p>
            <a:endParaRPr lang="en-US"/>
          </a:p>
        </p:txBody>
      </p:sp>
      <p:sp>
        <p:nvSpPr>
          <p:cNvPr id="4" name="Foliennummernplatzhalter 3">
            <a:extLst>
              <a:ext uri="{FF2B5EF4-FFF2-40B4-BE49-F238E27FC236}">
                <a16:creationId xmlns:a16="http://schemas.microsoft.com/office/drawing/2014/main" id="{F1B9FE74-CC97-201D-0F24-6AA1E5527C87}"/>
              </a:ext>
            </a:extLst>
          </p:cNvPr>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9E86D4C0-AEE8-48FF-BA3E-8E0B78A3ED3C}" type="slidenum">
              <a:rPr kumimoji="0" lang="en-US" altLang="en-US" sz="1200" b="0" i="0" u="none" strike="noStrike" kern="1200" cap="none" spc="0" normalizeH="0" baseline="0" noProof="0" smtClean="0">
                <a:ln>
                  <a:noFill/>
                </a:ln>
                <a:solidFill>
                  <a:srgbClr val="00305C"/>
                </a:solidFill>
                <a:effectLst/>
                <a:uLnTx/>
                <a:uFillTx/>
                <a:latin typeface="LindeDaxPowerPoint"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15</a:t>
            </a:fld>
            <a:endParaRPr kumimoji="0" lang="en-US" altLang="en-US" sz="1200" b="0" i="0" u="none" strike="noStrike" kern="1200" cap="none" spc="0" normalizeH="0" baseline="0" noProof="0">
              <a:ln>
                <a:noFill/>
              </a:ln>
              <a:solidFill>
                <a:srgbClr val="00305C"/>
              </a:solidFill>
              <a:effectLst/>
              <a:uLnTx/>
              <a:uFillTx/>
              <a:latin typeface="LindeDaxPowerPoint" pitchFamily="34" charset="0"/>
              <a:ea typeface="+mn-ea"/>
              <a:cs typeface="+mn-cs"/>
            </a:endParaRPr>
          </a:p>
        </p:txBody>
      </p:sp>
    </p:spTree>
    <p:extLst>
      <p:ext uri="{BB962C8B-B14F-4D97-AF65-F5344CB8AC3E}">
        <p14:creationId xmlns:p14="http://schemas.microsoft.com/office/powerpoint/2010/main" val="22387199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45804D-B925-3438-5534-4F2A5F14E704}"/>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1A760375-02F5-D363-A2DC-D942240875E8}"/>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4F2E7FC1-DD0E-96CA-9A8E-A544C0D278C6}"/>
              </a:ext>
            </a:extLst>
          </p:cNvPr>
          <p:cNvSpPr>
            <a:spLocks noGrp="1"/>
          </p:cNvSpPr>
          <p:nvPr>
            <p:ph type="body" idx="1"/>
          </p:nvPr>
        </p:nvSpPr>
        <p:spPr/>
        <p:txBody>
          <a:bodyPr/>
          <a:lstStyle/>
          <a:p>
            <a:endParaRPr lang="en-US"/>
          </a:p>
        </p:txBody>
      </p:sp>
      <p:sp>
        <p:nvSpPr>
          <p:cNvPr id="4" name="Foliennummernplatzhalter 3">
            <a:extLst>
              <a:ext uri="{FF2B5EF4-FFF2-40B4-BE49-F238E27FC236}">
                <a16:creationId xmlns:a16="http://schemas.microsoft.com/office/drawing/2014/main" id="{7C12B555-9ABD-6D50-359E-A880895ABCF0}"/>
              </a:ext>
            </a:extLst>
          </p:cNvPr>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9E86D4C0-AEE8-48FF-BA3E-8E0B78A3ED3C}" type="slidenum">
              <a:rPr kumimoji="0" lang="en-US" altLang="en-US" sz="1200" b="0" i="0" u="none" strike="noStrike" kern="1200" cap="none" spc="0" normalizeH="0" baseline="0" noProof="0" smtClean="0">
                <a:ln>
                  <a:noFill/>
                </a:ln>
                <a:solidFill>
                  <a:srgbClr val="00305C"/>
                </a:solidFill>
                <a:effectLst/>
                <a:uLnTx/>
                <a:uFillTx/>
                <a:latin typeface="LindeDaxPowerPoint"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16</a:t>
            </a:fld>
            <a:endParaRPr kumimoji="0" lang="en-US" altLang="en-US" sz="1200" b="0" i="0" u="none" strike="noStrike" kern="1200" cap="none" spc="0" normalizeH="0" baseline="0" noProof="0">
              <a:ln>
                <a:noFill/>
              </a:ln>
              <a:solidFill>
                <a:srgbClr val="00305C"/>
              </a:solidFill>
              <a:effectLst/>
              <a:uLnTx/>
              <a:uFillTx/>
              <a:latin typeface="LindeDaxPowerPoint" pitchFamily="34" charset="0"/>
              <a:ea typeface="+mn-ea"/>
              <a:cs typeface="+mn-cs"/>
            </a:endParaRPr>
          </a:p>
        </p:txBody>
      </p:sp>
    </p:spTree>
    <p:extLst>
      <p:ext uri="{BB962C8B-B14F-4D97-AF65-F5344CB8AC3E}">
        <p14:creationId xmlns:p14="http://schemas.microsoft.com/office/powerpoint/2010/main" val="12636584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5"/>
          </p:nvPr>
        </p:nvSpPr>
        <p:spPr/>
        <p:txBody>
          <a:bodyPr/>
          <a:lstStyle/>
          <a:p>
            <a:pPr defTabSz="907633">
              <a:defRPr/>
            </a:pPr>
            <a:fld id="{9E86D4C0-AEE8-48FF-BA3E-8E0B78A3ED3C}" type="slidenum">
              <a:rPr lang="en-US" altLang="en-US">
                <a:solidFill>
                  <a:srgbClr val="00305C"/>
                </a:solidFill>
              </a:rPr>
              <a:pPr defTabSz="907633">
                <a:defRPr/>
              </a:pPr>
              <a:t>19</a:t>
            </a:fld>
            <a:endParaRPr lang="en-US" altLang="en-US">
              <a:solidFill>
                <a:srgbClr val="00305C"/>
              </a:solidFill>
            </a:endParaRPr>
          </a:p>
        </p:txBody>
      </p:sp>
    </p:spTree>
    <p:extLst>
      <p:ext uri="{BB962C8B-B14F-4D97-AF65-F5344CB8AC3E}">
        <p14:creationId xmlns:p14="http://schemas.microsoft.com/office/powerpoint/2010/main" val="21151779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Number Placeholder 3"/>
          <p:cNvSpPr>
            <a:spLocks noGrp="1"/>
          </p:cNvSpPr>
          <p:nvPr>
            <p:ph type="sldNum" sz="quarter" idx="5"/>
          </p:nvPr>
        </p:nvSpPr>
        <p:spPr bwMode="auto">
          <a:xfrm>
            <a:off x="3849233" y="8632432"/>
            <a:ext cx="2944733" cy="454422"/>
          </a:xfrm>
          <a:ln>
            <a:miter lim="800000"/>
            <a:headEnd/>
            <a:tailEnd/>
          </a:ln>
        </p:spPr>
        <p:txBody>
          <a:bodyPr/>
          <a:lstStyle>
            <a:lvl1pPr eaLnBrk="0" hangingPunct="0">
              <a:defRPr>
                <a:solidFill>
                  <a:schemeClr val="tx1"/>
                </a:solidFill>
                <a:latin typeface="Arial" pitchFamily="34" charset="0"/>
                <a:cs typeface="Arial" pitchFamily="34" charset="0"/>
              </a:defRPr>
            </a:lvl1pPr>
            <a:lvl2pPr marL="737452" indent="-283635" eaLnBrk="0" hangingPunct="0">
              <a:defRPr>
                <a:solidFill>
                  <a:schemeClr val="tx1"/>
                </a:solidFill>
                <a:latin typeface="Arial" pitchFamily="34" charset="0"/>
                <a:cs typeface="Arial" pitchFamily="34" charset="0"/>
              </a:defRPr>
            </a:lvl2pPr>
            <a:lvl3pPr marL="1134542" indent="-226908" eaLnBrk="0" hangingPunct="0">
              <a:defRPr>
                <a:solidFill>
                  <a:schemeClr val="tx1"/>
                </a:solidFill>
                <a:latin typeface="Arial" pitchFamily="34" charset="0"/>
                <a:cs typeface="Arial" pitchFamily="34" charset="0"/>
              </a:defRPr>
            </a:lvl3pPr>
            <a:lvl4pPr marL="1588359" indent="-226908" eaLnBrk="0" hangingPunct="0">
              <a:defRPr>
                <a:solidFill>
                  <a:schemeClr val="tx1"/>
                </a:solidFill>
                <a:latin typeface="Arial" pitchFamily="34" charset="0"/>
                <a:cs typeface="Arial" pitchFamily="34" charset="0"/>
              </a:defRPr>
            </a:lvl4pPr>
            <a:lvl5pPr marL="2042175" indent="-226908" eaLnBrk="0" hangingPunct="0">
              <a:defRPr>
                <a:solidFill>
                  <a:schemeClr val="tx1"/>
                </a:solidFill>
                <a:latin typeface="Arial" pitchFamily="34" charset="0"/>
                <a:cs typeface="Arial" pitchFamily="34" charset="0"/>
              </a:defRPr>
            </a:lvl5pPr>
            <a:lvl6pPr marL="2495992" indent="-226908" eaLnBrk="0" fontAlgn="base" hangingPunct="0">
              <a:spcBef>
                <a:spcPct val="0"/>
              </a:spcBef>
              <a:spcAft>
                <a:spcPct val="0"/>
              </a:spcAft>
              <a:defRPr>
                <a:solidFill>
                  <a:schemeClr val="tx1"/>
                </a:solidFill>
                <a:latin typeface="Arial" pitchFamily="34" charset="0"/>
                <a:cs typeface="Arial" pitchFamily="34" charset="0"/>
              </a:defRPr>
            </a:lvl6pPr>
            <a:lvl7pPr marL="2949809" indent="-226908" eaLnBrk="0" fontAlgn="base" hangingPunct="0">
              <a:spcBef>
                <a:spcPct val="0"/>
              </a:spcBef>
              <a:spcAft>
                <a:spcPct val="0"/>
              </a:spcAft>
              <a:defRPr>
                <a:solidFill>
                  <a:schemeClr val="tx1"/>
                </a:solidFill>
                <a:latin typeface="Arial" pitchFamily="34" charset="0"/>
                <a:cs typeface="Arial" pitchFamily="34" charset="0"/>
              </a:defRPr>
            </a:lvl7pPr>
            <a:lvl8pPr marL="3403625" indent="-226908" eaLnBrk="0" fontAlgn="base" hangingPunct="0">
              <a:spcBef>
                <a:spcPct val="0"/>
              </a:spcBef>
              <a:spcAft>
                <a:spcPct val="0"/>
              </a:spcAft>
              <a:defRPr>
                <a:solidFill>
                  <a:schemeClr val="tx1"/>
                </a:solidFill>
                <a:latin typeface="Arial" pitchFamily="34" charset="0"/>
                <a:cs typeface="Arial" pitchFamily="34" charset="0"/>
              </a:defRPr>
            </a:lvl8pPr>
            <a:lvl9pPr marL="3857442" indent="-226908"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fld id="{B18672B2-DA9F-434D-8129-E6E72036E88D}" type="slidenum">
              <a:rPr lang="de-DE" altLang="de-DE">
                <a:solidFill>
                  <a:srgbClr val="000000"/>
                </a:solidFill>
              </a:rPr>
              <a:pPr eaLnBrk="1" hangingPunct="1"/>
              <a:t>21</a:t>
            </a:fld>
            <a:endParaRPr lang="de-DE" altLang="de-DE">
              <a:solidFill>
                <a:srgbClr val="000000"/>
              </a:solidFill>
            </a:endParaRPr>
          </a:p>
        </p:txBody>
      </p:sp>
      <p:sp>
        <p:nvSpPr>
          <p:cNvPr id="50179" name="Slide Image Placeholder 8"/>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0180" name="Notes Placeholder 9"/>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de-DE" altLang="de-DE"/>
          </a:p>
        </p:txBody>
      </p:sp>
    </p:spTree>
    <p:extLst>
      <p:ext uri="{BB962C8B-B14F-4D97-AF65-F5344CB8AC3E}">
        <p14:creationId xmlns:p14="http://schemas.microsoft.com/office/powerpoint/2010/main" val="5359303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Number Placeholder 3"/>
          <p:cNvSpPr>
            <a:spLocks noGrp="1"/>
          </p:cNvSpPr>
          <p:nvPr>
            <p:ph type="sldNum" sz="quarter" idx="5"/>
          </p:nvPr>
        </p:nvSpPr>
        <p:spPr bwMode="auto">
          <a:xfrm>
            <a:off x="3849233" y="8632432"/>
            <a:ext cx="2944733" cy="454422"/>
          </a:xfrm>
          <a:ln>
            <a:miter lim="800000"/>
            <a:headEnd/>
            <a:tailEnd/>
          </a:ln>
        </p:spPr>
        <p:txBody>
          <a:bodyPr/>
          <a:lstStyle>
            <a:lvl1pPr eaLnBrk="0" hangingPunct="0">
              <a:defRPr>
                <a:solidFill>
                  <a:schemeClr val="tx1"/>
                </a:solidFill>
                <a:latin typeface="Arial" pitchFamily="34" charset="0"/>
                <a:cs typeface="Arial" pitchFamily="34" charset="0"/>
              </a:defRPr>
            </a:lvl1pPr>
            <a:lvl2pPr marL="737452" indent="-283635" eaLnBrk="0" hangingPunct="0">
              <a:defRPr>
                <a:solidFill>
                  <a:schemeClr val="tx1"/>
                </a:solidFill>
                <a:latin typeface="Arial" pitchFamily="34" charset="0"/>
                <a:cs typeface="Arial" pitchFamily="34" charset="0"/>
              </a:defRPr>
            </a:lvl2pPr>
            <a:lvl3pPr marL="1134542" indent="-226908" eaLnBrk="0" hangingPunct="0">
              <a:defRPr>
                <a:solidFill>
                  <a:schemeClr val="tx1"/>
                </a:solidFill>
                <a:latin typeface="Arial" pitchFamily="34" charset="0"/>
                <a:cs typeface="Arial" pitchFamily="34" charset="0"/>
              </a:defRPr>
            </a:lvl3pPr>
            <a:lvl4pPr marL="1588359" indent="-226908" eaLnBrk="0" hangingPunct="0">
              <a:defRPr>
                <a:solidFill>
                  <a:schemeClr val="tx1"/>
                </a:solidFill>
                <a:latin typeface="Arial" pitchFamily="34" charset="0"/>
                <a:cs typeface="Arial" pitchFamily="34" charset="0"/>
              </a:defRPr>
            </a:lvl4pPr>
            <a:lvl5pPr marL="2042175" indent="-226908" eaLnBrk="0" hangingPunct="0">
              <a:defRPr>
                <a:solidFill>
                  <a:schemeClr val="tx1"/>
                </a:solidFill>
                <a:latin typeface="Arial" pitchFamily="34" charset="0"/>
                <a:cs typeface="Arial" pitchFamily="34" charset="0"/>
              </a:defRPr>
            </a:lvl5pPr>
            <a:lvl6pPr marL="2495992" indent="-226908" eaLnBrk="0" fontAlgn="base" hangingPunct="0">
              <a:spcBef>
                <a:spcPct val="0"/>
              </a:spcBef>
              <a:spcAft>
                <a:spcPct val="0"/>
              </a:spcAft>
              <a:defRPr>
                <a:solidFill>
                  <a:schemeClr val="tx1"/>
                </a:solidFill>
                <a:latin typeface="Arial" pitchFamily="34" charset="0"/>
                <a:cs typeface="Arial" pitchFamily="34" charset="0"/>
              </a:defRPr>
            </a:lvl6pPr>
            <a:lvl7pPr marL="2949809" indent="-226908" eaLnBrk="0" fontAlgn="base" hangingPunct="0">
              <a:spcBef>
                <a:spcPct val="0"/>
              </a:spcBef>
              <a:spcAft>
                <a:spcPct val="0"/>
              </a:spcAft>
              <a:defRPr>
                <a:solidFill>
                  <a:schemeClr val="tx1"/>
                </a:solidFill>
                <a:latin typeface="Arial" pitchFamily="34" charset="0"/>
                <a:cs typeface="Arial" pitchFamily="34" charset="0"/>
              </a:defRPr>
            </a:lvl7pPr>
            <a:lvl8pPr marL="3403625" indent="-226908" eaLnBrk="0" fontAlgn="base" hangingPunct="0">
              <a:spcBef>
                <a:spcPct val="0"/>
              </a:spcBef>
              <a:spcAft>
                <a:spcPct val="0"/>
              </a:spcAft>
              <a:defRPr>
                <a:solidFill>
                  <a:schemeClr val="tx1"/>
                </a:solidFill>
                <a:latin typeface="Arial" pitchFamily="34" charset="0"/>
                <a:cs typeface="Arial" pitchFamily="34" charset="0"/>
              </a:defRPr>
            </a:lvl8pPr>
            <a:lvl9pPr marL="3857442" indent="-226908"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fld id="{B18672B2-DA9F-434D-8129-E6E72036E88D}" type="slidenum">
              <a:rPr lang="en-US" altLang="de-DE" smtClean="0">
                <a:solidFill>
                  <a:srgbClr val="000000"/>
                </a:solidFill>
              </a:rPr>
              <a:pPr eaLnBrk="1" hangingPunct="1"/>
              <a:t>25</a:t>
            </a:fld>
            <a:endParaRPr lang="en-US" altLang="de-DE">
              <a:solidFill>
                <a:srgbClr val="000000"/>
              </a:solidFill>
            </a:endParaRPr>
          </a:p>
        </p:txBody>
      </p:sp>
      <p:sp>
        <p:nvSpPr>
          <p:cNvPr id="50179" name="Slide Image Placeholder 8"/>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0180" name="Notes Placeholder 9"/>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de-DE"/>
          </a:p>
        </p:txBody>
      </p:sp>
    </p:spTree>
    <p:extLst>
      <p:ext uri="{BB962C8B-B14F-4D97-AF65-F5344CB8AC3E}">
        <p14:creationId xmlns:p14="http://schemas.microsoft.com/office/powerpoint/2010/main" val="8657956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865F6F-1BF1-CC53-2C50-617841152B39}"/>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FA366028-29D2-FFFA-CFC7-351E89E1BDA8}"/>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8ACAAFDF-A7EE-EE3D-4829-85AFD8AAF8FB}"/>
              </a:ext>
            </a:extLst>
          </p:cNvPr>
          <p:cNvSpPr>
            <a:spLocks noGrp="1"/>
          </p:cNvSpPr>
          <p:nvPr>
            <p:ph type="body" idx="1"/>
          </p:nvPr>
        </p:nvSpPr>
        <p:spPr/>
        <p:txBody>
          <a:bodyPr/>
          <a:lstStyle/>
          <a:p>
            <a:endParaRPr lang="en-US"/>
          </a:p>
        </p:txBody>
      </p:sp>
      <p:sp>
        <p:nvSpPr>
          <p:cNvPr id="4" name="Foliennummernplatzhalter 3">
            <a:extLst>
              <a:ext uri="{FF2B5EF4-FFF2-40B4-BE49-F238E27FC236}">
                <a16:creationId xmlns:a16="http://schemas.microsoft.com/office/drawing/2014/main" id="{EFFBF767-758E-82A9-4020-5D004F29CFE0}"/>
              </a:ext>
            </a:extLst>
          </p:cNvPr>
          <p:cNvSpPr>
            <a:spLocks noGrp="1"/>
          </p:cNvSpPr>
          <p:nvPr>
            <p:ph type="sldNum" sz="quarter" idx="5"/>
          </p:nvPr>
        </p:nvSpPr>
        <p:spPr/>
        <p:txBody>
          <a:bodyPr/>
          <a:lstStyle/>
          <a:p>
            <a:pPr defTabSz="1326841">
              <a:defRPr/>
            </a:pPr>
            <a:fld id="{9E86D4C0-AEE8-48FF-BA3E-8E0B78A3ED3C}" type="slidenum">
              <a:rPr lang="en-US" altLang="en-US">
                <a:solidFill>
                  <a:srgbClr val="00305C"/>
                </a:solidFill>
              </a:rPr>
              <a:pPr defTabSz="1326841">
                <a:defRPr/>
              </a:pPr>
              <a:t>31</a:t>
            </a:fld>
            <a:endParaRPr lang="en-US" altLang="en-US">
              <a:solidFill>
                <a:srgbClr val="00305C"/>
              </a:solidFill>
            </a:endParaRPr>
          </a:p>
        </p:txBody>
      </p:sp>
    </p:spTree>
    <p:extLst>
      <p:ext uri="{BB962C8B-B14F-4D97-AF65-F5344CB8AC3E}">
        <p14:creationId xmlns:p14="http://schemas.microsoft.com/office/powerpoint/2010/main" val="397282542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4.emf"/></Relationships>
</file>

<file path=ppt/slideLayouts/_rels/slideLayout19.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1.xml"/><Relationship Id="rId1" Type="http://schemas.openxmlformats.org/officeDocument/2006/relationships/tags" Target="../tags/tag4.xml"/><Relationship Id="rId4" Type="http://schemas.openxmlformats.org/officeDocument/2006/relationships/image" Target="../media/image5.emf"/></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elfolie">
    <p:spTree>
      <p:nvGrpSpPr>
        <p:cNvPr id="1" name=""/>
        <p:cNvGrpSpPr/>
        <p:nvPr/>
      </p:nvGrpSpPr>
      <p:grpSpPr>
        <a:xfrm>
          <a:off x="0" y="0"/>
          <a:ext cx="0" cy="0"/>
          <a:chOff x="0" y="0"/>
          <a:chExt cx="0" cy="0"/>
        </a:xfrm>
      </p:grpSpPr>
      <p:sp>
        <p:nvSpPr>
          <p:cNvPr id="15459" name="Rectangle 99"/>
          <p:cNvSpPr>
            <a:spLocks noGrp="1" noChangeArrowheads="1"/>
          </p:cNvSpPr>
          <p:nvPr>
            <p:ph type="ctrTitle" hasCustomPrompt="1"/>
          </p:nvPr>
        </p:nvSpPr>
        <p:spPr>
          <a:xfrm>
            <a:off x="323849" y="1700808"/>
            <a:ext cx="8496301" cy="1331677"/>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anchor="b" anchorCtr="0"/>
          <a:lstStyle>
            <a:lvl1pPr>
              <a:lnSpc>
                <a:spcPct val="110000"/>
              </a:lnSpc>
              <a:defRPr sz="3200">
                <a:solidFill>
                  <a:schemeClr val="accent1"/>
                </a:solidFill>
              </a:defRPr>
            </a:lvl1pPr>
          </a:lstStyle>
          <a:p>
            <a:pPr lvl="0"/>
            <a:r>
              <a:rPr lang="en-GB" noProof="0"/>
              <a:t>Click to edit Master title style</a:t>
            </a:r>
          </a:p>
        </p:txBody>
      </p:sp>
      <p:sp>
        <p:nvSpPr>
          <p:cNvPr id="15460" name="Rectangle 100"/>
          <p:cNvSpPr>
            <a:spLocks noGrp="1" noChangeArrowheads="1"/>
          </p:cNvSpPr>
          <p:nvPr>
            <p:ph type="subTitle" idx="1" hasCustomPrompt="1"/>
          </p:nvPr>
        </p:nvSpPr>
        <p:spPr>
          <a:xfrm>
            <a:off x="323849" y="3573016"/>
            <a:ext cx="8496301" cy="2808734"/>
          </a:xfrm>
          <a:extLst>
            <a:ext uri="{909E8E84-426E-40DD-AFC4-6F175D3DCCD1}">
              <a14:hiddenFill xmlns:a14="http://schemas.microsoft.com/office/drawing/2010/main">
                <a:solidFill>
                  <a:srgbClr val="00305C"/>
                </a:solidFill>
              </a14:hiddenFill>
            </a:ext>
            <a:ext uri="{91240B29-F687-4F45-9708-019B960494DF}">
              <a14:hiddenLine xmlns:a14="http://schemas.microsoft.com/office/drawing/2010/main" w="6350" algn="ctr">
                <a:solidFill>
                  <a:schemeClr val="tx1"/>
                </a:solidFill>
                <a:miter lim="800000"/>
                <a:headEnd/>
                <a:tailEnd/>
              </a14:hiddenLine>
            </a:ext>
          </a:extLst>
        </p:spPr>
        <p:txBody>
          <a:bodyPr anchor="t" anchorCtr="0"/>
          <a:lstStyle>
            <a:lvl1pPr marL="0" indent="0">
              <a:lnSpc>
                <a:spcPct val="110000"/>
              </a:lnSpc>
              <a:spcAft>
                <a:spcPct val="0"/>
              </a:spcAft>
              <a:buNone/>
              <a:tabLst/>
              <a:defRPr sz="1800" b="0">
                <a:solidFill>
                  <a:schemeClr val="tx1"/>
                </a:solidFill>
              </a:defRPr>
            </a:lvl1pPr>
          </a:lstStyle>
          <a:p>
            <a:pPr lvl="0"/>
            <a:r>
              <a:rPr lang="en-GB" noProof="0"/>
              <a:t>Click to edit Master subtitle style</a:t>
            </a:r>
          </a:p>
        </p:txBody>
      </p:sp>
      <p:sp>
        <p:nvSpPr>
          <p:cNvPr id="9" name="Rechteck 8">
            <a:extLst>
              <a:ext uri="{FF2B5EF4-FFF2-40B4-BE49-F238E27FC236}">
                <a16:creationId xmlns:a16="http://schemas.microsoft.com/office/drawing/2014/main" id="{035E431D-92A2-47E3-AB81-F992A03F4066}"/>
              </a:ext>
            </a:extLst>
          </p:cNvPr>
          <p:cNvSpPr/>
          <p:nvPr userDrawn="1"/>
        </p:nvSpPr>
        <p:spPr>
          <a:xfrm>
            <a:off x="334963" y="237589"/>
            <a:ext cx="3636801" cy="360276"/>
          </a:xfrm>
          <a:prstGeom prst="rect">
            <a:avLst/>
          </a:prstGeom>
        </p:spPr>
        <p:txBody>
          <a:bodyPr wrap="none" lIns="0" tIns="0" rIns="0" bIns="0">
            <a:noAutofit/>
          </a:bodyPr>
          <a:lstStyle/>
          <a:p>
            <a:r>
              <a:rPr lang="en-US" sz="1800">
                <a:solidFill>
                  <a:schemeClr val="tx2"/>
                </a:solidFill>
              </a:rPr>
              <a:t>Making our world more productive</a:t>
            </a:r>
            <a:endParaRPr lang="de-DE" sz="1800">
              <a:solidFill>
                <a:schemeClr val="tx2"/>
              </a:solidFill>
            </a:endParaRPr>
          </a:p>
        </p:txBody>
      </p:sp>
      <p:pic>
        <p:nvPicPr>
          <p:cNvPr id="10" name="Grafik 9">
            <a:extLst>
              <a:ext uri="{FF2B5EF4-FFF2-40B4-BE49-F238E27FC236}">
                <a16:creationId xmlns:a16="http://schemas.microsoft.com/office/drawing/2014/main" id="{9491C5CC-A0C6-4BA9-8E02-4DEE9BCA1C8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335649" y="152636"/>
            <a:ext cx="2665476" cy="1330452"/>
          </a:xfrm>
          <a:prstGeom prst="rect">
            <a:avLst/>
          </a:prstGeom>
        </p:spPr>
      </p:pic>
    </p:spTree>
    <p:extLst>
      <p:ext uri="{BB962C8B-B14F-4D97-AF65-F5344CB8AC3E}">
        <p14:creationId xmlns:p14="http://schemas.microsoft.com/office/powerpoint/2010/main" val="523384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2 Contents">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142875" y="152402"/>
            <a:ext cx="6661149" cy="1023937"/>
          </a:xfrm>
        </p:spPr>
        <p:txBody>
          <a:bodyPr/>
          <a:lstStyle/>
          <a:p>
            <a:r>
              <a:rPr lang="en-GB" noProof="0"/>
              <a:t>Click to edit Master title style</a:t>
            </a:r>
          </a:p>
        </p:txBody>
      </p:sp>
      <p:sp>
        <p:nvSpPr>
          <p:cNvPr id="3" name="Inhaltsplatzhalter 2"/>
          <p:cNvSpPr>
            <a:spLocks noGrp="1"/>
          </p:cNvSpPr>
          <p:nvPr>
            <p:ph idx="1" hasCustomPrompt="1"/>
          </p:nvPr>
        </p:nvSpPr>
        <p:spPr>
          <a:xfrm>
            <a:off x="323850" y="1484314"/>
            <a:ext cx="4103688" cy="4897437"/>
          </a:xfrm>
        </p:spPr>
        <p:txBody>
          <a:body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8" name="Date Placeholder 7"/>
          <p:cNvSpPr>
            <a:spLocks noGrp="1"/>
          </p:cNvSpPr>
          <p:nvPr>
            <p:ph type="dt" sz="half" idx="10"/>
          </p:nvPr>
        </p:nvSpPr>
        <p:spPr/>
        <p:txBody>
          <a:bodyPr/>
          <a:lstStyle/>
          <a:p>
            <a:pPr>
              <a:lnSpc>
                <a:spcPct val="100000"/>
              </a:lnSpc>
            </a:pPr>
            <a:fld id="{E632994A-4A51-40FE-B3DA-4F0E6CE8B1F8}" type="datetime1">
              <a:rPr lang="en-US" noProof="0" smtClean="0"/>
              <a:t>3/11/2025</a:t>
            </a:fld>
            <a:endParaRPr lang="en-GB" noProof="0"/>
          </a:p>
        </p:txBody>
      </p:sp>
      <p:sp>
        <p:nvSpPr>
          <p:cNvPr id="9" name="Footer Placeholder 8"/>
          <p:cNvSpPr>
            <a:spLocks noGrp="1"/>
          </p:cNvSpPr>
          <p:nvPr>
            <p:ph type="ftr" sz="quarter" idx="11"/>
          </p:nvPr>
        </p:nvSpPr>
        <p:spPr/>
        <p:txBody>
          <a:bodyPr/>
          <a:lstStyle/>
          <a:p>
            <a:pPr>
              <a:lnSpc>
                <a:spcPct val="100000"/>
              </a:lnSpc>
            </a:pPr>
            <a:r>
              <a:rPr lang="en-GB" noProof="0"/>
              <a:t>Footer</a:t>
            </a:r>
          </a:p>
        </p:txBody>
      </p:sp>
      <p:sp>
        <p:nvSpPr>
          <p:cNvPr id="7" name="Inhaltsplatzhalter 2"/>
          <p:cNvSpPr>
            <a:spLocks noGrp="1"/>
          </p:cNvSpPr>
          <p:nvPr>
            <p:ph idx="12" hasCustomPrompt="1"/>
          </p:nvPr>
        </p:nvSpPr>
        <p:spPr>
          <a:xfrm>
            <a:off x="4716463" y="1484314"/>
            <a:ext cx="4103687" cy="4897437"/>
          </a:xfrm>
        </p:spPr>
        <p:txBody>
          <a:body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Tree>
    <p:extLst>
      <p:ext uri="{BB962C8B-B14F-4D97-AF65-F5344CB8AC3E}">
        <p14:creationId xmlns:p14="http://schemas.microsoft.com/office/powerpoint/2010/main" val="38181123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3 Contents">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p>
            <a:r>
              <a:rPr lang="en-GB" noProof="0"/>
              <a:t>Click to edit Master title style</a:t>
            </a:r>
          </a:p>
        </p:txBody>
      </p:sp>
      <p:sp>
        <p:nvSpPr>
          <p:cNvPr id="3" name="Inhaltsplatzhalter 2"/>
          <p:cNvSpPr>
            <a:spLocks noGrp="1"/>
          </p:cNvSpPr>
          <p:nvPr>
            <p:ph idx="1" hasCustomPrompt="1"/>
          </p:nvPr>
        </p:nvSpPr>
        <p:spPr>
          <a:xfrm>
            <a:off x="323850" y="1484314"/>
            <a:ext cx="2628000" cy="4897437"/>
          </a:xfrm>
        </p:spPr>
        <p:txBody>
          <a:body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8" name="Date Placeholder 7"/>
          <p:cNvSpPr>
            <a:spLocks noGrp="1"/>
          </p:cNvSpPr>
          <p:nvPr>
            <p:ph type="dt" sz="half" idx="10"/>
          </p:nvPr>
        </p:nvSpPr>
        <p:spPr/>
        <p:txBody>
          <a:bodyPr/>
          <a:lstStyle/>
          <a:p>
            <a:pPr>
              <a:lnSpc>
                <a:spcPct val="100000"/>
              </a:lnSpc>
            </a:pPr>
            <a:fld id="{67B112D8-1E2F-4189-993F-2A0755A65196}" type="datetime1">
              <a:rPr lang="en-US" noProof="0" smtClean="0"/>
              <a:t>3/11/2025</a:t>
            </a:fld>
            <a:endParaRPr lang="en-GB" noProof="0"/>
          </a:p>
        </p:txBody>
      </p:sp>
      <p:sp>
        <p:nvSpPr>
          <p:cNvPr id="9" name="Footer Placeholder 8"/>
          <p:cNvSpPr>
            <a:spLocks noGrp="1"/>
          </p:cNvSpPr>
          <p:nvPr>
            <p:ph type="ftr" sz="quarter" idx="11"/>
          </p:nvPr>
        </p:nvSpPr>
        <p:spPr/>
        <p:txBody>
          <a:bodyPr/>
          <a:lstStyle/>
          <a:p>
            <a:pPr>
              <a:lnSpc>
                <a:spcPct val="100000"/>
              </a:lnSpc>
            </a:pPr>
            <a:r>
              <a:rPr lang="en-GB" noProof="0"/>
              <a:t>Footer</a:t>
            </a:r>
          </a:p>
        </p:txBody>
      </p:sp>
      <p:sp>
        <p:nvSpPr>
          <p:cNvPr id="7" name="Inhaltsplatzhalter 2"/>
          <p:cNvSpPr>
            <a:spLocks noGrp="1"/>
          </p:cNvSpPr>
          <p:nvPr>
            <p:ph idx="12" hasCustomPrompt="1"/>
          </p:nvPr>
        </p:nvSpPr>
        <p:spPr>
          <a:xfrm>
            <a:off x="3258161" y="1484314"/>
            <a:ext cx="2628000" cy="4897437"/>
          </a:xfrm>
        </p:spPr>
        <p:txBody>
          <a:body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10" name="Inhaltsplatzhalter 2"/>
          <p:cNvSpPr>
            <a:spLocks noGrp="1"/>
          </p:cNvSpPr>
          <p:nvPr>
            <p:ph idx="13" hasCustomPrompt="1"/>
          </p:nvPr>
        </p:nvSpPr>
        <p:spPr>
          <a:xfrm>
            <a:off x="6192472" y="1484314"/>
            <a:ext cx="2628000" cy="4897437"/>
          </a:xfrm>
        </p:spPr>
        <p:txBody>
          <a:body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Tree>
    <p:extLst>
      <p:ext uri="{BB962C8B-B14F-4D97-AF65-F5344CB8AC3E}">
        <p14:creationId xmlns:p14="http://schemas.microsoft.com/office/powerpoint/2010/main" val="292718286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4 Contents">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p>
            <a:r>
              <a:rPr lang="en-GB" noProof="0"/>
              <a:t>Click to edit Master title style</a:t>
            </a:r>
          </a:p>
        </p:txBody>
      </p:sp>
      <p:sp>
        <p:nvSpPr>
          <p:cNvPr id="3" name="Inhaltsplatzhalter 2"/>
          <p:cNvSpPr>
            <a:spLocks noGrp="1"/>
          </p:cNvSpPr>
          <p:nvPr>
            <p:ph idx="1" hasCustomPrompt="1"/>
          </p:nvPr>
        </p:nvSpPr>
        <p:spPr>
          <a:xfrm>
            <a:off x="323849" y="1484314"/>
            <a:ext cx="4103689" cy="2356557"/>
          </a:xfrm>
        </p:spPr>
        <p:txBody>
          <a:body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8" name="Date Placeholder 7"/>
          <p:cNvSpPr>
            <a:spLocks noGrp="1"/>
          </p:cNvSpPr>
          <p:nvPr>
            <p:ph type="dt" sz="half" idx="10"/>
          </p:nvPr>
        </p:nvSpPr>
        <p:spPr/>
        <p:txBody>
          <a:bodyPr/>
          <a:lstStyle/>
          <a:p>
            <a:pPr>
              <a:lnSpc>
                <a:spcPct val="100000"/>
              </a:lnSpc>
            </a:pPr>
            <a:fld id="{16CAB49A-72BA-4239-A74F-D2CE80ACE001}" type="datetime1">
              <a:rPr lang="en-US" noProof="0" smtClean="0"/>
              <a:t>3/11/2025</a:t>
            </a:fld>
            <a:endParaRPr lang="en-GB" noProof="0"/>
          </a:p>
        </p:txBody>
      </p:sp>
      <p:sp>
        <p:nvSpPr>
          <p:cNvPr id="9" name="Footer Placeholder 8"/>
          <p:cNvSpPr>
            <a:spLocks noGrp="1"/>
          </p:cNvSpPr>
          <p:nvPr>
            <p:ph type="ftr" sz="quarter" idx="11"/>
          </p:nvPr>
        </p:nvSpPr>
        <p:spPr/>
        <p:txBody>
          <a:bodyPr/>
          <a:lstStyle/>
          <a:p>
            <a:pPr>
              <a:lnSpc>
                <a:spcPct val="100000"/>
              </a:lnSpc>
            </a:pPr>
            <a:r>
              <a:rPr lang="en-GB" noProof="0"/>
              <a:t>Footer</a:t>
            </a:r>
          </a:p>
        </p:txBody>
      </p:sp>
      <p:sp>
        <p:nvSpPr>
          <p:cNvPr id="7" name="Inhaltsplatzhalter 2"/>
          <p:cNvSpPr>
            <a:spLocks noGrp="1"/>
          </p:cNvSpPr>
          <p:nvPr>
            <p:ph idx="12" hasCustomPrompt="1"/>
          </p:nvPr>
        </p:nvSpPr>
        <p:spPr>
          <a:xfrm>
            <a:off x="4716463" y="1484314"/>
            <a:ext cx="4103687" cy="2356557"/>
          </a:xfrm>
        </p:spPr>
        <p:txBody>
          <a:body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10" name="Inhaltsplatzhalter 2"/>
          <p:cNvSpPr>
            <a:spLocks noGrp="1"/>
          </p:cNvSpPr>
          <p:nvPr>
            <p:ph idx="13" hasCustomPrompt="1"/>
          </p:nvPr>
        </p:nvSpPr>
        <p:spPr>
          <a:xfrm>
            <a:off x="323850" y="4041068"/>
            <a:ext cx="4103688" cy="2340682"/>
          </a:xfrm>
        </p:spPr>
        <p:txBody>
          <a:body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11" name="Inhaltsplatzhalter 2"/>
          <p:cNvSpPr>
            <a:spLocks noGrp="1"/>
          </p:cNvSpPr>
          <p:nvPr>
            <p:ph idx="14" hasCustomPrompt="1"/>
          </p:nvPr>
        </p:nvSpPr>
        <p:spPr>
          <a:xfrm>
            <a:off x="4716463" y="4041068"/>
            <a:ext cx="4103687" cy="2340682"/>
          </a:xfrm>
        </p:spPr>
        <p:txBody>
          <a:body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Tree>
    <p:extLst>
      <p:ext uri="{BB962C8B-B14F-4D97-AF65-F5344CB8AC3E}">
        <p14:creationId xmlns:p14="http://schemas.microsoft.com/office/powerpoint/2010/main" val="397391525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p>
            <a:r>
              <a:rPr lang="en-GB" noProof="0"/>
              <a:t>Click to edit Master title style</a:t>
            </a:r>
          </a:p>
        </p:txBody>
      </p:sp>
      <p:sp>
        <p:nvSpPr>
          <p:cNvPr id="5" name="Date Placeholder 4"/>
          <p:cNvSpPr>
            <a:spLocks noGrp="1"/>
          </p:cNvSpPr>
          <p:nvPr>
            <p:ph type="dt" sz="half" idx="10"/>
          </p:nvPr>
        </p:nvSpPr>
        <p:spPr/>
        <p:txBody>
          <a:bodyPr/>
          <a:lstStyle/>
          <a:p>
            <a:pPr>
              <a:lnSpc>
                <a:spcPct val="100000"/>
              </a:lnSpc>
            </a:pPr>
            <a:fld id="{156EEAEA-A3B3-4068-AC4D-BAAE5D92BF24}" type="datetime1">
              <a:rPr lang="en-US" noProof="0" smtClean="0"/>
              <a:t>3/11/2025</a:t>
            </a:fld>
            <a:endParaRPr lang="en-GB" noProof="0"/>
          </a:p>
        </p:txBody>
      </p:sp>
      <p:sp>
        <p:nvSpPr>
          <p:cNvPr id="6" name="Footer Placeholder 5"/>
          <p:cNvSpPr>
            <a:spLocks noGrp="1"/>
          </p:cNvSpPr>
          <p:nvPr>
            <p:ph type="ftr" sz="quarter" idx="11"/>
          </p:nvPr>
        </p:nvSpPr>
        <p:spPr/>
        <p:txBody>
          <a:bodyPr/>
          <a:lstStyle/>
          <a:p>
            <a:pPr>
              <a:lnSpc>
                <a:spcPct val="100000"/>
              </a:lnSpc>
            </a:pPr>
            <a:r>
              <a:rPr lang="en-GB" noProof="0"/>
              <a:t>Footer</a:t>
            </a:r>
          </a:p>
        </p:txBody>
      </p:sp>
    </p:spTree>
    <p:extLst>
      <p:ext uri="{BB962C8B-B14F-4D97-AF65-F5344CB8AC3E}">
        <p14:creationId xmlns:p14="http://schemas.microsoft.com/office/powerpoint/2010/main" val="24987347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Leer">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pPr>
              <a:lnSpc>
                <a:spcPct val="100000"/>
              </a:lnSpc>
            </a:pPr>
            <a:fld id="{69D6C443-A022-43B1-8F6A-02EFB2467411}" type="datetime1">
              <a:rPr lang="en-US" noProof="0" smtClean="0"/>
              <a:t>3/11/2025</a:t>
            </a:fld>
            <a:endParaRPr lang="en-GB" noProof="0"/>
          </a:p>
        </p:txBody>
      </p:sp>
      <p:sp>
        <p:nvSpPr>
          <p:cNvPr id="6" name="Footer Placeholder 5"/>
          <p:cNvSpPr>
            <a:spLocks noGrp="1"/>
          </p:cNvSpPr>
          <p:nvPr>
            <p:ph type="ftr" sz="quarter" idx="11"/>
          </p:nvPr>
        </p:nvSpPr>
        <p:spPr/>
        <p:txBody>
          <a:bodyPr/>
          <a:lstStyle/>
          <a:p>
            <a:pPr>
              <a:lnSpc>
                <a:spcPct val="100000"/>
              </a:lnSpc>
            </a:pPr>
            <a:r>
              <a:rPr lang="en-GB" noProof="0"/>
              <a:t>Footer</a:t>
            </a:r>
          </a:p>
        </p:txBody>
      </p:sp>
    </p:spTree>
    <p:extLst>
      <p:ext uri="{BB962C8B-B14F-4D97-AF65-F5344CB8AC3E}">
        <p14:creationId xmlns:p14="http://schemas.microsoft.com/office/powerpoint/2010/main" val="244735938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Reference Type1">
    <p:spTree>
      <p:nvGrpSpPr>
        <p:cNvPr id="1" name=""/>
        <p:cNvGrpSpPr/>
        <p:nvPr/>
      </p:nvGrpSpPr>
      <p:grpSpPr>
        <a:xfrm>
          <a:off x="0" y="0"/>
          <a:ext cx="0" cy="0"/>
          <a:chOff x="0" y="0"/>
          <a:chExt cx="0" cy="0"/>
        </a:xfrm>
      </p:grpSpPr>
      <p:sp>
        <p:nvSpPr>
          <p:cNvPr id="7" name="Bildplatzhalter 3"/>
          <p:cNvSpPr>
            <a:spLocks noGrp="1"/>
          </p:cNvSpPr>
          <p:nvPr>
            <p:ph type="pic" sz="quarter" idx="12" hasCustomPrompt="1"/>
          </p:nvPr>
        </p:nvSpPr>
        <p:spPr>
          <a:xfrm>
            <a:off x="3132064" y="1484313"/>
            <a:ext cx="5688086" cy="4897438"/>
          </a:xfrm>
          <a:solidFill>
            <a:schemeClr val="bg1">
              <a:lumMod val="9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lvl1pPr>
              <a:defRPr lang="de-DE"/>
            </a:lvl1pPr>
          </a:lstStyle>
          <a:p>
            <a:pPr marL="0" lvl="0" indent="0" algn="ctr">
              <a:buNone/>
            </a:pPr>
            <a:r>
              <a:rPr lang="en-GB" noProof="0"/>
              <a:t>Click icon to add picture</a:t>
            </a:r>
          </a:p>
        </p:txBody>
      </p:sp>
      <p:sp>
        <p:nvSpPr>
          <p:cNvPr id="2" name="Titel 1"/>
          <p:cNvSpPr>
            <a:spLocks noGrp="1"/>
          </p:cNvSpPr>
          <p:nvPr>
            <p:ph type="title" hasCustomPrompt="1"/>
          </p:nvPr>
        </p:nvSpPr>
        <p:spPr>
          <a:xfrm>
            <a:off x="142875" y="152401"/>
            <a:ext cx="6661150" cy="1022400"/>
          </a:xfrm>
        </p:spPr>
        <p:txBody>
          <a:bodyPr/>
          <a:lstStyle/>
          <a:p>
            <a:r>
              <a:rPr lang="en-GB" noProof="0"/>
              <a:t>Click to edit Master title style</a:t>
            </a:r>
          </a:p>
        </p:txBody>
      </p:sp>
      <p:sp>
        <p:nvSpPr>
          <p:cNvPr id="3" name="Inhaltsplatzhalter 2"/>
          <p:cNvSpPr>
            <a:spLocks noGrp="1"/>
          </p:cNvSpPr>
          <p:nvPr>
            <p:ph idx="1" hasCustomPrompt="1"/>
          </p:nvPr>
        </p:nvSpPr>
        <p:spPr>
          <a:xfrm>
            <a:off x="323850" y="1484314"/>
            <a:ext cx="2663752" cy="4897437"/>
          </a:xfrm>
        </p:spPr>
        <p:txBody>
          <a:bodyPr/>
          <a:lstStyle>
            <a:lvl1pPr marL="0" indent="0">
              <a:buNone/>
              <a:tabLst/>
              <a:defRPr sz="1400"/>
            </a:lvl1pPr>
            <a:lvl2pPr marL="184150" indent="-184150">
              <a:tabLst/>
              <a:defRPr sz="1400"/>
            </a:lvl2pPr>
            <a:lvl3pPr marL="361950" indent="-171450">
              <a:tabLst/>
              <a:defRPr sz="1400"/>
            </a:lvl3pPr>
            <a:lvl4pPr marL="534988" indent="-177800">
              <a:tabLst/>
              <a:defRPr sz="1400"/>
            </a:lvl4pPr>
            <a:lvl5pPr marL="714375" indent="-177800">
              <a:tabLst/>
              <a:defRPr sz="1400"/>
            </a:lvl5p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8" name="Date Placeholder 7"/>
          <p:cNvSpPr>
            <a:spLocks noGrp="1"/>
          </p:cNvSpPr>
          <p:nvPr>
            <p:ph type="dt" sz="half" idx="10"/>
          </p:nvPr>
        </p:nvSpPr>
        <p:spPr/>
        <p:txBody>
          <a:bodyPr/>
          <a:lstStyle/>
          <a:p>
            <a:pPr>
              <a:lnSpc>
                <a:spcPct val="100000"/>
              </a:lnSpc>
            </a:pPr>
            <a:fld id="{66CBF2F3-85CF-4106-ABED-CEC21FC368D1}" type="datetime1">
              <a:rPr lang="en-US" noProof="0" smtClean="0"/>
              <a:t>3/11/2025</a:t>
            </a:fld>
            <a:endParaRPr lang="en-GB" noProof="0"/>
          </a:p>
        </p:txBody>
      </p:sp>
      <p:sp>
        <p:nvSpPr>
          <p:cNvPr id="9" name="Footer Placeholder 8"/>
          <p:cNvSpPr>
            <a:spLocks noGrp="1"/>
          </p:cNvSpPr>
          <p:nvPr>
            <p:ph type="ftr" sz="quarter" idx="11"/>
          </p:nvPr>
        </p:nvSpPr>
        <p:spPr/>
        <p:txBody>
          <a:bodyPr/>
          <a:lstStyle/>
          <a:p>
            <a:pPr>
              <a:lnSpc>
                <a:spcPct val="100000"/>
              </a:lnSpc>
            </a:pPr>
            <a:r>
              <a:rPr lang="en-GB" noProof="0"/>
              <a:t>Footer</a:t>
            </a:r>
          </a:p>
        </p:txBody>
      </p:sp>
    </p:spTree>
    <p:extLst>
      <p:ext uri="{BB962C8B-B14F-4D97-AF65-F5344CB8AC3E}">
        <p14:creationId xmlns:p14="http://schemas.microsoft.com/office/powerpoint/2010/main" val="184034291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Reference Type2">
    <p:spTree>
      <p:nvGrpSpPr>
        <p:cNvPr id="1" name=""/>
        <p:cNvGrpSpPr/>
        <p:nvPr/>
      </p:nvGrpSpPr>
      <p:grpSpPr>
        <a:xfrm>
          <a:off x="0" y="0"/>
          <a:ext cx="0" cy="0"/>
          <a:chOff x="0" y="0"/>
          <a:chExt cx="0" cy="0"/>
        </a:xfrm>
      </p:grpSpPr>
      <p:sp>
        <p:nvSpPr>
          <p:cNvPr id="7" name="Bildplatzhalter 3"/>
          <p:cNvSpPr>
            <a:spLocks noGrp="1"/>
          </p:cNvSpPr>
          <p:nvPr>
            <p:ph type="pic" sz="quarter" idx="12" hasCustomPrompt="1"/>
          </p:nvPr>
        </p:nvSpPr>
        <p:spPr>
          <a:xfrm>
            <a:off x="4716463" y="1484784"/>
            <a:ext cx="4103687" cy="2376124"/>
          </a:xfrm>
          <a:solidFill>
            <a:schemeClr val="bg1">
              <a:lumMod val="9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lvl1pPr>
              <a:defRPr lang="de-DE"/>
            </a:lvl1pPr>
          </a:lstStyle>
          <a:p>
            <a:pPr marL="0" lvl="0" indent="0" algn="ctr">
              <a:buNone/>
            </a:pPr>
            <a:r>
              <a:rPr lang="en-GB" noProof="0"/>
              <a:t>Click icon to add picture</a:t>
            </a:r>
          </a:p>
        </p:txBody>
      </p:sp>
      <p:sp>
        <p:nvSpPr>
          <p:cNvPr id="2" name="Titel 1"/>
          <p:cNvSpPr>
            <a:spLocks noGrp="1"/>
          </p:cNvSpPr>
          <p:nvPr>
            <p:ph type="title" hasCustomPrompt="1"/>
          </p:nvPr>
        </p:nvSpPr>
        <p:spPr>
          <a:xfrm>
            <a:off x="142875" y="152402"/>
            <a:ext cx="6661150" cy="1023937"/>
          </a:xfrm>
        </p:spPr>
        <p:txBody>
          <a:bodyPr/>
          <a:lstStyle/>
          <a:p>
            <a:r>
              <a:rPr lang="en-GB" noProof="0"/>
              <a:t>Click to edit Master title style</a:t>
            </a:r>
          </a:p>
        </p:txBody>
      </p:sp>
      <p:sp>
        <p:nvSpPr>
          <p:cNvPr id="3" name="Inhaltsplatzhalter 2"/>
          <p:cNvSpPr>
            <a:spLocks noGrp="1"/>
          </p:cNvSpPr>
          <p:nvPr>
            <p:ph idx="1" hasCustomPrompt="1"/>
          </p:nvPr>
        </p:nvSpPr>
        <p:spPr>
          <a:xfrm>
            <a:off x="323850" y="1484314"/>
            <a:ext cx="4103688" cy="4897437"/>
          </a:xfrm>
        </p:spPr>
        <p:txBody>
          <a:bodyPr/>
          <a:lstStyle>
            <a:lvl1pPr marL="0" indent="0">
              <a:buNone/>
              <a:tabLst/>
              <a:defRPr sz="1400"/>
            </a:lvl1pPr>
            <a:lvl2pPr marL="184150" indent="-184150">
              <a:tabLst/>
              <a:defRPr sz="1400"/>
            </a:lvl2pPr>
            <a:lvl3pPr marL="358775" indent="-177800">
              <a:tabLst/>
              <a:defRPr sz="1400"/>
            </a:lvl3pPr>
            <a:lvl4pPr marL="534988" indent="-177800">
              <a:tabLst/>
              <a:defRPr sz="1400"/>
            </a:lvl4pPr>
            <a:lvl5pPr marL="714375" indent="-177800">
              <a:tabLst/>
              <a:defRPr sz="1400"/>
            </a:lvl5p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8" name="Date Placeholder 7"/>
          <p:cNvSpPr>
            <a:spLocks noGrp="1"/>
          </p:cNvSpPr>
          <p:nvPr>
            <p:ph type="dt" sz="half" idx="10"/>
          </p:nvPr>
        </p:nvSpPr>
        <p:spPr/>
        <p:txBody>
          <a:bodyPr/>
          <a:lstStyle/>
          <a:p>
            <a:pPr>
              <a:lnSpc>
                <a:spcPct val="100000"/>
              </a:lnSpc>
            </a:pPr>
            <a:fld id="{E6F0A08E-BD71-477E-8D38-1C8AF8825CB1}" type="datetime1">
              <a:rPr lang="en-US" noProof="0" smtClean="0"/>
              <a:t>3/11/2025</a:t>
            </a:fld>
            <a:endParaRPr lang="en-GB" noProof="0"/>
          </a:p>
        </p:txBody>
      </p:sp>
      <p:sp>
        <p:nvSpPr>
          <p:cNvPr id="9" name="Footer Placeholder 8"/>
          <p:cNvSpPr>
            <a:spLocks noGrp="1"/>
          </p:cNvSpPr>
          <p:nvPr>
            <p:ph type="ftr" sz="quarter" idx="11"/>
          </p:nvPr>
        </p:nvSpPr>
        <p:spPr/>
        <p:txBody>
          <a:bodyPr/>
          <a:lstStyle/>
          <a:p>
            <a:pPr>
              <a:lnSpc>
                <a:spcPct val="100000"/>
              </a:lnSpc>
            </a:pPr>
            <a:r>
              <a:rPr lang="en-GB" noProof="0"/>
              <a:t>Footer</a:t>
            </a:r>
          </a:p>
        </p:txBody>
      </p:sp>
      <p:sp>
        <p:nvSpPr>
          <p:cNvPr id="10" name="Bildplatzhalter 3"/>
          <p:cNvSpPr>
            <a:spLocks noGrp="1"/>
          </p:cNvSpPr>
          <p:nvPr>
            <p:ph type="pic" sz="quarter" idx="13" hasCustomPrompt="1"/>
          </p:nvPr>
        </p:nvSpPr>
        <p:spPr>
          <a:xfrm>
            <a:off x="4716463" y="4004642"/>
            <a:ext cx="4103687" cy="2377108"/>
          </a:xfrm>
          <a:solidFill>
            <a:schemeClr val="bg1">
              <a:lumMod val="9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lvl1pPr>
              <a:defRPr lang="de-DE"/>
            </a:lvl1pPr>
          </a:lstStyle>
          <a:p>
            <a:pPr marL="0" lvl="0" indent="0" algn="ctr">
              <a:buNone/>
            </a:pPr>
            <a:r>
              <a:rPr lang="en-GB" noProof="0"/>
              <a:t>Click icon to add picture</a:t>
            </a:r>
          </a:p>
        </p:txBody>
      </p:sp>
    </p:spTree>
    <p:extLst>
      <p:ext uri="{BB962C8B-B14F-4D97-AF65-F5344CB8AC3E}">
        <p14:creationId xmlns:p14="http://schemas.microsoft.com/office/powerpoint/2010/main" val="217130410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Reference Type3">
    <p:spTree>
      <p:nvGrpSpPr>
        <p:cNvPr id="1" name=""/>
        <p:cNvGrpSpPr/>
        <p:nvPr/>
      </p:nvGrpSpPr>
      <p:grpSpPr>
        <a:xfrm>
          <a:off x="0" y="0"/>
          <a:ext cx="0" cy="0"/>
          <a:chOff x="0" y="0"/>
          <a:chExt cx="0" cy="0"/>
        </a:xfrm>
      </p:grpSpPr>
      <p:sp>
        <p:nvSpPr>
          <p:cNvPr id="7" name="Bildplatzhalter 3"/>
          <p:cNvSpPr>
            <a:spLocks noGrp="1"/>
          </p:cNvSpPr>
          <p:nvPr>
            <p:ph type="pic" sz="quarter" idx="12" hasCustomPrompt="1"/>
          </p:nvPr>
        </p:nvSpPr>
        <p:spPr>
          <a:xfrm>
            <a:off x="323849" y="3429003"/>
            <a:ext cx="8496301" cy="2952748"/>
          </a:xfrm>
          <a:solidFill>
            <a:schemeClr val="bg1">
              <a:lumMod val="9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lvl1pPr>
              <a:defRPr lang="de-DE"/>
            </a:lvl1pPr>
          </a:lstStyle>
          <a:p>
            <a:pPr marL="0" lvl="0" indent="0" algn="ctr">
              <a:buNone/>
            </a:pPr>
            <a:r>
              <a:rPr lang="en-GB" noProof="0"/>
              <a:t>Click icon to add picture</a:t>
            </a:r>
          </a:p>
        </p:txBody>
      </p:sp>
      <p:sp>
        <p:nvSpPr>
          <p:cNvPr id="2" name="Titel 1"/>
          <p:cNvSpPr>
            <a:spLocks noGrp="1"/>
          </p:cNvSpPr>
          <p:nvPr>
            <p:ph type="title" hasCustomPrompt="1"/>
          </p:nvPr>
        </p:nvSpPr>
        <p:spPr/>
        <p:txBody>
          <a:bodyPr/>
          <a:lstStyle/>
          <a:p>
            <a:r>
              <a:rPr lang="en-GB" noProof="0"/>
              <a:t>Click to edit Master title style</a:t>
            </a:r>
          </a:p>
        </p:txBody>
      </p:sp>
      <p:sp>
        <p:nvSpPr>
          <p:cNvPr id="3" name="Inhaltsplatzhalter 2"/>
          <p:cNvSpPr>
            <a:spLocks noGrp="1"/>
          </p:cNvSpPr>
          <p:nvPr>
            <p:ph idx="1" hasCustomPrompt="1"/>
          </p:nvPr>
        </p:nvSpPr>
        <p:spPr>
          <a:xfrm>
            <a:off x="323850" y="1484314"/>
            <a:ext cx="4103688" cy="1728663"/>
          </a:xfrm>
        </p:spPr>
        <p:txBody>
          <a:bodyPr/>
          <a:lstStyle>
            <a:lvl1pPr marL="0" indent="0">
              <a:buNone/>
              <a:tabLst/>
              <a:defRPr sz="1400"/>
            </a:lvl1pPr>
            <a:lvl2pPr marL="184150" indent="-184150">
              <a:tabLst/>
              <a:defRPr sz="1400"/>
            </a:lvl2pPr>
            <a:lvl3pPr marL="358775" indent="-177800">
              <a:tabLst/>
              <a:defRPr sz="1400"/>
            </a:lvl3pPr>
            <a:lvl4pPr marL="534988" indent="-177800">
              <a:tabLst/>
              <a:defRPr sz="1400"/>
            </a:lvl4pPr>
            <a:lvl5pPr marL="714375" indent="-177800" defTabSz="715963">
              <a:tabLst/>
              <a:defRPr sz="1400"/>
            </a:lvl5p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8" name="Date Placeholder 7"/>
          <p:cNvSpPr>
            <a:spLocks noGrp="1"/>
          </p:cNvSpPr>
          <p:nvPr>
            <p:ph type="dt" sz="half" idx="10"/>
          </p:nvPr>
        </p:nvSpPr>
        <p:spPr/>
        <p:txBody>
          <a:bodyPr/>
          <a:lstStyle/>
          <a:p>
            <a:pPr>
              <a:lnSpc>
                <a:spcPct val="100000"/>
              </a:lnSpc>
            </a:pPr>
            <a:fld id="{153DEA4B-2AFF-4EE4-8885-F4B781317C46}" type="datetime1">
              <a:rPr lang="en-US" noProof="0" smtClean="0"/>
              <a:t>3/11/2025</a:t>
            </a:fld>
            <a:endParaRPr lang="en-GB" noProof="0"/>
          </a:p>
        </p:txBody>
      </p:sp>
      <p:sp>
        <p:nvSpPr>
          <p:cNvPr id="9" name="Footer Placeholder 8"/>
          <p:cNvSpPr>
            <a:spLocks noGrp="1"/>
          </p:cNvSpPr>
          <p:nvPr>
            <p:ph type="ftr" sz="quarter" idx="11"/>
          </p:nvPr>
        </p:nvSpPr>
        <p:spPr/>
        <p:txBody>
          <a:bodyPr/>
          <a:lstStyle/>
          <a:p>
            <a:pPr>
              <a:lnSpc>
                <a:spcPct val="100000"/>
              </a:lnSpc>
            </a:pPr>
            <a:r>
              <a:rPr lang="en-GB" noProof="0"/>
              <a:t>Footer</a:t>
            </a:r>
          </a:p>
        </p:txBody>
      </p:sp>
      <p:sp>
        <p:nvSpPr>
          <p:cNvPr id="10" name="Inhaltsplatzhalter 2"/>
          <p:cNvSpPr>
            <a:spLocks noGrp="1"/>
          </p:cNvSpPr>
          <p:nvPr>
            <p:ph idx="13" hasCustomPrompt="1"/>
          </p:nvPr>
        </p:nvSpPr>
        <p:spPr>
          <a:xfrm>
            <a:off x="4716463" y="1484314"/>
            <a:ext cx="4103687" cy="1728663"/>
          </a:xfrm>
        </p:spPr>
        <p:txBody>
          <a:bodyPr/>
          <a:lstStyle>
            <a:lvl1pPr marL="0" indent="0">
              <a:buNone/>
              <a:tabLst/>
              <a:defRPr sz="1400"/>
            </a:lvl1pPr>
            <a:lvl2pPr marL="184150" indent="-184150">
              <a:tabLst/>
              <a:defRPr sz="1400"/>
            </a:lvl2pPr>
            <a:lvl3pPr marL="358775" indent="-177800">
              <a:tabLst/>
              <a:defRPr sz="1400"/>
            </a:lvl3pPr>
            <a:lvl4pPr marL="534988" indent="-177800">
              <a:tabLst/>
              <a:defRPr sz="1400"/>
            </a:lvl4pPr>
            <a:lvl5pPr marL="714375" indent="-177800" defTabSz="806450">
              <a:tabLst/>
              <a:defRPr sz="1400"/>
            </a:lvl5p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Tree>
    <p:extLst>
      <p:ext uri="{BB962C8B-B14F-4D97-AF65-F5344CB8AC3E}">
        <p14:creationId xmlns:p14="http://schemas.microsoft.com/office/powerpoint/2010/main" val="375591672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FA0CD00D-B3CB-A8F6-79E5-D4B093BCA3F7}"/>
              </a:ext>
            </a:extLst>
          </p:cNvPr>
          <p:cNvGraphicFramePr>
            <a:graphicFrameLocks noChangeAspect="1"/>
          </p:cNvGraphicFramePr>
          <p:nvPr userDrawn="1">
            <p:custDataLst>
              <p:tags r:id="rId1"/>
            </p:custDataLst>
            <p:extLst>
              <p:ext uri="{D42A27DB-BD31-4B8C-83A1-F6EECF244321}">
                <p14:modId xmlns:p14="http://schemas.microsoft.com/office/powerpoint/2010/main" val="89746972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234" imgH="234" progId="TCLayout.ActiveDocument.1">
                  <p:embed/>
                </p:oleObj>
              </mc:Choice>
              <mc:Fallback>
                <p:oleObj name="think-cell Slide" r:id="rId3" imgW="234" imgH="234" progId="TCLayout.ActiveDocument.1">
                  <p:embed/>
                  <p:pic>
                    <p:nvPicPr>
                      <p:cNvPr id="6" name="Object 5" hidden="1">
                        <a:extLst>
                          <a:ext uri="{FF2B5EF4-FFF2-40B4-BE49-F238E27FC236}">
                            <a16:creationId xmlns:a16="http://schemas.microsoft.com/office/drawing/2014/main" id="{FA0CD00D-B3CB-A8F6-79E5-D4B093BCA3F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p:cNvSpPr>
            <a:spLocks noGrp="1"/>
          </p:cNvSpPr>
          <p:nvPr>
            <p:ph type="title" hasCustomPrompt="1"/>
          </p:nvPr>
        </p:nvSpPr>
        <p:spPr/>
        <p:txBody>
          <a:bodyPr vert="horz"/>
          <a:lstStyle>
            <a:lvl1pPr rtl="0">
              <a:defRPr/>
            </a:lvl1pPr>
          </a:lstStyle>
          <a:p>
            <a:r>
              <a:rPr lang="en-US" noProof="0"/>
              <a:t>Insert page title</a:t>
            </a:r>
            <a:endParaRPr lang="en-US"/>
          </a:p>
        </p:txBody>
      </p:sp>
      <p:sp>
        <p:nvSpPr>
          <p:cNvPr id="4" name="Text Placeholder 3"/>
          <p:cNvSpPr>
            <a:spLocks noGrp="1"/>
          </p:cNvSpPr>
          <p:nvPr>
            <p:ph type="body" sz="quarter" idx="10" hasCustomPrompt="1"/>
          </p:nvPr>
        </p:nvSpPr>
        <p:spPr>
          <a:xfrm>
            <a:off x="324000" y="1690687"/>
            <a:ext cx="8494713" cy="4391026"/>
          </a:xfrm>
        </p:spPr>
        <p:txBody>
          <a:bodyPr/>
          <a:lstStyle>
            <a:lvl1pPr rtl="0">
              <a:defRPr/>
            </a:lvl1pPr>
            <a:lvl2pPr rtl="0">
              <a:defRPr/>
            </a:lvl2pPr>
            <a:lvl3pPr rtl="0">
              <a:defRPr/>
            </a:lvl3pPr>
            <a:lvl4pPr rtl="0">
              <a:defRPr/>
            </a:lvl4pPr>
            <a:lvl5pPr rtl="0">
              <a:defRPr/>
            </a:lvl5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5" name="Rectangle 6"/>
          <p:cNvSpPr>
            <a:spLocks noGrp="1" noChangeArrowheads="1"/>
          </p:cNvSpPr>
          <p:nvPr>
            <p:ph type="sldNum" sz="quarter" idx="11"/>
          </p:nvPr>
        </p:nvSpPr>
        <p:spPr>
          <a:xfrm>
            <a:off x="6959600" y="6453188"/>
            <a:ext cx="1860550" cy="252412"/>
          </a:xfrm>
          <a:prstGeom prst="rect">
            <a:avLst/>
          </a:prstGeom>
        </p:spPr>
        <p:txBody>
          <a:bodyPr/>
          <a:lstStyle>
            <a:lvl1pPr algn="r" rtl="0">
              <a:defRPr sz="1100"/>
            </a:lvl1pPr>
          </a:lstStyle>
          <a:p>
            <a:pPr>
              <a:defRPr/>
            </a:pPr>
            <a:fld id="{E29CD5BB-2F58-454A-8514-1200A23987E0}" type="slidenum">
              <a:rPr lang="en-US" smtClean="0">
                <a:solidFill>
                  <a:srgbClr val="00305C"/>
                </a:solidFill>
              </a:rPr>
              <a:pPr>
                <a:defRPr/>
              </a:pPr>
              <a:t>‹#›</a:t>
            </a:fld>
            <a:endParaRPr lang="en-US">
              <a:solidFill>
                <a:srgbClr val="00305C"/>
              </a:solidFill>
            </a:endParaRPr>
          </a:p>
        </p:txBody>
      </p:sp>
    </p:spTree>
    <p:extLst>
      <p:ext uri="{BB962C8B-B14F-4D97-AF65-F5344CB8AC3E}">
        <p14:creationId xmlns:p14="http://schemas.microsoft.com/office/powerpoint/2010/main" val="2453699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1"/>
            </p:custDataLst>
            <p:extLst>
              <p:ext uri="{D42A27DB-BD31-4B8C-83A1-F6EECF244321}">
                <p14:modId xmlns:p14="http://schemas.microsoft.com/office/powerpoint/2010/main" val="3604104174"/>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4" name="Object 3" hidden="1"/>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2" name="Titel 1"/>
          <p:cNvSpPr>
            <a:spLocks noGrp="1"/>
          </p:cNvSpPr>
          <p:nvPr>
            <p:ph type="title" hasCustomPrompt="1"/>
          </p:nvPr>
        </p:nvSpPr>
        <p:spPr/>
        <p:txBody>
          <a:bodyPr/>
          <a:lstStyle>
            <a:lvl1pPr>
              <a:defRPr/>
            </a:lvl1pPr>
          </a:lstStyle>
          <a:p>
            <a:r>
              <a:rPr lang="en-US"/>
              <a:t>Click to add Action Title</a:t>
            </a:r>
            <a:endParaRPr lang="de-DE"/>
          </a:p>
        </p:txBody>
      </p:sp>
      <p:sp>
        <p:nvSpPr>
          <p:cNvPr id="6" name="Footer Placeholder 5"/>
          <p:cNvSpPr>
            <a:spLocks noGrp="1"/>
          </p:cNvSpPr>
          <p:nvPr>
            <p:ph type="ftr" sz="quarter" idx="11"/>
          </p:nvPr>
        </p:nvSpPr>
        <p:spPr/>
        <p:txBody>
          <a:bodyPr/>
          <a:lstStyle/>
          <a:p>
            <a:pPr>
              <a:lnSpc>
                <a:spcPct val="100000"/>
              </a:lnSpc>
            </a:pPr>
            <a:r>
              <a:rPr lang="en-US"/>
              <a:t>180601_LGSM_HK_Genesys Telephony Solution proposal</a:t>
            </a:r>
            <a:endParaRPr lang="de-DE"/>
          </a:p>
        </p:txBody>
      </p:sp>
      <p:sp>
        <p:nvSpPr>
          <p:cNvPr id="9" name="Text Placeholder 4"/>
          <p:cNvSpPr>
            <a:spLocks noGrp="1"/>
          </p:cNvSpPr>
          <p:nvPr>
            <p:ph type="body" sz="quarter" idx="12" hasCustomPrompt="1"/>
          </p:nvPr>
        </p:nvSpPr>
        <p:spPr>
          <a:xfrm>
            <a:off x="306729" y="1309950"/>
            <a:ext cx="7937679" cy="246221"/>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spAutoFit/>
          </a:bodyPr>
          <a:lstStyle>
            <a:lvl1pPr marL="0" indent="0">
              <a:buNone/>
              <a:defRPr lang="en-US" b="1" kern="1200" cap="all" baseline="0" dirty="0" smtClean="0">
                <a:latin typeface="LindeDaxPowerPoint" pitchFamily="34" charset="0"/>
              </a:defRPr>
            </a:lvl1pPr>
            <a:lvl2pPr marL="180975" indent="0">
              <a:buNone/>
              <a:defRPr lang="en-US" kern="1200" dirty="0" smtClean="0">
                <a:latin typeface="LindeDaxPowerPoint" pitchFamily="34" charset="0"/>
                <a:ea typeface="+mn-ea"/>
                <a:cs typeface="+mn-cs"/>
              </a:defRPr>
            </a:lvl2pPr>
            <a:lvl3pPr marL="647700" indent="0">
              <a:buNone/>
              <a:defRPr lang="en-US" kern="1200" dirty="0" smtClean="0">
                <a:latin typeface="LindeDaxPowerPoint" pitchFamily="34" charset="0"/>
                <a:ea typeface="+mn-ea"/>
                <a:cs typeface="+mn-cs"/>
              </a:defRPr>
            </a:lvl3pPr>
            <a:lvl4pPr marL="1104900" indent="0">
              <a:buNone/>
              <a:defRPr lang="en-US" kern="1200" dirty="0" smtClean="0">
                <a:latin typeface="LindeDaxPowerPoint" pitchFamily="34" charset="0"/>
                <a:ea typeface="+mn-ea"/>
                <a:cs typeface="+mn-cs"/>
              </a:defRPr>
            </a:lvl4pPr>
            <a:lvl5pPr marL="1562100" indent="0">
              <a:buNone/>
              <a:defRPr lang="en-US" kern="1200" dirty="0">
                <a:latin typeface="LindeDaxPowerPoint" pitchFamily="34" charset="0"/>
                <a:ea typeface="+mn-ea"/>
                <a:cs typeface="+mn-cs"/>
              </a:defRPr>
            </a:lvl5pPr>
          </a:lstStyle>
          <a:p>
            <a:pPr lvl="0">
              <a:lnSpc>
                <a:spcPct val="100000"/>
              </a:lnSpc>
              <a:spcAft>
                <a:spcPct val="0"/>
              </a:spcAft>
            </a:pPr>
            <a:r>
              <a:rPr lang="en-US"/>
              <a:t>CLICK TO ADD SUBTITLE</a:t>
            </a:r>
          </a:p>
        </p:txBody>
      </p:sp>
      <p:sp>
        <p:nvSpPr>
          <p:cNvPr id="10" name="Text Placeholder 10"/>
          <p:cNvSpPr>
            <a:spLocks noGrp="1"/>
          </p:cNvSpPr>
          <p:nvPr>
            <p:ph type="body" sz="quarter" idx="13" hasCustomPrompt="1"/>
          </p:nvPr>
        </p:nvSpPr>
        <p:spPr>
          <a:xfrm>
            <a:off x="306729" y="1573268"/>
            <a:ext cx="8649521" cy="191309"/>
          </a:xfrm>
        </p:spPr>
        <p:txBody>
          <a:bodyPr/>
          <a:lstStyle>
            <a:lvl1pPr marL="0" indent="0">
              <a:buNone/>
              <a:defRPr sz="1200"/>
            </a:lvl1pPr>
          </a:lstStyle>
          <a:p>
            <a:pPr lvl="0"/>
            <a:r>
              <a:rPr lang="en-US"/>
              <a:t>Click to add Measure</a:t>
            </a:r>
          </a:p>
        </p:txBody>
      </p:sp>
      <p:cxnSp>
        <p:nvCxnSpPr>
          <p:cNvPr id="7" name="Straight Connector 6"/>
          <p:cNvCxnSpPr/>
          <p:nvPr userDrawn="1"/>
        </p:nvCxnSpPr>
        <p:spPr bwMode="auto">
          <a:xfrm>
            <a:off x="6732240" y="1556792"/>
            <a:ext cx="0" cy="0"/>
          </a:xfrm>
          <a:prstGeom prst="line">
            <a:avLst/>
          </a:prstGeom>
          <a:solidFill>
            <a:schemeClr val="bg1"/>
          </a:solidFill>
          <a:ln w="63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 name="Text Placeholder 4"/>
          <p:cNvSpPr>
            <a:spLocks noGrp="1"/>
          </p:cNvSpPr>
          <p:nvPr>
            <p:ph type="body" sz="quarter" idx="14" hasCustomPrompt="1"/>
          </p:nvPr>
        </p:nvSpPr>
        <p:spPr>
          <a:xfrm>
            <a:off x="8290116" y="1225165"/>
            <a:ext cx="674372" cy="273340"/>
          </a:xfrm>
          <a:solidFill>
            <a:schemeClr val="bg1"/>
          </a:solidFill>
          <a:effectLst>
            <a:outerShdw dist="25400" dir="8100000" algn="tr" rotWithShape="0">
              <a:schemeClr val="tx1"/>
            </a:outerShdw>
          </a:effectLst>
        </p:spPr>
        <p:txBody>
          <a:bodyPr wrap="none" lIns="54000" tIns="36000" rIns="36000" anchor="ctr" anchorCtr="1">
            <a:spAutoFit/>
          </a:bodyPr>
          <a:lstStyle>
            <a:lvl1pPr marL="0" indent="0" algn="r">
              <a:buNone/>
              <a:defRPr sz="1400" cap="all" baseline="0"/>
            </a:lvl1pPr>
            <a:lvl2pPr marL="266700" indent="0">
              <a:buNone/>
              <a:defRPr sz="1400"/>
            </a:lvl2pPr>
            <a:lvl3pPr marL="542925" indent="0">
              <a:buNone/>
              <a:defRPr sz="1400"/>
            </a:lvl3pPr>
            <a:lvl4pPr marL="809625" indent="0">
              <a:buNone/>
              <a:defRPr sz="1400"/>
            </a:lvl4pPr>
            <a:lvl5pPr marL="1076325" indent="0">
              <a:buNone/>
              <a:defRPr sz="1400"/>
            </a:lvl5pPr>
          </a:lstStyle>
          <a:p>
            <a:pPr lvl="0"/>
            <a:r>
              <a:rPr lang="en-US"/>
              <a:t>sticker</a:t>
            </a:r>
          </a:p>
        </p:txBody>
      </p:sp>
    </p:spTree>
    <p:extLst>
      <p:ext uri="{BB962C8B-B14F-4D97-AF65-F5344CB8AC3E}">
        <p14:creationId xmlns:p14="http://schemas.microsoft.com/office/powerpoint/2010/main" val="33865912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Pic, Logo at top)">
    <p:bg>
      <p:bgPr>
        <a:solidFill>
          <a:schemeClr val="accent1"/>
        </a:solidFill>
        <a:effectLst/>
      </p:bgPr>
    </p:bg>
    <p:spTree>
      <p:nvGrpSpPr>
        <p:cNvPr id="1" name=""/>
        <p:cNvGrpSpPr/>
        <p:nvPr/>
      </p:nvGrpSpPr>
      <p:grpSpPr>
        <a:xfrm>
          <a:off x="0" y="0"/>
          <a:ext cx="0" cy="0"/>
          <a:chOff x="0" y="0"/>
          <a:chExt cx="0" cy="0"/>
        </a:xfrm>
      </p:grpSpPr>
      <p:sp>
        <p:nvSpPr>
          <p:cNvPr id="13" name="Bildplatzhalter 12"/>
          <p:cNvSpPr>
            <a:spLocks noGrp="1"/>
          </p:cNvSpPr>
          <p:nvPr>
            <p:ph type="pic" sz="quarter" idx="12" hasCustomPrompt="1"/>
          </p:nvPr>
        </p:nvSpPr>
        <p:spPr>
          <a:xfrm>
            <a:off x="0" y="0"/>
            <a:ext cx="9144000" cy="6858000"/>
          </a:xfrm>
          <a:custGeom>
            <a:avLst/>
            <a:gdLst>
              <a:gd name="connsiteX0" fmla="*/ 6319205 w 9144000"/>
              <a:gd name="connsiteY0" fmla="*/ 152636 h 6858000"/>
              <a:gd name="connsiteX1" fmla="*/ 6319205 w 9144000"/>
              <a:gd name="connsiteY1" fmla="*/ 1484313 h 6858000"/>
              <a:gd name="connsiteX2" fmla="*/ 9001125 w 9144000"/>
              <a:gd name="connsiteY2" fmla="*/ 1484313 h 6858000"/>
              <a:gd name="connsiteX3" fmla="*/ 9001125 w 9144000"/>
              <a:gd name="connsiteY3" fmla="*/ 152636 h 6858000"/>
              <a:gd name="connsiteX4" fmla="*/ 0 w 9144000"/>
              <a:gd name="connsiteY4" fmla="*/ 0 h 6858000"/>
              <a:gd name="connsiteX5" fmla="*/ 9144000 w 9144000"/>
              <a:gd name="connsiteY5" fmla="*/ 0 h 6858000"/>
              <a:gd name="connsiteX6" fmla="*/ 9144000 w 9144000"/>
              <a:gd name="connsiteY6" fmla="*/ 6858000 h 6858000"/>
              <a:gd name="connsiteX7" fmla="*/ 0 w 9144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44000" h="6858000">
                <a:moveTo>
                  <a:pt x="6319205" y="152636"/>
                </a:moveTo>
                <a:lnTo>
                  <a:pt x="6319205" y="1484313"/>
                </a:lnTo>
                <a:lnTo>
                  <a:pt x="9001125" y="1484313"/>
                </a:lnTo>
                <a:lnTo>
                  <a:pt x="9001125" y="152636"/>
                </a:lnTo>
                <a:close/>
                <a:moveTo>
                  <a:pt x="0" y="0"/>
                </a:moveTo>
                <a:lnTo>
                  <a:pt x="9144000" y="0"/>
                </a:lnTo>
                <a:lnTo>
                  <a:pt x="9144000" y="6858000"/>
                </a:lnTo>
                <a:lnTo>
                  <a:pt x="0" y="6858000"/>
                </a:lnTo>
                <a:close/>
              </a:path>
            </a:pathLst>
          </a:custGeom>
          <a:solidFill>
            <a:schemeClr val="bg1">
              <a:lumMod val="95000"/>
            </a:schemeClr>
          </a:solidFill>
        </p:spPr>
        <p:txBody>
          <a:bodyPr wrap="square" anchor="ctr">
            <a:noAutofit/>
          </a:bodyPr>
          <a:lstStyle>
            <a:lvl1pPr marL="0" indent="0" algn="ctr">
              <a:buNone/>
              <a:defRPr/>
            </a:lvl1pPr>
          </a:lstStyle>
          <a:p>
            <a:r>
              <a:rPr lang="en-GB" noProof="0"/>
              <a:t>Click icon to add picture</a:t>
            </a:r>
          </a:p>
        </p:txBody>
      </p:sp>
      <p:sp>
        <p:nvSpPr>
          <p:cNvPr id="15459" name="Rectangle 99"/>
          <p:cNvSpPr>
            <a:spLocks noGrp="1" noChangeArrowheads="1"/>
          </p:cNvSpPr>
          <p:nvPr>
            <p:ph type="ctrTitle" hasCustomPrompt="1"/>
          </p:nvPr>
        </p:nvSpPr>
        <p:spPr>
          <a:xfrm>
            <a:off x="323849" y="1700808"/>
            <a:ext cx="8496301" cy="1332000"/>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anchor="b" anchorCtr="0"/>
          <a:lstStyle>
            <a:lvl1pPr>
              <a:lnSpc>
                <a:spcPct val="110000"/>
              </a:lnSpc>
              <a:defRPr sz="3200">
                <a:solidFill>
                  <a:schemeClr val="accent1"/>
                </a:solidFill>
              </a:defRPr>
            </a:lvl1pPr>
          </a:lstStyle>
          <a:p>
            <a:pPr lvl="0"/>
            <a:r>
              <a:rPr lang="en-GB" noProof="0"/>
              <a:t>Click to edit Master title style</a:t>
            </a:r>
          </a:p>
        </p:txBody>
      </p:sp>
      <p:sp>
        <p:nvSpPr>
          <p:cNvPr id="15460" name="Rectangle 100"/>
          <p:cNvSpPr>
            <a:spLocks noGrp="1" noChangeArrowheads="1"/>
          </p:cNvSpPr>
          <p:nvPr>
            <p:ph type="subTitle" idx="1" hasCustomPrompt="1"/>
          </p:nvPr>
        </p:nvSpPr>
        <p:spPr>
          <a:xfrm>
            <a:off x="323849" y="3573015"/>
            <a:ext cx="8496301" cy="2808729"/>
          </a:xfrm>
          <a:extLst>
            <a:ext uri="{909E8E84-426E-40DD-AFC4-6F175D3DCCD1}">
              <a14:hiddenFill xmlns:a14="http://schemas.microsoft.com/office/drawing/2010/main">
                <a:solidFill>
                  <a:srgbClr val="00305C"/>
                </a:solidFill>
              </a14:hiddenFill>
            </a:ext>
            <a:ext uri="{91240B29-F687-4F45-9708-019B960494DF}">
              <a14:hiddenLine xmlns:a14="http://schemas.microsoft.com/office/drawing/2010/main" w="6350" algn="ctr">
                <a:solidFill>
                  <a:schemeClr val="tx1"/>
                </a:solidFill>
                <a:miter lim="800000"/>
                <a:headEnd/>
                <a:tailEnd/>
              </a14:hiddenLine>
            </a:ext>
          </a:extLst>
        </p:spPr>
        <p:txBody>
          <a:bodyPr anchor="t" anchorCtr="0"/>
          <a:lstStyle>
            <a:lvl1pPr marL="0" indent="0">
              <a:lnSpc>
                <a:spcPct val="110000"/>
              </a:lnSpc>
              <a:spcAft>
                <a:spcPct val="0"/>
              </a:spcAft>
              <a:buNone/>
              <a:tabLst/>
              <a:defRPr sz="1800" b="0">
                <a:solidFill>
                  <a:schemeClr val="accent1"/>
                </a:solidFill>
              </a:defRPr>
            </a:lvl1pPr>
          </a:lstStyle>
          <a:p>
            <a:pPr lvl="0"/>
            <a:r>
              <a:rPr lang="en-GB" noProof="0"/>
              <a:t>Click to edit Master subtitle style</a:t>
            </a:r>
          </a:p>
        </p:txBody>
      </p:sp>
      <p:sp>
        <p:nvSpPr>
          <p:cNvPr id="10" name="Textplatzhalter 3">
            <a:extLst>
              <a:ext uri="{FF2B5EF4-FFF2-40B4-BE49-F238E27FC236}">
                <a16:creationId xmlns:a16="http://schemas.microsoft.com/office/drawing/2014/main" id="{7A93E2D9-D28C-46C1-8A7B-CE37C604ADF3}"/>
              </a:ext>
            </a:extLst>
          </p:cNvPr>
          <p:cNvSpPr>
            <a:spLocks noGrp="1"/>
          </p:cNvSpPr>
          <p:nvPr>
            <p:ph type="body" sz="quarter" idx="13" hasCustomPrompt="1"/>
          </p:nvPr>
        </p:nvSpPr>
        <p:spPr>
          <a:xfrm>
            <a:off x="334963" y="237589"/>
            <a:ext cx="3600000" cy="360000"/>
          </a:xfrm>
        </p:spPr>
        <p:txBody>
          <a:bodyPr/>
          <a:lstStyle>
            <a:lvl1pPr marL="0" indent="0">
              <a:buNone/>
              <a:defRPr sz="1800">
                <a:solidFill>
                  <a:schemeClr val="accent1"/>
                </a:solidFill>
              </a:defRPr>
            </a:lvl1pPr>
          </a:lstStyle>
          <a:p>
            <a:pPr lvl="0"/>
            <a:r>
              <a:rPr lang="en-US"/>
              <a:t>Claim</a:t>
            </a:r>
          </a:p>
        </p:txBody>
      </p:sp>
      <p:pic>
        <p:nvPicPr>
          <p:cNvPr id="11" name="Grafik 10">
            <a:extLst>
              <a:ext uri="{FF2B5EF4-FFF2-40B4-BE49-F238E27FC236}">
                <a16:creationId xmlns:a16="http://schemas.microsoft.com/office/drawing/2014/main" id="{6D322560-4D8C-4FCD-91A4-4F3A391BE77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335649" y="152636"/>
            <a:ext cx="2665476" cy="1330452"/>
          </a:xfrm>
          <a:prstGeom prst="rect">
            <a:avLst/>
          </a:prstGeom>
        </p:spPr>
      </p:pic>
    </p:spTree>
    <p:extLst>
      <p:ext uri="{BB962C8B-B14F-4D97-AF65-F5344CB8AC3E}">
        <p14:creationId xmlns:p14="http://schemas.microsoft.com/office/powerpoint/2010/main" val="13380394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half Pic, Logo at top)">
    <p:spTree>
      <p:nvGrpSpPr>
        <p:cNvPr id="1" name=""/>
        <p:cNvGrpSpPr/>
        <p:nvPr/>
      </p:nvGrpSpPr>
      <p:grpSpPr>
        <a:xfrm>
          <a:off x="0" y="0"/>
          <a:ext cx="0" cy="0"/>
          <a:chOff x="0" y="0"/>
          <a:chExt cx="0" cy="0"/>
        </a:xfrm>
      </p:grpSpPr>
      <p:sp>
        <p:nvSpPr>
          <p:cNvPr id="16" name="Bildplatzhalter 15"/>
          <p:cNvSpPr>
            <a:spLocks noGrp="1"/>
          </p:cNvSpPr>
          <p:nvPr>
            <p:ph type="pic" sz="quarter" idx="13" hasCustomPrompt="1"/>
          </p:nvPr>
        </p:nvSpPr>
        <p:spPr>
          <a:xfrm>
            <a:off x="0" y="0"/>
            <a:ext cx="9144000" cy="3429000"/>
          </a:xfrm>
          <a:custGeom>
            <a:avLst/>
            <a:gdLst>
              <a:gd name="connsiteX0" fmla="*/ 6319205 w 9144000"/>
              <a:gd name="connsiteY0" fmla="*/ 152636 h 3429000"/>
              <a:gd name="connsiteX1" fmla="*/ 6319205 w 9144000"/>
              <a:gd name="connsiteY1" fmla="*/ 1484313 h 3429000"/>
              <a:gd name="connsiteX2" fmla="*/ 9001125 w 9144000"/>
              <a:gd name="connsiteY2" fmla="*/ 1484313 h 3429000"/>
              <a:gd name="connsiteX3" fmla="*/ 9001125 w 9144000"/>
              <a:gd name="connsiteY3" fmla="*/ 152636 h 3429000"/>
              <a:gd name="connsiteX4" fmla="*/ 0 w 9144000"/>
              <a:gd name="connsiteY4" fmla="*/ 0 h 3429000"/>
              <a:gd name="connsiteX5" fmla="*/ 9144000 w 9144000"/>
              <a:gd name="connsiteY5" fmla="*/ 0 h 3429000"/>
              <a:gd name="connsiteX6" fmla="*/ 9144000 w 9144000"/>
              <a:gd name="connsiteY6" fmla="*/ 3429000 h 3429000"/>
              <a:gd name="connsiteX7" fmla="*/ 0 w 9144000"/>
              <a:gd name="connsiteY7" fmla="*/ 3429000 h 3429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44000" h="3429000">
                <a:moveTo>
                  <a:pt x="6319205" y="152636"/>
                </a:moveTo>
                <a:lnTo>
                  <a:pt x="6319205" y="1484313"/>
                </a:lnTo>
                <a:lnTo>
                  <a:pt x="9001125" y="1484313"/>
                </a:lnTo>
                <a:lnTo>
                  <a:pt x="9001125" y="152636"/>
                </a:lnTo>
                <a:close/>
                <a:moveTo>
                  <a:pt x="0" y="0"/>
                </a:moveTo>
                <a:lnTo>
                  <a:pt x="9144000" y="0"/>
                </a:lnTo>
                <a:lnTo>
                  <a:pt x="9144000" y="3429000"/>
                </a:lnTo>
                <a:lnTo>
                  <a:pt x="0" y="3429000"/>
                </a:lnTo>
                <a:close/>
              </a:path>
            </a:pathLst>
          </a:custGeom>
          <a:solidFill>
            <a:schemeClr val="bg1">
              <a:lumMod val="95000"/>
            </a:schemeClr>
          </a:solidFill>
        </p:spPr>
        <p:txBody>
          <a:bodyPr wrap="square" anchor="ctr">
            <a:noAutofit/>
          </a:bodyPr>
          <a:lstStyle>
            <a:lvl1pPr marL="0" indent="0" algn="ctr">
              <a:buNone/>
              <a:defRPr/>
            </a:lvl1pPr>
          </a:lstStyle>
          <a:p>
            <a:r>
              <a:rPr lang="en-GB" noProof="0"/>
              <a:t>Click icon to add picture</a:t>
            </a:r>
          </a:p>
        </p:txBody>
      </p:sp>
      <p:sp>
        <p:nvSpPr>
          <p:cNvPr id="15459" name="Rectangle 99"/>
          <p:cNvSpPr>
            <a:spLocks noGrp="1" noChangeArrowheads="1"/>
          </p:cNvSpPr>
          <p:nvPr>
            <p:ph type="ctrTitle" hasCustomPrompt="1"/>
          </p:nvPr>
        </p:nvSpPr>
        <p:spPr>
          <a:xfrm>
            <a:off x="323849" y="3645024"/>
            <a:ext cx="8496301" cy="1116000"/>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anchor="t" anchorCtr="0"/>
          <a:lstStyle>
            <a:lvl1pPr>
              <a:lnSpc>
                <a:spcPct val="110000"/>
              </a:lnSpc>
              <a:defRPr sz="3200">
                <a:solidFill>
                  <a:schemeClr val="accent1"/>
                </a:solidFill>
              </a:defRPr>
            </a:lvl1pPr>
          </a:lstStyle>
          <a:p>
            <a:pPr lvl="0"/>
            <a:r>
              <a:rPr lang="en-GB" noProof="0"/>
              <a:t>Click to edit Master title style</a:t>
            </a:r>
          </a:p>
        </p:txBody>
      </p:sp>
      <p:sp>
        <p:nvSpPr>
          <p:cNvPr id="15460" name="Rectangle 100"/>
          <p:cNvSpPr>
            <a:spLocks noGrp="1" noChangeArrowheads="1"/>
          </p:cNvSpPr>
          <p:nvPr>
            <p:ph type="subTitle" idx="1" hasCustomPrompt="1"/>
          </p:nvPr>
        </p:nvSpPr>
        <p:spPr>
          <a:xfrm>
            <a:off x="323849" y="4845856"/>
            <a:ext cx="8496301" cy="1283444"/>
          </a:xfrm>
          <a:extLst>
            <a:ext uri="{909E8E84-426E-40DD-AFC4-6F175D3DCCD1}">
              <a14:hiddenFill xmlns:a14="http://schemas.microsoft.com/office/drawing/2010/main">
                <a:solidFill>
                  <a:srgbClr val="00305C"/>
                </a:solidFill>
              </a14:hiddenFill>
            </a:ext>
            <a:ext uri="{91240B29-F687-4F45-9708-019B960494DF}">
              <a14:hiddenLine xmlns:a14="http://schemas.microsoft.com/office/drawing/2010/main" w="6350" algn="ctr">
                <a:solidFill>
                  <a:schemeClr val="tx1"/>
                </a:solidFill>
                <a:miter lim="800000"/>
                <a:headEnd/>
                <a:tailEnd/>
              </a14:hiddenLine>
            </a:ext>
          </a:extLst>
        </p:spPr>
        <p:txBody>
          <a:bodyPr anchor="t" anchorCtr="0"/>
          <a:lstStyle>
            <a:lvl1pPr marL="0" indent="0">
              <a:lnSpc>
                <a:spcPct val="110000"/>
              </a:lnSpc>
              <a:spcAft>
                <a:spcPct val="0"/>
              </a:spcAft>
              <a:buNone/>
              <a:tabLst/>
              <a:defRPr sz="1800" b="0">
                <a:solidFill>
                  <a:schemeClr val="tx1"/>
                </a:solidFill>
              </a:defRPr>
            </a:lvl1pPr>
          </a:lstStyle>
          <a:p>
            <a:pPr lvl="0"/>
            <a:r>
              <a:rPr lang="en-GB" noProof="0"/>
              <a:t>Click to edit Master subtitle style</a:t>
            </a:r>
          </a:p>
        </p:txBody>
      </p:sp>
      <p:sp>
        <p:nvSpPr>
          <p:cNvPr id="9" name="Rechteck 8">
            <a:extLst>
              <a:ext uri="{FF2B5EF4-FFF2-40B4-BE49-F238E27FC236}">
                <a16:creationId xmlns:a16="http://schemas.microsoft.com/office/drawing/2014/main" id="{937045AB-0038-4D16-836E-600A3271FA7C}"/>
              </a:ext>
            </a:extLst>
          </p:cNvPr>
          <p:cNvSpPr/>
          <p:nvPr userDrawn="1"/>
        </p:nvSpPr>
        <p:spPr>
          <a:xfrm>
            <a:off x="334963" y="6354068"/>
            <a:ext cx="3636801" cy="360276"/>
          </a:xfrm>
          <a:prstGeom prst="rect">
            <a:avLst/>
          </a:prstGeom>
        </p:spPr>
        <p:txBody>
          <a:bodyPr wrap="none" lIns="0" tIns="0" rIns="0" bIns="0">
            <a:noAutofit/>
          </a:bodyPr>
          <a:lstStyle/>
          <a:p>
            <a:r>
              <a:rPr lang="en-US" sz="1800">
                <a:solidFill>
                  <a:schemeClr val="tx2"/>
                </a:solidFill>
              </a:rPr>
              <a:t>Making our world more productive</a:t>
            </a:r>
            <a:endParaRPr lang="de-DE" sz="1800">
              <a:solidFill>
                <a:schemeClr val="tx2"/>
              </a:solidFill>
            </a:endParaRPr>
          </a:p>
        </p:txBody>
      </p:sp>
      <p:pic>
        <p:nvPicPr>
          <p:cNvPr id="15" name="Grafik 14">
            <a:extLst>
              <a:ext uri="{FF2B5EF4-FFF2-40B4-BE49-F238E27FC236}">
                <a16:creationId xmlns:a16="http://schemas.microsoft.com/office/drawing/2014/main" id="{115FC430-CCF7-4725-A714-CDE1DB3A77D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335649" y="152636"/>
            <a:ext cx="2665476" cy="1330452"/>
          </a:xfrm>
          <a:prstGeom prst="rect">
            <a:avLst/>
          </a:prstGeom>
        </p:spPr>
      </p:pic>
    </p:spTree>
    <p:extLst>
      <p:ext uri="{BB962C8B-B14F-4D97-AF65-F5344CB8AC3E}">
        <p14:creationId xmlns:p14="http://schemas.microsoft.com/office/powerpoint/2010/main" val="4567462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 (Pic, Logo at bottom)">
    <p:bg>
      <p:bgPr>
        <a:solidFill>
          <a:schemeClr val="accent1"/>
        </a:solidFill>
        <a:effectLst/>
      </p:bgPr>
    </p:bg>
    <p:spTree>
      <p:nvGrpSpPr>
        <p:cNvPr id="1" name=""/>
        <p:cNvGrpSpPr/>
        <p:nvPr/>
      </p:nvGrpSpPr>
      <p:grpSpPr>
        <a:xfrm>
          <a:off x="0" y="0"/>
          <a:ext cx="0" cy="0"/>
          <a:chOff x="0" y="0"/>
          <a:chExt cx="0" cy="0"/>
        </a:xfrm>
      </p:grpSpPr>
      <p:sp>
        <p:nvSpPr>
          <p:cNvPr id="16" name="Bildplatzhalter 15"/>
          <p:cNvSpPr>
            <a:spLocks noGrp="1"/>
          </p:cNvSpPr>
          <p:nvPr>
            <p:ph type="pic" sz="quarter" idx="13" hasCustomPrompt="1"/>
          </p:nvPr>
        </p:nvSpPr>
        <p:spPr>
          <a:xfrm>
            <a:off x="0" y="0"/>
            <a:ext cx="9144000" cy="6858000"/>
          </a:xfrm>
          <a:custGeom>
            <a:avLst/>
            <a:gdLst>
              <a:gd name="connsiteX0" fmla="*/ 6319205 w 9144000"/>
              <a:gd name="connsiteY0" fmla="*/ 5373923 h 6858000"/>
              <a:gd name="connsiteX1" fmla="*/ 6319205 w 9144000"/>
              <a:gd name="connsiteY1" fmla="*/ 6705600 h 6858000"/>
              <a:gd name="connsiteX2" fmla="*/ 9001125 w 9144000"/>
              <a:gd name="connsiteY2" fmla="*/ 6705600 h 6858000"/>
              <a:gd name="connsiteX3" fmla="*/ 9001125 w 9144000"/>
              <a:gd name="connsiteY3" fmla="*/ 5373923 h 6858000"/>
              <a:gd name="connsiteX4" fmla="*/ 0 w 9144000"/>
              <a:gd name="connsiteY4" fmla="*/ 0 h 6858000"/>
              <a:gd name="connsiteX5" fmla="*/ 9144000 w 9144000"/>
              <a:gd name="connsiteY5" fmla="*/ 0 h 6858000"/>
              <a:gd name="connsiteX6" fmla="*/ 9144000 w 9144000"/>
              <a:gd name="connsiteY6" fmla="*/ 6858000 h 6858000"/>
              <a:gd name="connsiteX7" fmla="*/ 0 w 9144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44000" h="6858000">
                <a:moveTo>
                  <a:pt x="6319205" y="5373923"/>
                </a:moveTo>
                <a:lnTo>
                  <a:pt x="6319205" y="6705600"/>
                </a:lnTo>
                <a:lnTo>
                  <a:pt x="9001125" y="6705600"/>
                </a:lnTo>
                <a:lnTo>
                  <a:pt x="9001125" y="5373923"/>
                </a:lnTo>
                <a:close/>
                <a:moveTo>
                  <a:pt x="0" y="0"/>
                </a:moveTo>
                <a:lnTo>
                  <a:pt x="9144000" y="0"/>
                </a:lnTo>
                <a:lnTo>
                  <a:pt x="9144000" y="6858000"/>
                </a:lnTo>
                <a:lnTo>
                  <a:pt x="0" y="6858000"/>
                </a:lnTo>
                <a:close/>
              </a:path>
            </a:pathLst>
          </a:custGeom>
          <a:solidFill>
            <a:schemeClr val="bg1">
              <a:lumMod val="95000"/>
            </a:schemeClr>
          </a:solidFill>
        </p:spPr>
        <p:txBody>
          <a:bodyPr wrap="square" anchor="ctr">
            <a:noAutofit/>
          </a:bodyPr>
          <a:lstStyle>
            <a:lvl1pPr marL="0" indent="0" algn="ctr">
              <a:buNone/>
              <a:defRPr/>
            </a:lvl1pPr>
          </a:lstStyle>
          <a:p>
            <a:r>
              <a:rPr lang="en-GB" noProof="0"/>
              <a:t>Click icon to add picture</a:t>
            </a:r>
          </a:p>
        </p:txBody>
      </p:sp>
      <p:sp>
        <p:nvSpPr>
          <p:cNvPr id="15459" name="Rectangle 99"/>
          <p:cNvSpPr>
            <a:spLocks noGrp="1" noChangeArrowheads="1"/>
          </p:cNvSpPr>
          <p:nvPr>
            <p:ph type="ctrTitle" hasCustomPrompt="1"/>
          </p:nvPr>
        </p:nvSpPr>
        <p:spPr>
          <a:xfrm>
            <a:off x="323849" y="1700808"/>
            <a:ext cx="8496301" cy="1332000"/>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anchor="b" anchorCtr="0"/>
          <a:lstStyle>
            <a:lvl1pPr>
              <a:lnSpc>
                <a:spcPct val="110000"/>
              </a:lnSpc>
              <a:defRPr sz="3200">
                <a:solidFill>
                  <a:schemeClr val="accent1"/>
                </a:solidFill>
              </a:defRPr>
            </a:lvl1pPr>
          </a:lstStyle>
          <a:p>
            <a:pPr lvl="0"/>
            <a:r>
              <a:rPr lang="en-GB" noProof="0"/>
              <a:t>Click to edit Master title style</a:t>
            </a:r>
          </a:p>
        </p:txBody>
      </p:sp>
      <p:sp>
        <p:nvSpPr>
          <p:cNvPr id="15460" name="Rectangle 100"/>
          <p:cNvSpPr>
            <a:spLocks noGrp="1" noChangeArrowheads="1"/>
          </p:cNvSpPr>
          <p:nvPr>
            <p:ph type="subTitle" idx="1" hasCustomPrompt="1"/>
          </p:nvPr>
        </p:nvSpPr>
        <p:spPr>
          <a:xfrm>
            <a:off x="323849" y="3573016"/>
            <a:ext cx="8496301" cy="1584173"/>
          </a:xfrm>
          <a:extLst>
            <a:ext uri="{909E8E84-426E-40DD-AFC4-6F175D3DCCD1}">
              <a14:hiddenFill xmlns:a14="http://schemas.microsoft.com/office/drawing/2010/main">
                <a:solidFill>
                  <a:srgbClr val="00305C"/>
                </a:solidFill>
              </a14:hiddenFill>
            </a:ext>
            <a:ext uri="{91240B29-F687-4F45-9708-019B960494DF}">
              <a14:hiddenLine xmlns:a14="http://schemas.microsoft.com/office/drawing/2010/main" w="6350" algn="ctr">
                <a:solidFill>
                  <a:schemeClr val="tx1"/>
                </a:solidFill>
                <a:miter lim="800000"/>
                <a:headEnd/>
                <a:tailEnd/>
              </a14:hiddenLine>
            </a:ext>
          </a:extLst>
        </p:spPr>
        <p:txBody>
          <a:bodyPr anchor="t" anchorCtr="0"/>
          <a:lstStyle>
            <a:lvl1pPr marL="0" indent="0">
              <a:lnSpc>
                <a:spcPct val="110000"/>
              </a:lnSpc>
              <a:spcAft>
                <a:spcPct val="0"/>
              </a:spcAft>
              <a:buNone/>
              <a:tabLst/>
              <a:defRPr sz="1800" b="0">
                <a:solidFill>
                  <a:schemeClr val="tx1"/>
                </a:solidFill>
              </a:defRPr>
            </a:lvl1pPr>
          </a:lstStyle>
          <a:p>
            <a:pPr lvl="0"/>
            <a:r>
              <a:rPr lang="en-GB" noProof="0"/>
              <a:t>Click to edit Master subtitle style</a:t>
            </a:r>
          </a:p>
        </p:txBody>
      </p:sp>
      <p:sp>
        <p:nvSpPr>
          <p:cNvPr id="10" name="Textplatzhalter 3">
            <a:extLst>
              <a:ext uri="{FF2B5EF4-FFF2-40B4-BE49-F238E27FC236}">
                <a16:creationId xmlns:a16="http://schemas.microsoft.com/office/drawing/2014/main" id="{53FBB73C-3321-4EF1-97A8-BF44D636BCD6}"/>
              </a:ext>
            </a:extLst>
          </p:cNvPr>
          <p:cNvSpPr>
            <a:spLocks noGrp="1"/>
          </p:cNvSpPr>
          <p:nvPr>
            <p:ph type="body" sz="quarter" idx="14" hasCustomPrompt="1"/>
          </p:nvPr>
        </p:nvSpPr>
        <p:spPr>
          <a:xfrm>
            <a:off x="334963" y="237589"/>
            <a:ext cx="3600000" cy="360000"/>
          </a:xfrm>
        </p:spPr>
        <p:txBody>
          <a:bodyPr/>
          <a:lstStyle>
            <a:lvl1pPr marL="0" indent="0">
              <a:buNone/>
              <a:defRPr sz="1800">
                <a:solidFill>
                  <a:schemeClr val="accent1"/>
                </a:solidFill>
              </a:defRPr>
            </a:lvl1pPr>
          </a:lstStyle>
          <a:p>
            <a:pPr lvl="0"/>
            <a:r>
              <a:rPr lang="en-US"/>
              <a:t>Claim</a:t>
            </a:r>
          </a:p>
        </p:txBody>
      </p:sp>
      <p:pic>
        <p:nvPicPr>
          <p:cNvPr id="12" name="Grafik 11">
            <a:extLst>
              <a:ext uri="{FF2B5EF4-FFF2-40B4-BE49-F238E27FC236}">
                <a16:creationId xmlns:a16="http://schemas.microsoft.com/office/drawing/2014/main" id="{05CA118E-D26E-46BC-8EAC-D4848714CAA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335649" y="5375148"/>
            <a:ext cx="2665476" cy="1330452"/>
          </a:xfrm>
          <a:prstGeom prst="rect">
            <a:avLst/>
          </a:prstGeom>
        </p:spPr>
      </p:pic>
    </p:spTree>
    <p:extLst>
      <p:ext uri="{BB962C8B-B14F-4D97-AF65-F5344CB8AC3E}">
        <p14:creationId xmlns:p14="http://schemas.microsoft.com/office/powerpoint/2010/main" val="11246940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Slide (half Pic, Logo at bottom)">
    <p:spTree>
      <p:nvGrpSpPr>
        <p:cNvPr id="1" name=""/>
        <p:cNvGrpSpPr/>
        <p:nvPr/>
      </p:nvGrpSpPr>
      <p:grpSpPr>
        <a:xfrm>
          <a:off x="0" y="0"/>
          <a:ext cx="0" cy="0"/>
          <a:chOff x="0" y="0"/>
          <a:chExt cx="0" cy="0"/>
        </a:xfrm>
      </p:grpSpPr>
      <p:sp>
        <p:nvSpPr>
          <p:cNvPr id="15459" name="Rectangle 99"/>
          <p:cNvSpPr>
            <a:spLocks noGrp="1" noChangeArrowheads="1"/>
          </p:cNvSpPr>
          <p:nvPr>
            <p:ph type="ctrTitle" hasCustomPrompt="1"/>
          </p:nvPr>
        </p:nvSpPr>
        <p:spPr>
          <a:xfrm>
            <a:off x="323849" y="3645024"/>
            <a:ext cx="8496301" cy="1115997"/>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anchor="t" anchorCtr="0"/>
          <a:lstStyle>
            <a:lvl1pPr>
              <a:lnSpc>
                <a:spcPct val="110000"/>
              </a:lnSpc>
              <a:defRPr sz="3200">
                <a:solidFill>
                  <a:schemeClr val="accent1"/>
                </a:solidFill>
              </a:defRPr>
            </a:lvl1pPr>
          </a:lstStyle>
          <a:p>
            <a:pPr lvl="0"/>
            <a:r>
              <a:rPr lang="en-GB" noProof="0"/>
              <a:t>Click to edit Master title style</a:t>
            </a:r>
          </a:p>
        </p:txBody>
      </p:sp>
      <p:sp>
        <p:nvSpPr>
          <p:cNvPr id="15460" name="Rectangle 100"/>
          <p:cNvSpPr>
            <a:spLocks noGrp="1" noChangeArrowheads="1"/>
          </p:cNvSpPr>
          <p:nvPr>
            <p:ph type="subTitle" idx="1" hasCustomPrompt="1"/>
          </p:nvPr>
        </p:nvSpPr>
        <p:spPr>
          <a:xfrm>
            <a:off x="323849" y="4845854"/>
            <a:ext cx="5705669" cy="1283446"/>
          </a:xfrm>
          <a:extLst>
            <a:ext uri="{909E8E84-426E-40DD-AFC4-6F175D3DCCD1}">
              <a14:hiddenFill xmlns:a14="http://schemas.microsoft.com/office/drawing/2010/main">
                <a:solidFill>
                  <a:srgbClr val="00305C"/>
                </a:solidFill>
              </a14:hiddenFill>
            </a:ext>
            <a:ext uri="{91240B29-F687-4F45-9708-019B960494DF}">
              <a14:hiddenLine xmlns:a14="http://schemas.microsoft.com/office/drawing/2010/main" w="6350" algn="ctr">
                <a:solidFill>
                  <a:schemeClr val="tx1"/>
                </a:solidFill>
                <a:miter lim="800000"/>
                <a:headEnd/>
                <a:tailEnd/>
              </a14:hiddenLine>
            </a:ext>
          </a:extLst>
        </p:spPr>
        <p:txBody>
          <a:bodyPr anchor="t" anchorCtr="0"/>
          <a:lstStyle>
            <a:lvl1pPr marL="0" indent="0">
              <a:lnSpc>
                <a:spcPct val="110000"/>
              </a:lnSpc>
              <a:spcAft>
                <a:spcPct val="0"/>
              </a:spcAft>
              <a:buNone/>
              <a:tabLst/>
              <a:defRPr sz="1800" b="0">
                <a:solidFill>
                  <a:schemeClr val="tx1"/>
                </a:solidFill>
              </a:defRPr>
            </a:lvl1pPr>
          </a:lstStyle>
          <a:p>
            <a:pPr lvl="0"/>
            <a:r>
              <a:rPr lang="en-GB" noProof="0"/>
              <a:t>Click to edit Master subtitle style</a:t>
            </a:r>
          </a:p>
        </p:txBody>
      </p:sp>
      <p:sp>
        <p:nvSpPr>
          <p:cNvPr id="4" name="Bildplatzhalter 3"/>
          <p:cNvSpPr>
            <a:spLocks noGrp="1"/>
          </p:cNvSpPr>
          <p:nvPr>
            <p:ph type="pic" sz="quarter" idx="10" hasCustomPrompt="1"/>
          </p:nvPr>
        </p:nvSpPr>
        <p:spPr>
          <a:xfrm>
            <a:off x="0" y="0"/>
            <a:ext cx="9144000" cy="3429000"/>
          </a:xfrm>
          <a:solidFill>
            <a:schemeClr val="bg1">
              <a:lumMod val="9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lvl1pPr marL="0" indent="0" algn="ctr">
              <a:buNone/>
              <a:defRPr lang="de-DE"/>
            </a:lvl1pPr>
          </a:lstStyle>
          <a:p>
            <a:pPr marL="177800" lvl="0" indent="-177800" algn="ctr"/>
            <a:r>
              <a:rPr lang="en-GB" noProof="0"/>
              <a:t>Click icon to add picture</a:t>
            </a:r>
          </a:p>
        </p:txBody>
      </p:sp>
      <p:sp>
        <p:nvSpPr>
          <p:cNvPr id="8" name="Rechteck 7">
            <a:extLst>
              <a:ext uri="{FF2B5EF4-FFF2-40B4-BE49-F238E27FC236}">
                <a16:creationId xmlns:a16="http://schemas.microsoft.com/office/drawing/2014/main" id="{CF9B1500-7045-4124-93C8-DEF10D00FD23}"/>
              </a:ext>
            </a:extLst>
          </p:cNvPr>
          <p:cNvSpPr/>
          <p:nvPr userDrawn="1"/>
        </p:nvSpPr>
        <p:spPr>
          <a:xfrm>
            <a:off x="334963" y="6354068"/>
            <a:ext cx="3636801" cy="360276"/>
          </a:xfrm>
          <a:prstGeom prst="rect">
            <a:avLst/>
          </a:prstGeom>
        </p:spPr>
        <p:txBody>
          <a:bodyPr wrap="none" lIns="0" tIns="0" rIns="0" bIns="0">
            <a:noAutofit/>
          </a:bodyPr>
          <a:lstStyle/>
          <a:p>
            <a:r>
              <a:rPr lang="en-US" sz="1800">
                <a:solidFill>
                  <a:schemeClr val="tx2"/>
                </a:solidFill>
              </a:rPr>
              <a:t>Making our world more productive</a:t>
            </a:r>
            <a:endParaRPr lang="de-DE" sz="1800">
              <a:solidFill>
                <a:schemeClr val="tx2"/>
              </a:solidFill>
            </a:endParaRPr>
          </a:p>
        </p:txBody>
      </p:sp>
      <p:pic>
        <p:nvPicPr>
          <p:cNvPr id="14" name="Grafik 13">
            <a:extLst>
              <a:ext uri="{FF2B5EF4-FFF2-40B4-BE49-F238E27FC236}">
                <a16:creationId xmlns:a16="http://schemas.microsoft.com/office/drawing/2014/main" id="{5800637F-3C04-4A0B-94C3-D16E85A504E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335649" y="5375148"/>
            <a:ext cx="2665476" cy="1330452"/>
          </a:xfrm>
          <a:prstGeom prst="rect">
            <a:avLst/>
          </a:prstGeom>
        </p:spPr>
      </p:pic>
    </p:spTree>
    <p:extLst>
      <p:ext uri="{BB962C8B-B14F-4D97-AF65-F5344CB8AC3E}">
        <p14:creationId xmlns:p14="http://schemas.microsoft.com/office/powerpoint/2010/main" val="19985995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ivider (big picture)">
    <p:spTree>
      <p:nvGrpSpPr>
        <p:cNvPr id="1" name=""/>
        <p:cNvGrpSpPr/>
        <p:nvPr/>
      </p:nvGrpSpPr>
      <p:grpSpPr>
        <a:xfrm>
          <a:off x="0" y="0"/>
          <a:ext cx="0" cy="0"/>
          <a:chOff x="0" y="0"/>
          <a:chExt cx="0" cy="0"/>
        </a:xfrm>
      </p:grpSpPr>
      <p:sp>
        <p:nvSpPr>
          <p:cNvPr id="13" name="Bildplatzhalter 12"/>
          <p:cNvSpPr>
            <a:spLocks noGrp="1"/>
          </p:cNvSpPr>
          <p:nvPr>
            <p:ph type="pic" sz="quarter" idx="12" hasCustomPrompt="1"/>
          </p:nvPr>
        </p:nvSpPr>
        <p:spPr>
          <a:xfrm>
            <a:off x="0" y="0"/>
            <a:ext cx="9144000" cy="6858000"/>
          </a:xfrm>
          <a:custGeom>
            <a:avLst/>
            <a:gdLst>
              <a:gd name="connsiteX0" fmla="*/ 6948488 w 9144000"/>
              <a:gd name="connsiteY0" fmla="*/ 152400 h 6858000"/>
              <a:gd name="connsiteX1" fmla="*/ 6948488 w 9144000"/>
              <a:gd name="connsiteY1" fmla="*/ 1176337 h 6858000"/>
              <a:gd name="connsiteX2" fmla="*/ 9000492 w 9144000"/>
              <a:gd name="connsiteY2" fmla="*/ 1176337 h 6858000"/>
              <a:gd name="connsiteX3" fmla="*/ 9000492 w 9144000"/>
              <a:gd name="connsiteY3" fmla="*/ 152400 h 6858000"/>
              <a:gd name="connsiteX4" fmla="*/ 0 w 9144000"/>
              <a:gd name="connsiteY4" fmla="*/ 0 h 6858000"/>
              <a:gd name="connsiteX5" fmla="*/ 9144000 w 9144000"/>
              <a:gd name="connsiteY5" fmla="*/ 0 h 6858000"/>
              <a:gd name="connsiteX6" fmla="*/ 9144000 w 9144000"/>
              <a:gd name="connsiteY6" fmla="*/ 6858000 h 6858000"/>
              <a:gd name="connsiteX7" fmla="*/ 0 w 9144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44000" h="6858000">
                <a:moveTo>
                  <a:pt x="6948488" y="152400"/>
                </a:moveTo>
                <a:lnTo>
                  <a:pt x="6948488" y="1176337"/>
                </a:lnTo>
                <a:lnTo>
                  <a:pt x="9000492" y="1176337"/>
                </a:lnTo>
                <a:lnTo>
                  <a:pt x="9000492" y="152400"/>
                </a:lnTo>
                <a:close/>
                <a:moveTo>
                  <a:pt x="0" y="0"/>
                </a:moveTo>
                <a:lnTo>
                  <a:pt x="9144000" y="0"/>
                </a:lnTo>
                <a:lnTo>
                  <a:pt x="9144000" y="6858000"/>
                </a:lnTo>
                <a:lnTo>
                  <a:pt x="0" y="6858000"/>
                </a:lnTo>
                <a:close/>
              </a:path>
            </a:pathLst>
          </a:custGeom>
          <a:solidFill>
            <a:schemeClr val="bg1">
              <a:lumMod val="95000"/>
            </a:schemeClr>
          </a:solidFill>
        </p:spPr>
        <p:txBody>
          <a:bodyPr wrap="square" anchor="ctr">
            <a:noAutofit/>
          </a:bodyPr>
          <a:lstStyle>
            <a:lvl1pPr marL="0" indent="0" algn="ctr">
              <a:buNone/>
              <a:defRPr/>
            </a:lvl1pPr>
          </a:lstStyle>
          <a:p>
            <a:r>
              <a:rPr lang="en-GB" noProof="0"/>
              <a:t>Click icon to add picture</a:t>
            </a:r>
          </a:p>
        </p:txBody>
      </p:sp>
      <p:sp>
        <p:nvSpPr>
          <p:cNvPr id="2" name="Titel 1"/>
          <p:cNvSpPr>
            <a:spLocks noGrp="1"/>
          </p:cNvSpPr>
          <p:nvPr>
            <p:ph type="title" hasCustomPrompt="1"/>
          </p:nvPr>
        </p:nvSpPr>
        <p:spPr>
          <a:xfrm>
            <a:off x="142875" y="152401"/>
            <a:ext cx="6661150" cy="1008000"/>
          </a:xfrm>
          <a:solidFill>
            <a:schemeClr val="bg1"/>
          </a:solidFill>
        </p:spPr>
        <p:txBody>
          <a:bodyPr/>
          <a:lstStyle/>
          <a:p>
            <a:r>
              <a:rPr lang="en-GB" noProof="0"/>
              <a:t>Click to edit Master title style</a:t>
            </a:r>
          </a:p>
        </p:txBody>
      </p:sp>
    </p:spTree>
    <p:extLst>
      <p:ext uri="{BB962C8B-B14F-4D97-AF65-F5344CB8AC3E}">
        <p14:creationId xmlns:p14="http://schemas.microsoft.com/office/powerpoint/2010/main" val="15684680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ivider (small picture)">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142875" y="152401"/>
            <a:ext cx="6661149" cy="1008062"/>
          </a:xfrm>
        </p:spPr>
        <p:txBody>
          <a:bodyPr/>
          <a:lstStyle/>
          <a:p>
            <a:r>
              <a:rPr lang="en-GB" noProof="0"/>
              <a:t>Click to edit Master title style</a:t>
            </a:r>
          </a:p>
        </p:txBody>
      </p:sp>
      <p:sp>
        <p:nvSpPr>
          <p:cNvPr id="5" name="Date Placeholder 4"/>
          <p:cNvSpPr>
            <a:spLocks noGrp="1"/>
          </p:cNvSpPr>
          <p:nvPr>
            <p:ph type="dt" sz="half" idx="10"/>
          </p:nvPr>
        </p:nvSpPr>
        <p:spPr/>
        <p:txBody>
          <a:bodyPr/>
          <a:lstStyle/>
          <a:p>
            <a:pPr>
              <a:lnSpc>
                <a:spcPct val="100000"/>
              </a:lnSpc>
            </a:pPr>
            <a:fld id="{BDE383DA-F68E-4FD3-9E87-F566FEC9F88B}" type="datetime1">
              <a:rPr lang="en-US" noProof="0" smtClean="0"/>
              <a:t>3/11/2025</a:t>
            </a:fld>
            <a:endParaRPr lang="en-GB" noProof="0"/>
          </a:p>
        </p:txBody>
      </p:sp>
      <p:sp>
        <p:nvSpPr>
          <p:cNvPr id="6" name="Footer Placeholder 5"/>
          <p:cNvSpPr>
            <a:spLocks noGrp="1"/>
          </p:cNvSpPr>
          <p:nvPr>
            <p:ph type="ftr" sz="quarter" idx="11"/>
          </p:nvPr>
        </p:nvSpPr>
        <p:spPr/>
        <p:txBody>
          <a:bodyPr/>
          <a:lstStyle/>
          <a:p>
            <a:pPr>
              <a:lnSpc>
                <a:spcPct val="100000"/>
              </a:lnSpc>
            </a:pPr>
            <a:r>
              <a:rPr lang="en-GB" noProof="0"/>
              <a:t>Footer</a:t>
            </a:r>
          </a:p>
        </p:txBody>
      </p:sp>
      <p:sp>
        <p:nvSpPr>
          <p:cNvPr id="7" name="Bildplatzhalter 3"/>
          <p:cNvSpPr>
            <a:spLocks noGrp="1"/>
          </p:cNvSpPr>
          <p:nvPr>
            <p:ph type="pic" sz="quarter" idx="12" hasCustomPrompt="1"/>
          </p:nvPr>
        </p:nvSpPr>
        <p:spPr>
          <a:xfrm>
            <a:off x="142875" y="1341439"/>
            <a:ext cx="8858250" cy="5040312"/>
          </a:xfrm>
          <a:solidFill>
            <a:schemeClr val="bg1">
              <a:lumMod val="9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lvl1pPr>
              <a:defRPr lang="de-DE"/>
            </a:lvl1pPr>
          </a:lstStyle>
          <a:p>
            <a:pPr marL="0" lvl="0" indent="0" algn="ctr">
              <a:buNone/>
            </a:pPr>
            <a:r>
              <a:rPr lang="en-GB" noProof="0"/>
              <a:t>Click icon to add picture</a:t>
            </a:r>
          </a:p>
        </p:txBody>
      </p:sp>
    </p:spTree>
    <p:extLst>
      <p:ext uri="{BB962C8B-B14F-4D97-AF65-F5344CB8AC3E}">
        <p14:creationId xmlns:p14="http://schemas.microsoft.com/office/powerpoint/2010/main" val="876579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Divider">
    <p:bg>
      <p:bgPr>
        <a:solidFill>
          <a:schemeClr val="bg2"/>
        </a:solidFill>
        <a:effectLst/>
      </p:bgPr>
    </p:bg>
    <p:spTree>
      <p:nvGrpSpPr>
        <p:cNvPr id="1" name=""/>
        <p:cNvGrpSpPr/>
        <p:nvPr/>
      </p:nvGrpSpPr>
      <p:grpSpPr>
        <a:xfrm>
          <a:off x="0" y="0"/>
          <a:ext cx="0" cy="0"/>
          <a:chOff x="0" y="0"/>
          <a:chExt cx="0" cy="0"/>
        </a:xfrm>
      </p:grpSpPr>
      <p:sp>
        <p:nvSpPr>
          <p:cNvPr id="9" name="Rechteck 8"/>
          <p:cNvSpPr/>
          <p:nvPr userDrawn="1"/>
        </p:nvSpPr>
        <p:spPr bwMode="auto">
          <a:xfrm>
            <a:off x="142875" y="152401"/>
            <a:ext cx="6661149" cy="1022400"/>
          </a:xfrm>
          <a:prstGeom prst="rect">
            <a:avLst/>
          </a:prstGeom>
          <a:solidFill>
            <a:schemeClr val="bg1"/>
          </a:solidFill>
          <a:ln w="6350" cap="flat" cmpd="sng" algn="ctr">
            <a:no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10000"/>
              </a:lnSpc>
              <a:spcBef>
                <a:spcPct val="0"/>
              </a:spcBef>
              <a:spcAft>
                <a:spcPct val="30000"/>
              </a:spcAft>
              <a:buClrTx/>
              <a:buSzTx/>
              <a:buFontTx/>
              <a:buNone/>
              <a:tabLst/>
            </a:pPr>
            <a:endParaRPr kumimoji="0" lang="en-GB" sz="1600" b="0" i="0" u="none" strike="noStrike" cap="none" normalizeH="0" baseline="0" noProof="0">
              <a:ln>
                <a:noFill/>
              </a:ln>
              <a:solidFill>
                <a:schemeClr val="tx1"/>
              </a:solidFill>
              <a:effectLst/>
              <a:latin typeface="LindeDaxPowerPoint" pitchFamily="34" charset="0"/>
            </a:endParaRPr>
          </a:p>
        </p:txBody>
      </p:sp>
      <p:sp>
        <p:nvSpPr>
          <p:cNvPr id="2" name="Titel 1"/>
          <p:cNvSpPr>
            <a:spLocks noGrp="1"/>
          </p:cNvSpPr>
          <p:nvPr>
            <p:ph type="title" hasCustomPrompt="1"/>
          </p:nvPr>
        </p:nvSpPr>
        <p:spPr>
          <a:xfrm>
            <a:off x="142875" y="152401"/>
            <a:ext cx="6661149" cy="1008062"/>
          </a:xfrm>
        </p:spPr>
        <p:txBody>
          <a:bodyPr/>
          <a:lstStyle/>
          <a:p>
            <a:r>
              <a:rPr lang="en-GB" noProof="0"/>
              <a:t>Click to edit Master title style</a:t>
            </a:r>
          </a:p>
        </p:txBody>
      </p:sp>
      <p:sp>
        <p:nvSpPr>
          <p:cNvPr id="5" name="Text Placeholder 4"/>
          <p:cNvSpPr>
            <a:spLocks noGrp="1"/>
          </p:cNvSpPr>
          <p:nvPr>
            <p:ph type="body" sz="quarter" idx="12" hasCustomPrompt="1"/>
          </p:nvPr>
        </p:nvSpPr>
        <p:spPr>
          <a:xfrm>
            <a:off x="323850" y="1484314"/>
            <a:ext cx="8496300" cy="4897437"/>
          </a:xfrm>
        </p:spPr>
        <p:txBody>
          <a:bodyPr/>
          <a:lstStyle>
            <a:lvl1pPr marL="176213" indent="-176213">
              <a:buFont typeface="LindeDaxPowerPoint" panose="020B0500000000020000" pitchFamily="34" charset="0"/>
              <a:buChar char="–"/>
              <a:tabLst>
                <a:tab pos="176213" algn="l"/>
              </a:tabLst>
              <a:defRPr b="0"/>
            </a:lvl1p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Tree>
    <p:extLst>
      <p:ext uri="{BB962C8B-B14F-4D97-AF65-F5344CB8AC3E}">
        <p14:creationId xmlns:p14="http://schemas.microsoft.com/office/powerpoint/2010/main" val="37335230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142875" y="152402"/>
            <a:ext cx="6661149" cy="1023937"/>
          </a:xfrm>
        </p:spPr>
        <p:txBody>
          <a:bodyPr/>
          <a:lstStyle>
            <a:lvl1pPr>
              <a:defRPr/>
            </a:lvl1pPr>
          </a:lstStyle>
          <a:p>
            <a:r>
              <a:rPr lang="en-GB" noProof="0"/>
              <a:t>Click to edit Master title style</a:t>
            </a:r>
          </a:p>
        </p:txBody>
      </p:sp>
      <p:sp>
        <p:nvSpPr>
          <p:cNvPr id="3" name="Inhaltsplatzhalter 2"/>
          <p:cNvSpPr>
            <a:spLocks noGrp="1"/>
          </p:cNvSpPr>
          <p:nvPr>
            <p:ph idx="1" hasCustomPrompt="1"/>
          </p:nvPr>
        </p:nvSpPr>
        <p:spPr>
          <a:xfrm>
            <a:off x="323851" y="1484314"/>
            <a:ext cx="8496299" cy="4897437"/>
          </a:xfrm>
        </p:spPr>
        <p:txBody>
          <a:body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8" name="Date Placeholder 7"/>
          <p:cNvSpPr>
            <a:spLocks noGrp="1"/>
          </p:cNvSpPr>
          <p:nvPr>
            <p:ph type="dt" sz="half" idx="10"/>
          </p:nvPr>
        </p:nvSpPr>
        <p:spPr/>
        <p:txBody>
          <a:bodyPr/>
          <a:lstStyle/>
          <a:p>
            <a:pPr>
              <a:lnSpc>
                <a:spcPct val="100000"/>
              </a:lnSpc>
            </a:pPr>
            <a:fld id="{DAB61AD4-455F-4DE0-8A9C-F6BB3C31672D}" type="datetime1">
              <a:rPr lang="en-US" noProof="0" smtClean="0"/>
              <a:t>3/11/2025</a:t>
            </a:fld>
            <a:endParaRPr lang="en-GB" noProof="0"/>
          </a:p>
        </p:txBody>
      </p:sp>
      <p:sp>
        <p:nvSpPr>
          <p:cNvPr id="9" name="Footer Placeholder 8"/>
          <p:cNvSpPr>
            <a:spLocks noGrp="1"/>
          </p:cNvSpPr>
          <p:nvPr>
            <p:ph type="ftr" sz="quarter" idx="11"/>
          </p:nvPr>
        </p:nvSpPr>
        <p:spPr/>
        <p:txBody>
          <a:bodyPr/>
          <a:lstStyle/>
          <a:p>
            <a:pPr>
              <a:lnSpc>
                <a:spcPct val="100000"/>
              </a:lnSpc>
            </a:pPr>
            <a:r>
              <a:rPr lang="en-GB" noProof="0"/>
              <a:t>Footer</a:t>
            </a:r>
          </a:p>
        </p:txBody>
      </p:sp>
    </p:spTree>
    <p:extLst>
      <p:ext uri="{BB962C8B-B14F-4D97-AF65-F5344CB8AC3E}">
        <p14:creationId xmlns:p14="http://schemas.microsoft.com/office/powerpoint/2010/main" val="17705332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ags" Target="../tags/tag2.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2.jpe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1.e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oleObject" Target="../embeddings/oleObject1.bin"/></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gray">
      <p:bgPr>
        <a:solidFill>
          <a:schemeClr val="bg1"/>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0CA5BEC0-4F4B-4EC5-8527-FE97ACEDA192}"/>
              </a:ext>
            </a:extLst>
          </p:cNvPr>
          <p:cNvGraphicFramePr>
            <a:graphicFrameLocks noChangeAspect="1"/>
          </p:cNvGraphicFramePr>
          <p:nvPr userDrawn="1">
            <p:custDataLst>
              <p:tags r:id="rId21"/>
            </p:custDataLst>
            <p:extLst>
              <p:ext uri="{D42A27DB-BD31-4B8C-83A1-F6EECF244321}">
                <p14:modId xmlns:p14="http://schemas.microsoft.com/office/powerpoint/2010/main" val="416348726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22" imgW="257" imgH="257" progId="TCLayout.ActiveDocument.1">
                  <p:embed/>
                </p:oleObj>
              </mc:Choice>
              <mc:Fallback>
                <p:oleObj name="think-cell Slide" r:id="rId22" imgW="257" imgH="257" progId="TCLayout.ActiveDocument.1">
                  <p:embed/>
                  <p:pic>
                    <p:nvPicPr>
                      <p:cNvPr id="3" name="Object 2" hidden="1">
                        <a:extLst>
                          <a:ext uri="{FF2B5EF4-FFF2-40B4-BE49-F238E27FC236}">
                            <a16:creationId xmlns:a16="http://schemas.microsoft.com/office/drawing/2014/main" id="{0CA5BEC0-4F4B-4EC5-8527-FE97ACEDA192}"/>
                          </a:ext>
                        </a:extLst>
                      </p:cNvPr>
                      <p:cNvPicPr/>
                      <p:nvPr/>
                    </p:nvPicPr>
                    <p:blipFill>
                      <a:blip r:embed="rId23"/>
                      <a:stretch>
                        <a:fillRect/>
                      </a:stretch>
                    </p:blipFill>
                    <p:spPr>
                      <a:xfrm>
                        <a:off x="1588" y="1588"/>
                        <a:ext cx="1588" cy="1588"/>
                      </a:xfrm>
                      <a:prstGeom prst="rect">
                        <a:avLst/>
                      </a:prstGeom>
                    </p:spPr>
                  </p:pic>
                </p:oleObj>
              </mc:Fallback>
            </mc:AlternateContent>
          </a:graphicData>
        </a:graphic>
      </p:graphicFrame>
      <p:sp>
        <p:nvSpPr>
          <p:cNvPr id="13" name="Rechteck 12"/>
          <p:cNvSpPr/>
          <p:nvPr/>
        </p:nvSpPr>
        <p:spPr bwMode="auto">
          <a:xfrm>
            <a:off x="142874" y="152400"/>
            <a:ext cx="6661151" cy="1023938"/>
          </a:xfrm>
          <a:prstGeom prst="rect">
            <a:avLst/>
          </a:prstGeom>
          <a:solidFill>
            <a:schemeClr val="bg2"/>
          </a:solidFill>
          <a:ln w="6350" cap="flat" cmpd="sng" algn="ctr">
            <a:no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10000"/>
              </a:lnSpc>
              <a:spcBef>
                <a:spcPct val="0"/>
              </a:spcBef>
              <a:spcAft>
                <a:spcPct val="30000"/>
              </a:spcAft>
              <a:buClrTx/>
              <a:buSzTx/>
              <a:buFontTx/>
              <a:buNone/>
              <a:tabLst/>
            </a:pPr>
            <a:endParaRPr kumimoji="0" lang="en-GB" sz="1600" b="0" i="0" u="none" strike="noStrike" cap="none" normalizeH="0" baseline="0" noProof="0">
              <a:ln>
                <a:noFill/>
              </a:ln>
              <a:solidFill>
                <a:schemeClr val="tx1"/>
              </a:solidFill>
              <a:effectLst/>
              <a:latin typeface="LindeDaxPowerPoint" pitchFamily="34" charset="0"/>
            </a:endParaRPr>
          </a:p>
        </p:txBody>
      </p:sp>
      <p:sp>
        <p:nvSpPr>
          <p:cNvPr id="1027" name="Rectangle 3"/>
          <p:cNvSpPr>
            <a:spLocks noGrp="1" noChangeArrowheads="1"/>
          </p:cNvSpPr>
          <p:nvPr>
            <p:ph type="body" idx="1"/>
          </p:nvPr>
        </p:nvSpPr>
        <p:spPr bwMode="gray">
          <a:xfrm>
            <a:off x="323849" y="1484314"/>
            <a:ext cx="8496301" cy="4897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noProof="0"/>
              <a:t>Textmasterformat bearbeiten</a:t>
            </a:r>
          </a:p>
          <a:p>
            <a:pPr lvl="1"/>
            <a:r>
              <a:rPr lang="en-GB" noProof="0"/>
              <a:t>Zweite Ebene</a:t>
            </a:r>
          </a:p>
          <a:p>
            <a:pPr lvl="2"/>
            <a:r>
              <a:rPr lang="en-GB" noProof="0"/>
              <a:t>Dritte Ebene</a:t>
            </a:r>
          </a:p>
          <a:p>
            <a:pPr lvl="3"/>
            <a:r>
              <a:rPr lang="en-GB" noProof="0"/>
              <a:t>Vierte Ebene</a:t>
            </a:r>
          </a:p>
          <a:p>
            <a:pPr lvl="4"/>
            <a:r>
              <a:rPr lang="en-GB" noProof="0"/>
              <a:t>Fünfte Ebene</a:t>
            </a:r>
          </a:p>
        </p:txBody>
      </p:sp>
      <p:sp>
        <p:nvSpPr>
          <p:cNvPr id="1026" name="Rectangle 2"/>
          <p:cNvSpPr>
            <a:spLocks noGrp="1" noChangeArrowheads="1"/>
          </p:cNvSpPr>
          <p:nvPr>
            <p:ph type="title"/>
          </p:nvPr>
        </p:nvSpPr>
        <p:spPr bwMode="gray">
          <a:xfrm>
            <a:off x="142875" y="152402"/>
            <a:ext cx="6661149" cy="1023937"/>
          </a:xfrm>
          <a:prstGeom prst="rect">
            <a:avLst/>
          </a:prstGeom>
          <a:noFill/>
          <a:ln>
            <a:noFill/>
          </a:ln>
          <a:effectLst/>
        </p:spPr>
        <p:txBody>
          <a:bodyPr vert="horz" wrap="square" lIns="172800" tIns="0" rIns="172800" bIns="0" numCol="1" anchor="ctr" anchorCtr="0" compatLnSpc="1">
            <a:prstTxWarp prst="textNoShape">
              <a:avLst/>
            </a:prstTxWarp>
          </a:bodyPr>
          <a:lstStyle/>
          <a:p>
            <a:pPr lvl="0"/>
            <a:r>
              <a:rPr lang="en-GB" noProof="0"/>
              <a:t>Titelmasterformat durch Klicken bearbeiten</a:t>
            </a:r>
          </a:p>
        </p:txBody>
      </p:sp>
      <p:sp>
        <p:nvSpPr>
          <p:cNvPr id="4" name="Footer Placeholder 3"/>
          <p:cNvSpPr>
            <a:spLocks noGrp="1"/>
          </p:cNvSpPr>
          <p:nvPr>
            <p:ph type="ftr" sz="quarter" idx="3"/>
          </p:nvPr>
        </p:nvSpPr>
        <p:spPr>
          <a:xfrm>
            <a:off x="1116000" y="6453336"/>
            <a:ext cx="7344432" cy="2522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bodyPr>
          <a:lstStyle>
            <a:lvl1pPr>
              <a:defRPr lang="de-DE" sz="800">
                <a:solidFill>
                  <a:schemeClr val="tx1"/>
                </a:solidFill>
              </a:defRPr>
            </a:lvl1pPr>
          </a:lstStyle>
          <a:p>
            <a:pPr>
              <a:lnSpc>
                <a:spcPct val="100000"/>
              </a:lnSpc>
            </a:pPr>
            <a:r>
              <a:rPr lang="en-GB" noProof="0"/>
              <a:t>Footer</a:t>
            </a:r>
          </a:p>
        </p:txBody>
      </p:sp>
      <p:sp>
        <p:nvSpPr>
          <p:cNvPr id="5" name="Date Placeholder 4"/>
          <p:cNvSpPr>
            <a:spLocks noGrp="1"/>
          </p:cNvSpPr>
          <p:nvPr>
            <p:ph type="dt" sz="half" idx="2"/>
          </p:nvPr>
        </p:nvSpPr>
        <p:spPr>
          <a:xfrm>
            <a:off x="323849" y="6453336"/>
            <a:ext cx="720000" cy="2522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bodyPr>
          <a:lstStyle>
            <a:lvl1pPr>
              <a:defRPr lang="de-DE" sz="800" smtClean="0">
                <a:solidFill>
                  <a:schemeClr val="tx1"/>
                </a:solidFill>
              </a:defRPr>
            </a:lvl1pPr>
          </a:lstStyle>
          <a:p>
            <a:pPr>
              <a:lnSpc>
                <a:spcPct val="100000"/>
              </a:lnSpc>
            </a:pPr>
            <a:fld id="{BF17E848-2AB5-4E60-84A2-F57F2AB27A30}" type="datetime1">
              <a:rPr lang="en-US" noProof="0" smtClean="0"/>
              <a:t>3/11/2025</a:t>
            </a:fld>
            <a:endParaRPr lang="en-GB" noProof="0"/>
          </a:p>
        </p:txBody>
      </p:sp>
      <p:sp>
        <p:nvSpPr>
          <p:cNvPr id="6" name="Rectangle 5"/>
          <p:cNvSpPr/>
          <p:nvPr/>
        </p:nvSpPr>
        <p:spPr bwMode="auto">
          <a:xfrm>
            <a:off x="8460432" y="6453336"/>
            <a:ext cx="359719" cy="2522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b" anchorCtr="0" compatLnSpc="1">
            <a:prstTxWarp prst="textNoShape">
              <a:avLst/>
            </a:prstTxWarp>
          </a:bodyPr>
          <a:lstStyle/>
          <a:p>
            <a:pPr lvl="0" algn="r">
              <a:lnSpc>
                <a:spcPct val="100000"/>
              </a:lnSpc>
            </a:pPr>
            <a:fld id="{6DAC255C-81C4-45BF-A0B7-822A0D4D0A7D}" type="slidenum">
              <a:rPr lang="en-GB" sz="800" noProof="0" smtClean="0">
                <a:solidFill>
                  <a:schemeClr val="tx1"/>
                </a:solidFill>
              </a:rPr>
              <a:pPr lvl="0" algn="r">
                <a:lnSpc>
                  <a:spcPct val="100000"/>
                </a:lnSpc>
              </a:pPr>
              <a:t>‹#›</a:t>
            </a:fld>
            <a:endParaRPr lang="en-GB" sz="800" noProof="0">
              <a:solidFill>
                <a:schemeClr val="tx1"/>
              </a:solidFill>
            </a:endParaRPr>
          </a:p>
        </p:txBody>
      </p:sp>
      <p:pic>
        <p:nvPicPr>
          <p:cNvPr id="14" name="Grafik 13">
            <a:extLst>
              <a:ext uri="{FF2B5EF4-FFF2-40B4-BE49-F238E27FC236}">
                <a16:creationId xmlns:a16="http://schemas.microsoft.com/office/drawing/2014/main" id="{561F1652-F4AF-4429-A401-203F19BFFF15}"/>
              </a:ext>
            </a:extLst>
          </p:cNvPr>
          <p:cNvPicPr>
            <a:picLocks noChangeAspect="1"/>
          </p:cNvPicPr>
          <p:nvPr userDrawn="1"/>
        </p:nvPicPr>
        <p:blipFill>
          <a:blip r:embed="rId24" cstate="print">
            <a:extLst>
              <a:ext uri="{28A0092B-C50C-407E-A947-70E740481C1C}">
                <a14:useLocalDpi xmlns:a14="http://schemas.microsoft.com/office/drawing/2010/main" val="0"/>
              </a:ext>
            </a:extLst>
          </a:blip>
          <a:stretch>
            <a:fillRect/>
          </a:stretch>
        </p:blipFill>
        <p:spPr>
          <a:xfrm>
            <a:off x="6952179" y="152636"/>
            <a:ext cx="2048313" cy="1022400"/>
          </a:xfrm>
          <a:prstGeom prst="rect">
            <a:avLst/>
          </a:prstGeom>
        </p:spPr>
      </p:pic>
    </p:spTree>
    <p:extLst>
      <p:ext uri="{BB962C8B-B14F-4D97-AF65-F5344CB8AC3E}">
        <p14:creationId xmlns:p14="http://schemas.microsoft.com/office/powerpoint/2010/main" val="3318193215"/>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 id="2147483687" r:id="rId12"/>
    <p:sldLayoutId id="2147483688" r:id="rId13"/>
    <p:sldLayoutId id="2147483689" r:id="rId14"/>
    <p:sldLayoutId id="2147483690" r:id="rId15"/>
    <p:sldLayoutId id="2147483691" r:id="rId16"/>
    <p:sldLayoutId id="2147483692" r:id="rId17"/>
    <p:sldLayoutId id="2147483693" r:id="rId18"/>
    <p:sldLayoutId id="2147483694" r:id="rId19"/>
  </p:sldLayoutIdLst>
  <p:hf sldNum="0" hdr="0"/>
  <p:txStyles>
    <p:titleStyle>
      <a:lvl1pPr algn="l" rtl="0" eaLnBrk="1" fontAlgn="base" hangingPunct="1">
        <a:lnSpc>
          <a:spcPct val="110000"/>
        </a:lnSpc>
        <a:spcBef>
          <a:spcPct val="0"/>
        </a:spcBef>
        <a:spcAft>
          <a:spcPct val="0"/>
        </a:spcAft>
        <a:defRPr sz="2000" b="1">
          <a:solidFill>
            <a:schemeClr val="accent1"/>
          </a:solidFill>
          <a:latin typeface="+mj-lt"/>
          <a:ea typeface="+mj-ea"/>
          <a:cs typeface="+mj-cs"/>
        </a:defRPr>
      </a:lvl1pPr>
      <a:lvl2pPr algn="l" rtl="0" eaLnBrk="1" fontAlgn="base" hangingPunct="1">
        <a:lnSpc>
          <a:spcPct val="110000"/>
        </a:lnSpc>
        <a:spcBef>
          <a:spcPct val="0"/>
        </a:spcBef>
        <a:spcAft>
          <a:spcPct val="0"/>
        </a:spcAft>
        <a:defRPr sz="2000" b="1">
          <a:solidFill>
            <a:schemeClr val="accent1"/>
          </a:solidFill>
          <a:latin typeface="LindeDaxPowerPoint" pitchFamily="34" charset="0"/>
        </a:defRPr>
      </a:lvl2pPr>
      <a:lvl3pPr algn="l" rtl="0" eaLnBrk="1" fontAlgn="base" hangingPunct="1">
        <a:lnSpc>
          <a:spcPct val="110000"/>
        </a:lnSpc>
        <a:spcBef>
          <a:spcPct val="0"/>
        </a:spcBef>
        <a:spcAft>
          <a:spcPct val="0"/>
        </a:spcAft>
        <a:defRPr sz="2000" b="1">
          <a:solidFill>
            <a:schemeClr val="accent1"/>
          </a:solidFill>
          <a:latin typeface="LindeDaxPowerPoint" pitchFamily="34" charset="0"/>
        </a:defRPr>
      </a:lvl3pPr>
      <a:lvl4pPr algn="l" rtl="0" eaLnBrk="1" fontAlgn="base" hangingPunct="1">
        <a:lnSpc>
          <a:spcPct val="110000"/>
        </a:lnSpc>
        <a:spcBef>
          <a:spcPct val="0"/>
        </a:spcBef>
        <a:spcAft>
          <a:spcPct val="0"/>
        </a:spcAft>
        <a:defRPr sz="2000" b="1">
          <a:solidFill>
            <a:schemeClr val="accent1"/>
          </a:solidFill>
          <a:latin typeface="LindeDaxPowerPoint" pitchFamily="34" charset="0"/>
        </a:defRPr>
      </a:lvl4pPr>
      <a:lvl5pPr algn="l" rtl="0" eaLnBrk="1" fontAlgn="base" hangingPunct="1">
        <a:lnSpc>
          <a:spcPct val="110000"/>
        </a:lnSpc>
        <a:spcBef>
          <a:spcPct val="0"/>
        </a:spcBef>
        <a:spcAft>
          <a:spcPct val="0"/>
        </a:spcAft>
        <a:defRPr sz="2000" b="1">
          <a:solidFill>
            <a:schemeClr val="accent1"/>
          </a:solidFill>
          <a:latin typeface="LindeDaxPowerPoint" pitchFamily="34" charset="0"/>
        </a:defRPr>
      </a:lvl5pPr>
      <a:lvl6pPr marL="457200" algn="l" rtl="0" eaLnBrk="1" fontAlgn="base" hangingPunct="1">
        <a:lnSpc>
          <a:spcPct val="110000"/>
        </a:lnSpc>
        <a:spcBef>
          <a:spcPct val="0"/>
        </a:spcBef>
        <a:spcAft>
          <a:spcPct val="0"/>
        </a:spcAft>
        <a:defRPr sz="2000" b="1">
          <a:solidFill>
            <a:schemeClr val="accent1"/>
          </a:solidFill>
          <a:latin typeface="LindeDaxPowerPoint" pitchFamily="34" charset="0"/>
        </a:defRPr>
      </a:lvl6pPr>
      <a:lvl7pPr marL="914400" algn="l" rtl="0" eaLnBrk="1" fontAlgn="base" hangingPunct="1">
        <a:lnSpc>
          <a:spcPct val="110000"/>
        </a:lnSpc>
        <a:spcBef>
          <a:spcPct val="0"/>
        </a:spcBef>
        <a:spcAft>
          <a:spcPct val="0"/>
        </a:spcAft>
        <a:defRPr sz="2000" b="1">
          <a:solidFill>
            <a:schemeClr val="accent1"/>
          </a:solidFill>
          <a:latin typeface="LindeDaxPowerPoint" pitchFamily="34" charset="0"/>
        </a:defRPr>
      </a:lvl7pPr>
      <a:lvl8pPr marL="1371600" algn="l" rtl="0" eaLnBrk="1" fontAlgn="base" hangingPunct="1">
        <a:lnSpc>
          <a:spcPct val="110000"/>
        </a:lnSpc>
        <a:spcBef>
          <a:spcPct val="0"/>
        </a:spcBef>
        <a:spcAft>
          <a:spcPct val="0"/>
        </a:spcAft>
        <a:defRPr sz="2000" b="1">
          <a:solidFill>
            <a:schemeClr val="accent1"/>
          </a:solidFill>
          <a:latin typeface="LindeDaxPowerPoint" pitchFamily="34" charset="0"/>
        </a:defRPr>
      </a:lvl8pPr>
      <a:lvl9pPr marL="1828800" algn="l" rtl="0" eaLnBrk="1" fontAlgn="base" hangingPunct="1">
        <a:lnSpc>
          <a:spcPct val="110000"/>
        </a:lnSpc>
        <a:spcBef>
          <a:spcPct val="0"/>
        </a:spcBef>
        <a:spcAft>
          <a:spcPct val="0"/>
        </a:spcAft>
        <a:defRPr sz="2000" b="1">
          <a:solidFill>
            <a:schemeClr val="accent1"/>
          </a:solidFill>
          <a:latin typeface="LindeDaxPowerPoint" pitchFamily="34" charset="0"/>
        </a:defRPr>
      </a:lvl9pPr>
    </p:titleStyle>
    <p:bodyStyle>
      <a:lvl1pPr marL="177800" indent="-177800" algn="l" rtl="0" eaLnBrk="1" fontAlgn="base" hangingPunct="1">
        <a:lnSpc>
          <a:spcPct val="110000"/>
        </a:lnSpc>
        <a:spcBef>
          <a:spcPct val="0"/>
        </a:spcBef>
        <a:spcAft>
          <a:spcPts val="600"/>
        </a:spcAft>
        <a:buFont typeface="LindeDaxPowerPoint" pitchFamily="34" charset="0"/>
        <a:buChar char="–"/>
        <a:tabLst>
          <a:tab pos="177800" algn="l"/>
        </a:tabLst>
        <a:defRPr sz="1600" b="0">
          <a:solidFill>
            <a:schemeClr val="tx1"/>
          </a:solidFill>
          <a:latin typeface="+mn-lt"/>
          <a:ea typeface="+mn-ea"/>
          <a:cs typeface="+mn-cs"/>
        </a:defRPr>
      </a:lvl1pPr>
      <a:lvl2pPr marL="361950" indent="-184150" algn="l" rtl="0" eaLnBrk="1" fontAlgn="base" hangingPunct="1">
        <a:lnSpc>
          <a:spcPct val="110000"/>
        </a:lnSpc>
        <a:spcBef>
          <a:spcPct val="0"/>
        </a:spcBef>
        <a:spcAft>
          <a:spcPts val="600"/>
        </a:spcAft>
        <a:buFont typeface="LindeDaxPowerPoint" pitchFamily="34" charset="0"/>
        <a:buChar char="–"/>
        <a:tabLst>
          <a:tab pos="361950" algn="l"/>
        </a:tabLst>
        <a:defRPr sz="1600">
          <a:solidFill>
            <a:schemeClr val="tx1"/>
          </a:solidFill>
          <a:latin typeface="+mn-lt"/>
        </a:defRPr>
      </a:lvl2pPr>
      <a:lvl3pPr marL="539750" indent="-177800" algn="l" rtl="0" eaLnBrk="1" fontAlgn="base" hangingPunct="1">
        <a:lnSpc>
          <a:spcPct val="110000"/>
        </a:lnSpc>
        <a:spcBef>
          <a:spcPct val="0"/>
        </a:spcBef>
        <a:spcAft>
          <a:spcPts val="600"/>
        </a:spcAft>
        <a:buFont typeface="LindeDaxPowerPoint" pitchFamily="34" charset="0"/>
        <a:buChar char="–"/>
        <a:tabLst>
          <a:tab pos="539750" algn="l"/>
        </a:tabLst>
        <a:defRPr sz="1600">
          <a:solidFill>
            <a:schemeClr val="tx1"/>
          </a:solidFill>
          <a:latin typeface="+mn-lt"/>
        </a:defRPr>
      </a:lvl3pPr>
      <a:lvl4pPr marL="717550" indent="-177800" algn="l" rtl="0" eaLnBrk="1" fontAlgn="base" hangingPunct="1">
        <a:lnSpc>
          <a:spcPct val="110000"/>
        </a:lnSpc>
        <a:spcBef>
          <a:spcPct val="0"/>
        </a:spcBef>
        <a:spcAft>
          <a:spcPts val="600"/>
        </a:spcAft>
        <a:buFont typeface="LindeDaxPowerPoint" pitchFamily="34" charset="0"/>
        <a:buChar char="–"/>
        <a:tabLst>
          <a:tab pos="717550" algn="l"/>
        </a:tabLst>
        <a:defRPr sz="1600">
          <a:solidFill>
            <a:schemeClr val="tx1"/>
          </a:solidFill>
          <a:latin typeface="+mn-lt"/>
        </a:defRPr>
      </a:lvl4pPr>
      <a:lvl5pPr marL="895350" indent="-177800" algn="l" rtl="0" eaLnBrk="1" fontAlgn="base" hangingPunct="1">
        <a:lnSpc>
          <a:spcPct val="110000"/>
        </a:lnSpc>
        <a:spcBef>
          <a:spcPct val="0"/>
        </a:spcBef>
        <a:spcAft>
          <a:spcPts val="600"/>
        </a:spcAft>
        <a:buFont typeface="LindeDaxPowerPoint" pitchFamily="34" charset="0"/>
        <a:buChar char="–"/>
        <a:tabLst>
          <a:tab pos="895350" algn="l"/>
        </a:tabLst>
        <a:defRPr sz="1600">
          <a:solidFill>
            <a:schemeClr val="tx1"/>
          </a:solidFill>
          <a:latin typeface="+mn-lt"/>
        </a:defRPr>
      </a:lvl5pPr>
      <a:lvl6pPr marL="1598613" indent="-377825" algn="l" rtl="0" eaLnBrk="1" fontAlgn="base" hangingPunct="1">
        <a:lnSpc>
          <a:spcPct val="110000"/>
        </a:lnSpc>
        <a:spcBef>
          <a:spcPct val="0"/>
        </a:spcBef>
        <a:spcAft>
          <a:spcPct val="30000"/>
        </a:spcAft>
        <a:buChar char="—"/>
        <a:tabLst>
          <a:tab pos="265113" algn="l"/>
        </a:tabLst>
        <a:defRPr sz="1600">
          <a:solidFill>
            <a:schemeClr val="tx1"/>
          </a:solidFill>
          <a:latin typeface="+mn-lt"/>
        </a:defRPr>
      </a:lvl6pPr>
      <a:lvl7pPr marL="2055813" indent="-377825" algn="l" rtl="0" eaLnBrk="1" fontAlgn="base" hangingPunct="1">
        <a:lnSpc>
          <a:spcPct val="110000"/>
        </a:lnSpc>
        <a:spcBef>
          <a:spcPct val="0"/>
        </a:spcBef>
        <a:spcAft>
          <a:spcPct val="30000"/>
        </a:spcAft>
        <a:buChar char="—"/>
        <a:tabLst>
          <a:tab pos="265113" algn="l"/>
        </a:tabLst>
        <a:defRPr sz="1600">
          <a:solidFill>
            <a:schemeClr val="tx1"/>
          </a:solidFill>
          <a:latin typeface="+mn-lt"/>
        </a:defRPr>
      </a:lvl7pPr>
      <a:lvl8pPr marL="2513013" indent="-377825" algn="l" rtl="0" eaLnBrk="1" fontAlgn="base" hangingPunct="1">
        <a:lnSpc>
          <a:spcPct val="110000"/>
        </a:lnSpc>
        <a:spcBef>
          <a:spcPct val="0"/>
        </a:spcBef>
        <a:spcAft>
          <a:spcPct val="30000"/>
        </a:spcAft>
        <a:buChar char="—"/>
        <a:tabLst>
          <a:tab pos="265113" algn="l"/>
        </a:tabLst>
        <a:defRPr sz="1600">
          <a:solidFill>
            <a:schemeClr val="tx1"/>
          </a:solidFill>
          <a:latin typeface="+mn-lt"/>
        </a:defRPr>
      </a:lvl8pPr>
      <a:lvl9pPr marL="2970213" indent="-377825" algn="l" rtl="0" eaLnBrk="1" fontAlgn="base" hangingPunct="1">
        <a:lnSpc>
          <a:spcPct val="110000"/>
        </a:lnSpc>
        <a:spcBef>
          <a:spcPct val="0"/>
        </a:spcBef>
        <a:spcAft>
          <a:spcPct val="30000"/>
        </a:spcAft>
        <a:buChar char="—"/>
        <a:tabLst>
          <a:tab pos="265113" algn="l"/>
        </a:tabLst>
        <a:defRPr sz="1600">
          <a:solidFill>
            <a:schemeClr val="tx1"/>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96">
          <p15:clr>
            <a:srgbClr val="F26B43"/>
          </p15:clr>
        </p15:guide>
        <p15:guide id="2" pos="90">
          <p15:clr>
            <a:srgbClr val="F26B43"/>
          </p15:clr>
        </p15:guide>
        <p15:guide id="3" pos="5670">
          <p15:clr>
            <a:srgbClr val="F26B43"/>
          </p15:clr>
        </p15:guide>
        <p15:guide id="4" orient="horz" pos="4224">
          <p15:clr>
            <a:srgbClr val="F26B43"/>
          </p15:clr>
        </p15:guide>
        <p15:guide id="5" pos="4286">
          <p15:clr>
            <a:srgbClr val="F26B43"/>
          </p15:clr>
        </p15:guide>
        <p15:guide id="6" pos="4377">
          <p15:clr>
            <a:srgbClr val="F26B43"/>
          </p15:clr>
        </p15:guide>
        <p15:guide id="7" orient="horz" pos="935">
          <p15:clr>
            <a:srgbClr val="F26B43"/>
          </p15:clr>
        </p15:guide>
        <p15:guide id="8" orient="horz" pos="845">
          <p15:clr>
            <a:srgbClr val="F26B43"/>
          </p15:clr>
        </p15:guide>
        <p15:guide id="9" pos="204">
          <p15:clr>
            <a:srgbClr val="F26B43"/>
          </p15:clr>
        </p15:guide>
        <p15:guide id="10" pos="5556">
          <p15:clr>
            <a:srgbClr val="F26B43"/>
          </p15:clr>
        </p15:guide>
        <p15:guide id="11" orient="horz" pos="4020">
          <p15:clr>
            <a:srgbClr val="F26B43"/>
          </p15:clr>
        </p15:guide>
        <p15:guide id="12" pos="2880">
          <p15:clr>
            <a:srgbClr val="F26B43"/>
          </p15:clr>
        </p15:guide>
        <p15:guide id="13" pos="2789">
          <p15:clr>
            <a:srgbClr val="F26B43"/>
          </p15:clr>
        </p15:guide>
        <p15:guide id="14" pos="297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5.xml"/><Relationship Id="rId1" Type="http://schemas.openxmlformats.org/officeDocument/2006/relationships/tags" Target="../tags/tag5.xml"/><Relationship Id="rId6" Type="http://schemas.openxmlformats.org/officeDocument/2006/relationships/image" Target="../media/image7.jpeg"/><Relationship Id="rId5" Type="http://schemas.openxmlformats.org/officeDocument/2006/relationships/image" Target="../media/image6.emf"/><Relationship Id="rId4" Type="http://schemas.openxmlformats.org/officeDocument/2006/relationships/oleObject" Target="../embeddings/oleObject4.bin"/></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9.xml"/><Relationship Id="rId1" Type="http://schemas.openxmlformats.org/officeDocument/2006/relationships/tags" Target="../tags/tag13.xml"/><Relationship Id="rId4" Type="http://schemas.openxmlformats.org/officeDocument/2006/relationships/image" Target="../media/image8.emf"/></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13.xml"/><Relationship Id="rId1" Type="http://schemas.openxmlformats.org/officeDocument/2006/relationships/tags" Target="../tags/tag14.xml"/><Relationship Id="rId4" Type="http://schemas.openxmlformats.org/officeDocument/2006/relationships/image" Target="../media/image13.emf"/></Relationships>
</file>

<file path=ppt/slides/_rels/slide13.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13.xml"/><Relationship Id="rId1" Type="http://schemas.openxmlformats.org/officeDocument/2006/relationships/tags" Target="../tags/tag15.xml"/><Relationship Id="rId4" Type="http://schemas.openxmlformats.org/officeDocument/2006/relationships/image" Target="../media/image13.em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3.xml"/><Relationship Id="rId1" Type="http://schemas.openxmlformats.org/officeDocument/2006/relationships/tags" Target="../tags/tag16.xml"/><Relationship Id="rId5" Type="http://schemas.openxmlformats.org/officeDocument/2006/relationships/image" Target="../media/image6.emf"/><Relationship Id="rId4" Type="http://schemas.openxmlformats.org/officeDocument/2006/relationships/oleObject" Target="../embeddings/oleObject11.bin"/></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3.xml"/><Relationship Id="rId1" Type="http://schemas.openxmlformats.org/officeDocument/2006/relationships/tags" Target="../tags/tag17.xml"/><Relationship Id="rId5" Type="http://schemas.openxmlformats.org/officeDocument/2006/relationships/image" Target="../media/image6.emf"/><Relationship Id="rId4" Type="http://schemas.openxmlformats.org/officeDocument/2006/relationships/oleObject" Target="../embeddings/oleObject11.bin"/></Relationships>
</file>

<file path=ppt/slides/_rels/slide17.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9.xml"/><Relationship Id="rId1" Type="http://schemas.openxmlformats.org/officeDocument/2006/relationships/tags" Target="../tags/tag18.xml"/><Relationship Id="rId4" Type="http://schemas.openxmlformats.org/officeDocument/2006/relationships/image" Target="../media/image8.emf"/></Relationships>
</file>

<file path=ppt/slides/_rels/slide18.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oleObject" Target="../embeddings/oleObject12.bin"/><Relationship Id="rId7" Type="http://schemas.openxmlformats.org/officeDocument/2006/relationships/image" Target="../media/image16.png"/><Relationship Id="rId2" Type="http://schemas.openxmlformats.org/officeDocument/2006/relationships/slideLayout" Target="../slideLayouts/slideLayout10.xml"/><Relationship Id="rId1" Type="http://schemas.openxmlformats.org/officeDocument/2006/relationships/tags" Target="../tags/tag19.xml"/><Relationship Id="rId6" Type="http://schemas.openxmlformats.org/officeDocument/2006/relationships/image" Target="../media/image15.jpeg"/><Relationship Id="rId5" Type="http://schemas.openxmlformats.org/officeDocument/2006/relationships/image" Target="../media/image14.jpeg"/><Relationship Id="rId4" Type="http://schemas.openxmlformats.org/officeDocument/2006/relationships/image" Target="../media/image4.emf"/></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3.xml"/><Relationship Id="rId1" Type="http://schemas.openxmlformats.org/officeDocument/2006/relationships/tags" Target="../tags/tag20.xml"/><Relationship Id="rId6" Type="http://schemas.openxmlformats.org/officeDocument/2006/relationships/image" Target="../media/image18.png"/><Relationship Id="rId5" Type="http://schemas.openxmlformats.org/officeDocument/2006/relationships/image" Target="../media/image6.emf"/><Relationship Id="rId4" Type="http://schemas.openxmlformats.org/officeDocument/2006/relationships/oleObject" Target="../embeddings/oleObject4.bin"/></Relationships>
</file>

<file path=ppt/slides/_rels/slide2.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9.xml"/><Relationship Id="rId1" Type="http://schemas.openxmlformats.org/officeDocument/2006/relationships/tags" Target="../tags/tag6.xml"/><Relationship Id="rId4" Type="http://schemas.openxmlformats.org/officeDocument/2006/relationships/image" Target="../media/image8.emf"/></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9.xml"/><Relationship Id="rId1" Type="http://schemas.openxmlformats.org/officeDocument/2006/relationships/tags" Target="../tags/tag21.xml"/><Relationship Id="rId4" Type="http://schemas.openxmlformats.org/officeDocument/2006/relationships/image" Target="../media/image8.emf"/></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Layout" Target="../slideLayouts/slideLayout9.xml"/><Relationship Id="rId1" Type="http://schemas.openxmlformats.org/officeDocument/2006/relationships/tags" Target="../tags/tag22.xml"/><Relationship Id="rId5" Type="http://schemas.openxmlformats.org/officeDocument/2006/relationships/image" Target="../media/image19.png"/><Relationship Id="rId4" Type="http://schemas.openxmlformats.org/officeDocument/2006/relationships/image" Target="../media/image13.emf"/></Relationships>
</file>

<file path=ppt/slides/_rels/slide23.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Layout" Target="../slideLayouts/slideLayout9.xml"/><Relationship Id="rId1" Type="http://schemas.openxmlformats.org/officeDocument/2006/relationships/tags" Target="../tags/tag23.xml"/><Relationship Id="rId4" Type="http://schemas.openxmlformats.org/officeDocument/2006/relationships/image" Target="../media/image13.emf"/></Relationships>
</file>

<file path=ppt/slides/_rels/slide24.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9.xml"/><Relationship Id="rId1" Type="http://schemas.openxmlformats.org/officeDocument/2006/relationships/tags" Target="../tags/tag24.xml"/><Relationship Id="rId4" Type="http://schemas.openxmlformats.org/officeDocument/2006/relationships/image" Target="../media/image8.emf"/></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8.xml"/><Relationship Id="rId1" Type="http://schemas.openxmlformats.org/officeDocument/2006/relationships/tags" Target="../tags/tag25.xml"/><Relationship Id="rId5" Type="http://schemas.openxmlformats.org/officeDocument/2006/relationships/image" Target="../media/image4.emf"/><Relationship Id="rId4" Type="http://schemas.openxmlformats.org/officeDocument/2006/relationships/oleObject" Target="../embeddings/oleObject14.bin"/></Relationships>
</file>

<file path=ppt/slides/_rels/slide26.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Layout" Target="../slideLayouts/slideLayout9.xml"/><Relationship Id="rId1" Type="http://schemas.openxmlformats.org/officeDocument/2006/relationships/tags" Target="../tags/tag26.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3.emf"/></Relationships>
</file>

<file path=ppt/slides/_rels/slide27.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9.xml"/><Relationship Id="rId1" Type="http://schemas.openxmlformats.org/officeDocument/2006/relationships/tags" Target="../tags/tag27.xml"/><Relationship Id="rId4" Type="http://schemas.openxmlformats.org/officeDocument/2006/relationships/image" Target="../media/image8.emf"/></Relationships>
</file>

<file path=ppt/slides/_rels/slide28.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22.png"/><Relationship Id="rId1" Type="http://schemas.openxmlformats.org/officeDocument/2006/relationships/slideLayout" Target="../slideLayouts/slideLayout13.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jpeg"/><Relationship Id="rId9" Type="http://schemas.openxmlformats.org/officeDocument/2006/relationships/image" Target="../media/image29.png"/></Relationships>
</file>

<file path=ppt/slides/_rels/slide29.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oleObject" Target="../embeddings/oleObject15.bin"/><Relationship Id="rId7" Type="http://schemas.openxmlformats.org/officeDocument/2006/relationships/image" Target="../media/image32.png"/><Relationship Id="rId2" Type="http://schemas.openxmlformats.org/officeDocument/2006/relationships/slideLayout" Target="../slideLayouts/slideLayout13.xml"/><Relationship Id="rId1" Type="http://schemas.openxmlformats.org/officeDocument/2006/relationships/tags" Target="../tags/tag28.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13.emf"/></Relationships>
</file>

<file path=ppt/slides/_rels/slide3.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9.xml"/><Relationship Id="rId1" Type="http://schemas.openxmlformats.org/officeDocument/2006/relationships/tags" Target="../tags/tag7.xml"/><Relationship Id="rId4" Type="http://schemas.openxmlformats.org/officeDocument/2006/relationships/image" Target="../media/image8.emf"/></Relationships>
</file>

<file path=ppt/slides/_rels/slide30.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Layout" Target="../slideLayouts/slideLayout13.xml"/><Relationship Id="rId1" Type="http://schemas.openxmlformats.org/officeDocument/2006/relationships/tags" Target="../tags/tag29.xml"/><Relationship Id="rId6" Type="http://schemas.openxmlformats.org/officeDocument/2006/relationships/image" Target="../media/image34.png"/><Relationship Id="rId5" Type="http://schemas.openxmlformats.org/officeDocument/2006/relationships/hyperlink" Target="https://lindegroup.sharepoint.com/:x:/r/sites/msteams_eeaf33/Shared%20Documents/General/Deployments%20APAC/02%20RGC/05%20Cut%20Over/SAP%20GUI%20Deployment_Cutover%20Readiness.xlsx?d=w83657aa8f051425b9c2b3ab158c41ccc&amp;csf=1&amp;web=1&amp;e=hNCStr" TargetMode="External"/><Relationship Id="rId4" Type="http://schemas.openxmlformats.org/officeDocument/2006/relationships/image" Target="../media/image13.emf"/></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3.xml"/><Relationship Id="rId1" Type="http://schemas.openxmlformats.org/officeDocument/2006/relationships/tags" Target="../tags/tag30.xml"/><Relationship Id="rId5" Type="http://schemas.openxmlformats.org/officeDocument/2006/relationships/image" Target="../media/image6.emf"/><Relationship Id="rId4" Type="http://schemas.openxmlformats.org/officeDocument/2006/relationships/oleObject" Target="../embeddings/oleObject16.bin"/></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3.xml"/><Relationship Id="rId1" Type="http://schemas.openxmlformats.org/officeDocument/2006/relationships/tags" Target="../tags/tag31.xml"/><Relationship Id="rId5" Type="http://schemas.openxmlformats.org/officeDocument/2006/relationships/image" Target="../media/image13.emf"/><Relationship Id="rId4" Type="http://schemas.openxmlformats.org/officeDocument/2006/relationships/oleObject" Target="../embeddings/oleObject17.bin"/></Relationships>
</file>

<file path=ppt/slides/_rels/slide33.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slideLayout" Target="../slideLayouts/slideLayout13.xml"/><Relationship Id="rId1" Type="http://schemas.openxmlformats.org/officeDocument/2006/relationships/tags" Target="../tags/tag32.xml"/><Relationship Id="rId4" Type="http://schemas.openxmlformats.org/officeDocument/2006/relationships/image" Target="../media/image13.emf"/></Relationships>
</file>

<file path=ppt/slides/_rels/slide34.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slideLayout" Target="../slideLayouts/slideLayout13.xml"/><Relationship Id="rId1" Type="http://schemas.openxmlformats.org/officeDocument/2006/relationships/tags" Target="../tags/tag33.xml"/><Relationship Id="rId4" Type="http://schemas.openxmlformats.org/officeDocument/2006/relationships/image" Target="../media/image13.emf"/></Relationships>
</file>

<file path=ppt/slides/_rels/slide35.xml.rels><?xml version="1.0" encoding="UTF-8" standalone="yes"?>
<Relationships xmlns="http://schemas.openxmlformats.org/package/2006/relationships"><Relationship Id="rId3" Type="http://schemas.openxmlformats.org/officeDocument/2006/relationships/oleObject" Target="../embeddings/oleObject20.bin"/><Relationship Id="rId7" Type="http://schemas.openxmlformats.org/officeDocument/2006/relationships/image" Target="../media/image37.png"/><Relationship Id="rId2" Type="http://schemas.openxmlformats.org/officeDocument/2006/relationships/slideLayout" Target="../slideLayouts/slideLayout13.xml"/><Relationship Id="rId1" Type="http://schemas.openxmlformats.org/officeDocument/2006/relationships/tags" Target="../tags/tag34.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13.emf"/></Relationships>
</file>

<file path=ppt/slides/_rels/slide36.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oleObject" Target="../embeddings/oleObject21.bin"/><Relationship Id="rId7" Type="http://schemas.openxmlformats.org/officeDocument/2006/relationships/image" Target="../media/image40.png"/><Relationship Id="rId2" Type="http://schemas.openxmlformats.org/officeDocument/2006/relationships/slideLayout" Target="../slideLayouts/slideLayout13.xml"/><Relationship Id="rId1" Type="http://schemas.openxmlformats.org/officeDocument/2006/relationships/tags" Target="../tags/tag35.xml"/><Relationship Id="rId6" Type="http://schemas.openxmlformats.org/officeDocument/2006/relationships/image" Target="../media/image39.png"/><Relationship Id="rId5" Type="http://schemas.openxmlformats.org/officeDocument/2006/relationships/image" Target="../media/image38.png"/><Relationship Id="rId10" Type="http://schemas.openxmlformats.org/officeDocument/2006/relationships/image" Target="../media/image43.png"/><Relationship Id="rId4" Type="http://schemas.openxmlformats.org/officeDocument/2006/relationships/image" Target="../media/image13.emf"/><Relationship Id="rId9" Type="http://schemas.openxmlformats.org/officeDocument/2006/relationships/image" Target="../media/image42.png"/></Relationships>
</file>

<file path=ppt/slides/_rels/slide37.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oleObject" Target="../embeddings/oleObject15.bin"/><Relationship Id="rId7" Type="http://schemas.openxmlformats.org/officeDocument/2006/relationships/image" Target="../media/image46.png"/><Relationship Id="rId2" Type="http://schemas.openxmlformats.org/officeDocument/2006/relationships/slideLayout" Target="../slideLayouts/slideLayout13.xml"/><Relationship Id="rId1" Type="http://schemas.openxmlformats.org/officeDocument/2006/relationships/tags" Target="../tags/tag36.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13.emf"/></Relationships>
</file>

<file path=ppt/slides/_rels/slide38.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Layout" Target="../slideLayouts/slideLayout13.xml"/><Relationship Id="rId1" Type="http://schemas.openxmlformats.org/officeDocument/2006/relationships/tags" Target="../tags/tag37.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13.emf"/></Relationships>
</file>

<file path=ppt/slides/_rels/slide39.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9.xml"/><Relationship Id="rId1" Type="http://schemas.openxmlformats.org/officeDocument/2006/relationships/tags" Target="../tags/tag38.xml"/><Relationship Id="rId4" Type="http://schemas.openxmlformats.org/officeDocument/2006/relationships/image" Target="../media/image8.emf"/></Relationships>
</file>

<file path=ppt/slides/_rels/slide4.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9.xml"/><Relationship Id="rId1" Type="http://schemas.openxmlformats.org/officeDocument/2006/relationships/tags" Target="../tags/tag8.xml"/><Relationship Id="rId4" Type="http://schemas.openxmlformats.org/officeDocument/2006/relationships/image" Target="../media/image8.emf"/></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3.xml"/><Relationship Id="rId1" Type="http://schemas.openxmlformats.org/officeDocument/2006/relationships/tags" Target="../tags/tag39.xml"/><Relationship Id="rId5" Type="http://schemas.openxmlformats.org/officeDocument/2006/relationships/image" Target="../media/image6.emf"/><Relationship Id="rId4" Type="http://schemas.openxmlformats.org/officeDocument/2006/relationships/oleObject" Target="../embeddings/oleObject11.bin"/></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9.xml"/><Relationship Id="rId1" Type="http://schemas.openxmlformats.org/officeDocument/2006/relationships/tags" Target="../tags/tag40.xml"/><Relationship Id="rId5" Type="http://schemas.openxmlformats.org/officeDocument/2006/relationships/image" Target="../media/image13.emf"/><Relationship Id="rId4" Type="http://schemas.openxmlformats.org/officeDocument/2006/relationships/oleObject" Target="../embeddings/oleObject22.bin"/></Relationships>
</file>

<file path=ppt/slides/_rels/slide42.xml.rels><?xml version="1.0" encoding="UTF-8" standalone="yes"?>
<Relationships xmlns="http://schemas.openxmlformats.org/package/2006/relationships"><Relationship Id="rId3" Type="http://schemas.openxmlformats.org/officeDocument/2006/relationships/oleObject" Target="../embeddings/oleObject23.bin"/><Relationship Id="rId2" Type="http://schemas.openxmlformats.org/officeDocument/2006/relationships/slideLayout" Target="../slideLayouts/slideLayout13.xml"/><Relationship Id="rId1" Type="http://schemas.openxmlformats.org/officeDocument/2006/relationships/tags" Target="../tags/tag41.xml"/><Relationship Id="rId4" Type="http://schemas.openxmlformats.org/officeDocument/2006/relationships/image" Target="../media/image13.emf"/></Relationships>
</file>

<file path=ppt/slides/_rels/slide43.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Layout" Target="../slideLayouts/slideLayout13.xml"/><Relationship Id="rId1" Type="http://schemas.openxmlformats.org/officeDocument/2006/relationships/tags" Target="../tags/tag42.xml"/><Relationship Id="rId4" Type="http://schemas.openxmlformats.org/officeDocument/2006/relationships/image" Target="../media/image13.emf"/></Relationships>
</file>

<file path=ppt/slides/_rels/slide44.xml.rels><?xml version="1.0" encoding="UTF-8" standalone="yes"?>
<Relationships xmlns="http://schemas.openxmlformats.org/package/2006/relationships"><Relationship Id="rId3" Type="http://schemas.openxmlformats.org/officeDocument/2006/relationships/oleObject" Target="../embeddings/oleObject25.bin"/><Relationship Id="rId2" Type="http://schemas.openxmlformats.org/officeDocument/2006/relationships/slideLayout" Target="../slideLayouts/slideLayout13.xml"/><Relationship Id="rId1" Type="http://schemas.openxmlformats.org/officeDocument/2006/relationships/tags" Target="../tags/tag43.xml"/><Relationship Id="rId4" Type="http://schemas.openxmlformats.org/officeDocument/2006/relationships/image" Target="../media/image13.emf"/></Relationships>
</file>

<file path=ppt/slides/_rels/slide45.xml.rels><?xml version="1.0" encoding="UTF-8" standalone="yes"?>
<Relationships xmlns="http://schemas.openxmlformats.org/package/2006/relationships"><Relationship Id="rId3" Type="http://schemas.openxmlformats.org/officeDocument/2006/relationships/oleObject" Target="../embeddings/oleObject26.bin"/><Relationship Id="rId2" Type="http://schemas.openxmlformats.org/officeDocument/2006/relationships/slideLayout" Target="../slideLayouts/slideLayout13.xml"/><Relationship Id="rId1" Type="http://schemas.openxmlformats.org/officeDocument/2006/relationships/tags" Target="../tags/tag44.xml"/><Relationship Id="rId4" Type="http://schemas.openxmlformats.org/officeDocument/2006/relationships/image" Target="../media/image13.emf"/></Relationships>
</file>

<file path=ppt/slides/_rels/slide46.xml.rels><?xml version="1.0" encoding="UTF-8" standalone="yes"?>
<Relationships xmlns="http://schemas.openxmlformats.org/package/2006/relationships"><Relationship Id="rId3" Type="http://schemas.openxmlformats.org/officeDocument/2006/relationships/oleObject" Target="../embeddings/oleObject26.bin"/><Relationship Id="rId2" Type="http://schemas.openxmlformats.org/officeDocument/2006/relationships/slideLayout" Target="../slideLayouts/slideLayout13.xml"/><Relationship Id="rId1" Type="http://schemas.openxmlformats.org/officeDocument/2006/relationships/tags" Target="../tags/tag45.xml"/><Relationship Id="rId4" Type="http://schemas.openxmlformats.org/officeDocument/2006/relationships/image" Target="../media/image13.emf"/></Relationships>
</file>

<file path=ppt/slides/_rels/slide47.xml.rels><?xml version="1.0" encoding="UTF-8" standalone="yes"?>
<Relationships xmlns="http://schemas.openxmlformats.org/package/2006/relationships"><Relationship Id="rId3" Type="http://schemas.openxmlformats.org/officeDocument/2006/relationships/oleObject" Target="../embeddings/oleObject26.bin"/><Relationship Id="rId7" Type="http://schemas.openxmlformats.org/officeDocument/2006/relationships/image" Target="../media/image52.png"/><Relationship Id="rId2" Type="http://schemas.openxmlformats.org/officeDocument/2006/relationships/slideLayout" Target="../slideLayouts/slideLayout13.xml"/><Relationship Id="rId1" Type="http://schemas.openxmlformats.org/officeDocument/2006/relationships/tags" Target="../tags/tag46.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13.emf"/></Relationships>
</file>

<file path=ppt/slides/_rels/slide48.xml.rels><?xml version="1.0" encoding="UTF-8" standalone="yes"?>
<Relationships xmlns="http://schemas.openxmlformats.org/package/2006/relationships"><Relationship Id="rId3" Type="http://schemas.openxmlformats.org/officeDocument/2006/relationships/oleObject" Target="../embeddings/oleObject27.bin"/><Relationship Id="rId7" Type="http://schemas.openxmlformats.org/officeDocument/2006/relationships/image" Target="../media/image54.png"/><Relationship Id="rId2" Type="http://schemas.openxmlformats.org/officeDocument/2006/relationships/slideLayout" Target="../slideLayouts/slideLayout13.xml"/><Relationship Id="rId1" Type="http://schemas.openxmlformats.org/officeDocument/2006/relationships/tags" Target="../tags/tag47.xml"/><Relationship Id="rId6" Type="http://schemas.openxmlformats.org/officeDocument/2006/relationships/image" Target="../media/image53.png"/><Relationship Id="rId5" Type="http://schemas.openxmlformats.org/officeDocument/2006/relationships/image" Target="../media/image51.png"/><Relationship Id="rId4" Type="http://schemas.openxmlformats.org/officeDocument/2006/relationships/image" Target="../media/image13.emf"/></Relationships>
</file>

<file path=ppt/slides/_rels/slide49.xml.rels><?xml version="1.0" encoding="UTF-8" standalone="yes"?>
<Relationships xmlns="http://schemas.openxmlformats.org/package/2006/relationships"><Relationship Id="rId3" Type="http://schemas.openxmlformats.org/officeDocument/2006/relationships/oleObject" Target="../embeddings/oleObject26.bin"/><Relationship Id="rId2" Type="http://schemas.openxmlformats.org/officeDocument/2006/relationships/slideLayout" Target="../slideLayouts/slideLayout13.xml"/><Relationship Id="rId1" Type="http://schemas.openxmlformats.org/officeDocument/2006/relationships/tags" Target="../tags/tag48.xml"/><Relationship Id="rId4" Type="http://schemas.openxmlformats.org/officeDocument/2006/relationships/image" Target="../media/image13.emf"/></Relationships>
</file>

<file path=ppt/slides/_rels/slide5.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9.xml"/><Relationship Id="rId1" Type="http://schemas.openxmlformats.org/officeDocument/2006/relationships/tags" Target="../tags/tag9.xml"/><Relationship Id="rId4" Type="http://schemas.openxmlformats.org/officeDocument/2006/relationships/image" Target="../media/image8.emf"/></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9.xml"/><Relationship Id="rId1" Type="http://schemas.openxmlformats.org/officeDocument/2006/relationships/tags" Target="../tags/tag49.xml"/><Relationship Id="rId4" Type="http://schemas.openxmlformats.org/officeDocument/2006/relationships/image" Target="../media/image8.emf"/></Relationships>
</file>

<file path=ppt/slides/_rels/slide52.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9.xml"/><Relationship Id="rId1" Type="http://schemas.openxmlformats.org/officeDocument/2006/relationships/tags" Target="../tags/tag50.xml"/><Relationship Id="rId4" Type="http://schemas.openxmlformats.org/officeDocument/2006/relationships/image" Target="../media/image8.emf"/></Relationships>
</file>

<file path=ppt/slides/_rels/slide53.xml.rels><?xml version="1.0" encoding="UTF-8" standalone="yes"?>
<Relationships xmlns="http://schemas.openxmlformats.org/package/2006/relationships"><Relationship Id="rId3" Type="http://schemas.openxmlformats.org/officeDocument/2006/relationships/oleObject" Target="../embeddings/oleObject28.bin"/><Relationship Id="rId7" Type="http://schemas.openxmlformats.org/officeDocument/2006/relationships/image" Target="../media/image57.png"/><Relationship Id="rId2" Type="http://schemas.openxmlformats.org/officeDocument/2006/relationships/slideLayout" Target="../slideLayouts/slideLayout10.xml"/><Relationship Id="rId1" Type="http://schemas.openxmlformats.org/officeDocument/2006/relationships/tags" Target="../tags/tag51.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8.emf"/></Relationships>
</file>

<file path=ppt/slides/_rels/slide54.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10.xml"/><Relationship Id="rId1" Type="http://schemas.openxmlformats.org/officeDocument/2006/relationships/tags" Target="../tags/tag52.xml"/><Relationship Id="rId6" Type="http://schemas.openxmlformats.org/officeDocument/2006/relationships/image" Target="../media/image58.png"/><Relationship Id="rId5" Type="http://schemas.openxmlformats.org/officeDocument/2006/relationships/hyperlink" Target="https://lindegroup.sharepoint.com/sites/RUKITKnowledgeBase/SitePages/SAP-S-4-HANA.aspx?OR=Teams-HL&amp;CT=1725963320436&amp;xsdata=MDV8MDJ8c3RlcGhhbi5kb21lc0BsaW5kZS5jb218ODU2OTg0MWEyZTMzNDFjZjg0YjYwOGRjZDFjMGIyNzV8MTU2MmYwMDcwOWE0NGZjYjkzNmJlNzkyNDY1NzFmYzd8MHwwfDYzODYxNTg3Mjc1NTgwODgyNHxVbmtub3dufFRXRnBiR1pzYjNkOGV5SldJam9pTUM0d0xqQXdNREFpTENKUUlqb2lWMmx1TXpJaUxDSkJUaUk2SWsxaGFXd2lMQ0pYVkNJNk1uMD18MHx8fA%3d%3d&amp;sdata=UUpNMG0ycTB5aVJGMzkrMklHSkxFVEV1R1lvM1pQaXhBZDJ3emJPUTJLUT0%3d&amp;clickparams=eyAiWC1BcHBOYW1lIiA6ICJNaWNyb3NvZnQgT3V0bG9vayIsICJYLUFwcFZlcnNpb24iIDogIjE2LjAuMTgzMjQuMjAyNDAiLCAiT1MiIDogIldpbmRvd3MiIH0%3D" TargetMode="External"/><Relationship Id="rId4" Type="http://schemas.openxmlformats.org/officeDocument/2006/relationships/image" Target="../media/image8.emf"/></Relationships>
</file>

<file path=ppt/slides/_rels/slide55.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10.xml"/><Relationship Id="rId1" Type="http://schemas.openxmlformats.org/officeDocument/2006/relationships/tags" Target="../tags/tag53.xml"/><Relationship Id="rId5" Type="http://schemas.openxmlformats.org/officeDocument/2006/relationships/image" Target="../media/image59.png"/><Relationship Id="rId4" Type="http://schemas.openxmlformats.org/officeDocument/2006/relationships/image" Target="../media/image8.emf"/></Relationships>
</file>

<file path=ppt/slides/_rels/slide56.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9.xml"/><Relationship Id="rId1" Type="http://schemas.openxmlformats.org/officeDocument/2006/relationships/tags" Target="../tags/tag54.xml"/><Relationship Id="rId4" Type="http://schemas.openxmlformats.org/officeDocument/2006/relationships/image" Target="../media/image8.emf"/></Relationships>
</file>

<file path=ppt/slides/_rels/slide57.xml.rels><?xml version="1.0" encoding="UTF-8" standalone="yes"?>
<Relationships xmlns="http://schemas.openxmlformats.org/package/2006/relationships"><Relationship Id="rId3" Type="http://schemas.openxmlformats.org/officeDocument/2006/relationships/oleObject" Target="../embeddings/oleObject26.bin"/><Relationship Id="rId2" Type="http://schemas.openxmlformats.org/officeDocument/2006/relationships/slideLayout" Target="../slideLayouts/slideLayout13.xml"/><Relationship Id="rId1" Type="http://schemas.openxmlformats.org/officeDocument/2006/relationships/tags" Target="../tags/tag55.xml"/><Relationship Id="rId4" Type="http://schemas.openxmlformats.org/officeDocument/2006/relationships/image" Target="../media/image13.emf"/></Relationships>
</file>

<file path=ppt/slides/_rels/slide58.xml.rels><?xml version="1.0" encoding="UTF-8" standalone="yes"?>
<Relationships xmlns="http://schemas.openxmlformats.org/package/2006/relationships"><Relationship Id="rId3" Type="http://schemas.openxmlformats.org/officeDocument/2006/relationships/oleObject" Target="../embeddings/oleObject26.bin"/><Relationship Id="rId2" Type="http://schemas.openxmlformats.org/officeDocument/2006/relationships/slideLayout" Target="../slideLayouts/slideLayout13.xml"/><Relationship Id="rId1" Type="http://schemas.openxmlformats.org/officeDocument/2006/relationships/tags" Target="../tags/tag56.xml"/><Relationship Id="rId4" Type="http://schemas.openxmlformats.org/officeDocument/2006/relationships/image" Target="../media/image13.emf"/></Relationships>
</file>

<file path=ppt/slides/_rels/slide59.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9.xml"/><Relationship Id="rId1" Type="http://schemas.openxmlformats.org/officeDocument/2006/relationships/tags" Target="../tags/tag57.xml"/><Relationship Id="rId4" Type="http://schemas.openxmlformats.org/officeDocument/2006/relationships/image" Target="../media/image8.emf"/></Relationships>
</file>

<file path=ppt/slides/_rels/slide6.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notesSlide" Target="../notesSlides/notesSlide2.xml"/><Relationship Id="rId7" Type="http://schemas.openxmlformats.org/officeDocument/2006/relationships/image" Target="../media/image10.png"/><Relationship Id="rId2" Type="http://schemas.openxmlformats.org/officeDocument/2006/relationships/slideLayout" Target="../slideLayouts/slideLayout9.xml"/><Relationship Id="rId1" Type="http://schemas.openxmlformats.org/officeDocument/2006/relationships/tags" Target="../tags/tag10.xml"/><Relationship Id="rId6" Type="http://schemas.openxmlformats.org/officeDocument/2006/relationships/image" Target="../media/image9.png"/><Relationship Id="rId5" Type="http://schemas.openxmlformats.org/officeDocument/2006/relationships/image" Target="../media/image6.emf"/><Relationship Id="rId4" Type="http://schemas.openxmlformats.org/officeDocument/2006/relationships/oleObject" Target="../embeddings/oleObject6.bin"/></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8.xml"/><Relationship Id="rId1" Type="http://schemas.openxmlformats.org/officeDocument/2006/relationships/tags" Target="../tags/tag58.xml"/><Relationship Id="rId4" Type="http://schemas.openxmlformats.org/officeDocument/2006/relationships/image" Target="../media/image6.emf"/></Relationships>
</file>

<file path=ppt/slides/_rels/slide62.xml.rels><?xml version="1.0" encoding="UTF-8" standalone="yes"?>
<Relationships xmlns="http://schemas.openxmlformats.org/package/2006/relationships"><Relationship Id="rId3" Type="http://schemas.openxmlformats.org/officeDocument/2006/relationships/oleObject" Target="../embeddings/oleObject29.bin"/><Relationship Id="rId2" Type="http://schemas.openxmlformats.org/officeDocument/2006/relationships/slideLayout" Target="../slideLayouts/slideLayout13.xml"/><Relationship Id="rId1" Type="http://schemas.openxmlformats.org/officeDocument/2006/relationships/tags" Target="../tags/tag59.xml"/><Relationship Id="rId4" Type="http://schemas.openxmlformats.org/officeDocument/2006/relationships/image" Target="../media/image13.emf"/></Relationships>
</file>

<file path=ppt/slides/_rels/slide63.xml.rels><?xml version="1.0" encoding="UTF-8" standalone="yes"?>
<Relationships xmlns="http://schemas.openxmlformats.org/package/2006/relationships"><Relationship Id="rId3" Type="http://schemas.openxmlformats.org/officeDocument/2006/relationships/oleObject" Target="../embeddings/oleObject30.bin"/><Relationship Id="rId2" Type="http://schemas.openxmlformats.org/officeDocument/2006/relationships/slideLayout" Target="../slideLayouts/slideLayout9.xml"/><Relationship Id="rId1" Type="http://schemas.openxmlformats.org/officeDocument/2006/relationships/tags" Target="../tags/tag60.xml"/><Relationship Id="rId4" Type="http://schemas.openxmlformats.org/officeDocument/2006/relationships/image" Target="../media/image13.emf"/></Relationships>
</file>

<file path=ppt/slides/_rels/slide64.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oleObject" Target="../embeddings/oleObject31.bin"/><Relationship Id="rId7" Type="http://schemas.openxmlformats.org/officeDocument/2006/relationships/diagramQuickStyle" Target="../diagrams/quickStyle1.xml"/><Relationship Id="rId2" Type="http://schemas.openxmlformats.org/officeDocument/2006/relationships/slideLayout" Target="../slideLayouts/slideLayout9.xml"/><Relationship Id="rId1" Type="http://schemas.openxmlformats.org/officeDocument/2006/relationships/tags" Target="../tags/tag61.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13.emf"/><Relationship Id="rId9" Type="http://schemas.microsoft.com/office/2007/relationships/diagramDrawing" Target="../diagrams/drawing1.xml"/></Relationships>
</file>

<file path=ppt/slides/_rels/slide65.xml.rels><?xml version="1.0" encoding="UTF-8" standalone="yes"?>
<Relationships xmlns="http://schemas.openxmlformats.org/package/2006/relationships"><Relationship Id="rId3" Type="http://schemas.openxmlformats.org/officeDocument/2006/relationships/image" Target="../media/image61.svg"/><Relationship Id="rId2" Type="http://schemas.openxmlformats.org/officeDocument/2006/relationships/image" Target="../media/image60.png"/><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7.xml.rels><?xml version="1.0" encoding="UTF-8" standalone="yes"?>
<Relationships xmlns="http://schemas.openxmlformats.org/package/2006/relationships"><Relationship Id="rId3" Type="http://schemas.openxmlformats.org/officeDocument/2006/relationships/oleObject" Target="../embeddings/oleObject32.bin"/><Relationship Id="rId2" Type="http://schemas.openxmlformats.org/officeDocument/2006/relationships/slideLayout" Target="../slideLayouts/slideLayout8.xml"/><Relationship Id="rId1" Type="http://schemas.openxmlformats.org/officeDocument/2006/relationships/tags" Target="../tags/tag62.xml"/><Relationship Id="rId4" Type="http://schemas.openxmlformats.org/officeDocument/2006/relationships/image" Target="../media/image6.emf"/></Relationships>
</file>

<file path=ppt/slides/_rels/slide68.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Layout" Target="../slideLayouts/slideLayout9.xml"/><Relationship Id="rId1" Type="http://schemas.openxmlformats.org/officeDocument/2006/relationships/tags" Target="../tags/tag63.xml"/><Relationship Id="rId5" Type="http://schemas.openxmlformats.org/officeDocument/2006/relationships/image" Target="../media/image62.png"/><Relationship Id="rId4" Type="http://schemas.openxmlformats.org/officeDocument/2006/relationships/image" Target="../media/image13.emf"/></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13.xml"/><Relationship Id="rId7" Type="http://schemas.openxmlformats.org/officeDocument/2006/relationships/image" Target="../media/image18.png"/><Relationship Id="rId2" Type="http://schemas.openxmlformats.org/officeDocument/2006/relationships/slideLayout" Target="../slideLayouts/slideLayout13.xml"/><Relationship Id="rId1" Type="http://schemas.openxmlformats.org/officeDocument/2006/relationships/tags" Target="../tags/tag64.xml"/><Relationship Id="rId6" Type="http://schemas.openxmlformats.org/officeDocument/2006/relationships/image" Target="../media/image63.png"/><Relationship Id="rId5" Type="http://schemas.openxmlformats.org/officeDocument/2006/relationships/image" Target="../media/image6.emf"/><Relationship Id="rId4" Type="http://schemas.openxmlformats.org/officeDocument/2006/relationships/oleObject" Target="../embeddings/oleObject4.bin"/></Relationships>
</file>

<file path=ppt/slides/_rels/slide7.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9.xml"/><Relationship Id="rId1" Type="http://schemas.openxmlformats.org/officeDocument/2006/relationships/tags" Target="../tags/tag11.xml"/><Relationship Id="rId5" Type="http://schemas.openxmlformats.org/officeDocument/2006/relationships/slide" Target="slide6.xml"/><Relationship Id="rId4" Type="http://schemas.openxmlformats.org/officeDocument/2006/relationships/image" Target="../media/image6.emf"/></Relationships>
</file>

<file path=ppt/slides/_rels/slide7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11.xml"/></Relationships>
</file>

<file path=ppt/slides/_rels/slide71.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9.xml"/><Relationship Id="rId1" Type="http://schemas.openxmlformats.org/officeDocument/2006/relationships/tags" Target="../tags/tag12.xml"/><Relationship Id="rId6" Type="http://schemas.openxmlformats.org/officeDocument/2006/relationships/image" Target="../media/image12.png"/><Relationship Id="rId5" Type="http://schemas.openxmlformats.org/officeDocument/2006/relationships/image" Target="../media/image6.emf"/><Relationship Id="rId4" Type="http://schemas.openxmlformats.org/officeDocument/2006/relationships/oleObject" Target="../embeddings/oleObject8.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2415DCCE-AC5C-4D81-8CF6-5616EE674449}"/>
              </a:ext>
            </a:extLst>
          </p:cNvPr>
          <p:cNvGraphicFramePr>
            <a:graphicFrameLocks noChangeAspect="1"/>
          </p:cNvGraphicFramePr>
          <p:nvPr>
            <p:custDataLst>
              <p:tags r:id="rId1"/>
            </p:custDataLst>
            <p:extLst>
              <p:ext uri="{D42A27DB-BD31-4B8C-83A1-F6EECF244321}">
                <p14:modId xmlns:p14="http://schemas.microsoft.com/office/powerpoint/2010/main" val="76775283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131" imgH="131" progId="TCLayout.ActiveDocument.1">
                  <p:embed/>
                </p:oleObj>
              </mc:Choice>
              <mc:Fallback>
                <p:oleObj name="think-cell Slide" r:id="rId4" imgW="131" imgH="131" progId="TCLayout.ActiveDocument.1">
                  <p:embed/>
                  <p:pic>
                    <p:nvPicPr>
                      <p:cNvPr id="5" name="Object 4" hidden="1">
                        <a:extLst>
                          <a:ext uri="{FF2B5EF4-FFF2-40B4-BE49-F238E27FC236}">
                            <a16:creationId xmlns:a16="http://schemas.microsoft.com/office/drawing/2014/main" id="{2415DCCE-AC5C-4D81-8CF6-5616EE674449}"/>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el 1"/>
          <p:cNvSpPr>
            <a:spLocks noGrp="1"/>
          </p:cNvSpPr>
          <p:nvPr>
            <p:ph type="ctrTitle"/>
          </p:nvPr>
        </p:nvSpPr>
        <p:spPr/>
        <p:txBody>
          <a:bodyPr vert="horz"/>
          <a:lstStyle/>
          <a:p>
            <a:r>
              <a:rPr lang="en-GB" noProof="0"/>
              <a:t>S/4 HANA Landscape Transformation</a:t>
            </a:r>
            <a:br>
              <a:rPr lang="en-GB" noProof="0"/>
            </a:br>
            <a:r>
              <a:rPr lang="en-GB" sz="2400" b="0">
                <a:solidFill>
                  <a:schemeClr val="tx2"/>
                </a:solidFill>
              </a:rPr>
              <a:t>Kick Off </a:t>
            </a:r>
            <a:r>
              <a:rPr lang="en-GB" sz="2400" b="0" noProof="0">
                <a:solidFill>
                  <a:schemeClr val="tx2"/>
                </a:solidFill>
              </a:rPr>
              <a:t>Session</a:t>
            </a:r>
            <a:endParaRPr lang="en-GB" b="0" noProof="0">
              <a:solidFill>
                <a:schemeClr val="tx2"/>
              </a:solidFill>
            </a:endParaRPr>
          </a:p>
        </p:txBody>
      </p:sp>
      <p:sp>
        <p:nvSpPr>
          <p:cNvPr id="3" name="Untertitel 2"/>
          <p:cNvSpPr>
            <a:spLocks noGrp="1"/>
          </p:cNvSpPr>
          <p:nvPr>
            <p:ph type="subTitle" idx="1"/>
          </p:nvPr>
        </p:nvSpPr>
        <p:spPr/>
        <p:txBody>
          <a:bodyPr anchor="b"/>
          <a:lstStyle/>
          <a:p>
            <a:r>
              <a:rPr lang="en-GB" noProof="0"/>
              <a:t>March 10</a:t>
            </a:r>
            <a:r>
              <a:rPr lang="en-GB" baseline="30000" noProof="0"/>
              <a:t>th</a:t>
            </a:r>
            <a:r>
              <a:rPr lang="en-GB" noProof="0"/>
              <a:t> to 12</a:t>
            </a:r>
            <a:r>
              <a:rPr lang="en-GB" baseline="30000" noProof="0"/>
              <a:t>th</a:t>
            </a:r>
            <a:r>
              <a:rPr lang="en-GB" noProof="0"/>
              <a:t>, 2025</a:t>
            </a:r>
          </a:p>
        </p:txBody>
      </p:sp>
      <p:pic>
        <p:nvPicPr>
          <p:cNvPr id="6" name="Bildplatzhalter 5">
            <a:extLst>
              <a:ext uri="{FF2B5EF4-FFF2-40B4-BE49-F238E27FC236}">
                <a16:creationId xmlns:a16="http://schemas.microsoft.com/office/drawing/2014/main" id="{06EB0DD5-26DC-4E51-89AD-F25CC26831AF}"/>
              </a:ext>
            </a:extLst>
          </p:cNvPr>
          <p:cNvPicPr>
            <a:picLocks noGrp="1" noChangeAspect="1"/>
          </p:cNvPicPr>
          <p:nvPr>
            <p:ph type="pic" sz="quarter" idx="10"/>
          </p:nvPr>
        </p:nvPicPr>
        <p:blipFill>
          <a:blip r:embed="rId6">
            <a:extLst>
              <a:ext uri="{28A0092B-C50C-407E-A947-70E740481C1C}">
                <a14:useLocalDpi xmlns:a14="http://schemas.microsoft.com/office/drawing/2010/main" val="0"/>
              </a:ext>
            </a:extLst>
          </a:blip>
          <a:srcRect/>
          <a:stretch>
            <a:fillRect/>
          </a:stretch>
        </p:blipFill>
        <p:spPr/>
      </p:pic>
    </p:spTree>
    <p:extLst>
      <p:ext uri="{BB962C8B-B14F-4D97-AF65-F5344CB8AC3E}">
        <p14:creationId xmlns:p14="http://schemas.microsoft.com/office/powerpoint/2010/main" val="27094297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Rectangle 104">
            <a:extLst>
              <a:ext uri="{FF2B5EF4-FFF2-40B4-BE49-F238E27FC236}">
                <a16:creationId xmlns:a16="http://schemas.microsoft.com/office/drawing/2014/main" id="{D66239D1-6E54-4B14-AAE7-E06D6F0BF606}"/>
              </a:ext>
            </a:extLst>
          </p:cNvPr>
          <p:cNvSpPr/>
          <p:nvPr/>
        </p:nvSpPr>
        <p:spPr bwMode="auto">
          <a:xfrm rot="16200000">
            <a:off x="2107922" y="2603747"/>
            <a:ext cx="2306812" cy="5546260"/>
          </a:xfrm>
          <a:prstGeom prst="rect">
            <a:avLst/>
          </a:prstGeom>
          <a:solidFill>
            <a:schemeClr val="accent4">
              <a:lumMod val="40000"/>
              <a:lumOff val="60000"/>
            </a:schemeClr>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t" anchorCtr="0" compatLnSpc="1">
            <a:prstTxWarp prst="textNoShape">
              <a:avLst/>
            </a:prstTxWarp>
          </a:bodyPr>
          <a:lstStyle/>
          <a:p>
            <a:pPr marL="0" marR="0" lvl="0" indent="0" algn="ctr" defTabSz="914400" rtl="0" eaLnBrk="1" fontAlgn="base" latinLnBrk="0" hangingPunct="1">
              <a:lnSpc>
                <a:spcPct val="11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LindeDaxPowerPoint" pitchFamily="34" charset="0"/>
                <a:ea typeface="+mn-ea"/>
                <a:cs typeface="Arial" charset="0"/>
              </a:rPr>
              <a:t>Project Level</a:t>
            </a:r>
          </a:p>
        </p:txBody>
      </p:sp>
      <p:sp>
        <p:nvSpPr>
          <p:cNvPr id="2" name="Title 1">
            <a:extLst>
              <a:ext uri="{FF2B5EF4-FFF2-40B4-BE49-F238E27FC236}">
                <a16:creationId xmlns:a16="http://schemas.microsoft.com/office/drawing/2014/main" id="{5CB56688-01B2-475B-8721-5F28DB2133DE}"/>
              </a:ext>
            </a:extLst>
          </p:cNvPr>
          <p:cNvSpPr>
            <a:spLocks noGrp="1"/>
          </p:cNvSpPr>
          <p:nvPr>
            <p:ph type="title"/>
          </p:nvPr>
        </p:nvSpPr>
        <p:spPr>
          <a:xfrm>
            <a:off x="146286" y="152400"/>
            <a:ext cx="6661149" cy="1023937"/>
          </a:xfrm>
        </p:spPr>
        <p:txBody>
          <a:bodyPr/>
          <a:lstStyle/>
          <a:p>
            <a:r>
              <a:rPr lang="en-US"/>
              <a:t>S/4 HANA Technical Transformation Program</a:t>
            </a:r>
            <a:br>
              <a:rPr lang="en-US"/>
            </a:br>
            <a:r>
              <a:rPr lang="en-US" sz="1600" err="1">
                <a:solidFill>
                  <a:schemeClr val="accent5"/>
                </a:solidFill>
              </a:rPr>
              <a:t>Program</a:t>
            </a:r>
            <a:r>
              <a:rPr lang="en-US" sz="1600">
                <a:solidFill>
                  <a:schemeClr val="accent5"/>
                </a:solidFill>
              </a:rPr>
              <a:t> Organization</a:t>
            </a:r>
          </a:p>
        </p:txBody>
      </p:sp>
      <p:grpSp>
        <p:nvGrpSpPr>
          <p:cNvPr id="4" name="Group 3">
            <a:extLst>
              <a:ext uri="{FF2B5EF4-FFF2-40B4-BE49-F238E27FC236}">
                <a16:creationId xmlns:a16="http://schemas.microsoft.com/office/drawing/2014/main" id="{E86C55F0-2477-4092-B9CA-C64C013F1428}"/>
              </a:ext>
            </a:extLst>
          </p:cNvPr>
          <p:cNvGrpSpPr/>
          <p:nvPr/>
        </p:nvGrpSpPr>
        <p:grpSpPr>
          <a:xfrm>
            <a:off x="843280" y="4304208"/>
            <a:ext cx="995782" cy="548640"/>
            <a:chOff x="5875316" y="2512569"/>
            <a:chExt cx="914399" cy="474008"/>
          </a:xfrm>
        </p:grpSpPr>
        <p:sp>
          <p:nvSpPr>
            <p:cNvPr id="5" name="Rectangle 4">
              <a:extLst>
                <a:ext uri="{FF2B5EF4-FFF2-40B4-BE49-F238E27FC236}">
                  <a16:creationId xmlns:a16="http://schemas.microsoft.com/office/drawing/2014/main" id="{1E559A91-086C-4DB1-AA93-72119C4E544D}"/>
                </a:ext>
              </a:extLst>
            </p:cNvPr>
            <p:cNvSpPr/>
            <p:nvPr/>
          </p:nvSpPr>
          <p:spPr bwMode="auto">
            <a:xfrm>
              <a:off x="5875316" y="2512569"/>
              <a:ext cx="914399" cy="245408"/>
            </a:xfrm>
            <a:prstGeom prst="rect">
              <a:avLst/>
            </a:prstGeom>
            <a:solidFill>
              <a:schemeClr val="accent1">
                <a:lumMod val="60000"/>
                <a:lumOff val="40000"/>
              </a:schemeClr>
            </a:solidFill>
            <a:ln w="6350" algn="ctr">
              <a:solidFill>
                <a:schemeClr val="tx1"/>
              </a:solidFill>
              <a:miter lim="800000"/>
              <a:headEnd/>
              <a:tailEnd/>
            </a:ln>
            <a:effectLst/>
          </p:spPr>
          <p:txBody>
            <a:bodyPr wrap="none" lIns="90000" tIns="46800" rIns="90000" bIns="46800"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a:ln>
                    <a:noFill/>
                  </a:ln>
                  <a:solidFill>
                    <a:srgbClr val="FFFFFF"/>
                  </a:solidFill>
                  <a:effectLst/>
                  <a:uLnTx/>
                  <a:uFillTx/>
                  <a:latin typeface="LindeDaxOffice" panose="020B0500000000020000" pitchFamily="34" charset="0"/>
                  <a:ea typeface="+mn-ea"/>
                  <a:cs typeface="Arial" charset="0"/>
                </a:rPr>
                <a:t>RSE</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a:ln>
                    <a:noFill/>
                  </a:ln>
                  <a:solidFill>
                    <a:srgbClr val="FFFFFF"/>
                  </a:solidFill>
                  <a:effectLst/>
                  <a:uLnTx/>
                  <a:uFillTx/>
                  <a:latin typeface="LindeDaxOffice" panose="020B0500000000020000" pitchFamily="34" charset="0"/>
                  <a:ea typeface="+mn-ea"/>
                  <a:cs typeface="Arial" charset="0"/>
                </a:rPr>
                <a:t>Deployment Manager</a:t>
              </a:r>
            </a:p>
          </p:txBody>
        </p:sp>
        <p:sp>
          <p:nvSpPr>
            <p:cNvPr id="6" name="Rectangle 5">
              <a:extLst>
                <a:ext uri="{FF2B5EF4-FFF2-40B4-BE49-F238E27FC236}">
                  <a16:creationId xmlns:a16="http://schemas.microsoft.com/office/drawing/2014/main" id="{57B24B23-A08F-4AC1-BA93-0CEAF8E34F27}"/>
                </a:ext>
              </a:extLst>
            </p:cNvPr>
            <p:cNvSpPr/>
            <p:nvPr/>
          </p:nvSpPr>
          <p:spPr bwMode="auto">
            <a:xfrm>
              <a:off x="5875316" y="2757977"/>
              <a:ext cx="912047" cy="228600"/>
            </a:xfrm>
            <a:prstGeom prst="rect">
              <a:avLst/>
            </a:prstGeom>
            <a:solidFill>
              <a:schemeClr val="bg1"/>
            </a:solidFill>
            <a:ln w="6350" algn="ctr">
              <a:solidFill>
                <a:schemeClr val="accent1"/>
              </a:solidFill>
              <a:miter lim="800000"/>
              <a:headEnd/>
              <a:tailEnd/>
            </a:ln>
            <a:effectLst/>
          </p:spPr>
          <p:txBody>
            <a:bodyPr wrap="none" lIns="90000" tIns="46800" rIns="90000" bIns="46800"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LindeDaxOffice" panose="020B0500000000020000" pitchFamily="34" charset="0"/>
                  <a:ea typeface="+mn-ea"/>
                  <a:cs typeface="Arial" charset="0"/>
                </a:rPr>
                <a:t>Sujoy Sen</a:t>
              </a:r>
              <a:endParaRPr kumimoji="0" lang="en-US" sz="800" b="0" i="0" u="none" strike="noStrike" kern="1200" cap="none" spc="0" normalizeH="0" baseline="0" noProof="0">
                <a:ln>
                  <a:noFill/>
                </a:ln>
                <a:solidFill>
                  <a:srgbClr val="000000"/>
                </a:solidFill>
                <a:effectLst/>
                <a:uLnTx/>
                <a:uFillTx/>
                <a:latin typeface="LindeDaxPowerPoint" pitchFamily="34" charset="0"/>
                <a:ea typeface="+mn-ea"/>
                <a:cs typeface="Arial" charset="0"/>
              </a:endParaRPr>
            </a:p>
          </p:txBody>
        </p:sp>
      </p:grpSp>
      <p:cxnSp>
        <p:nvCxnSpPr>
          <p:cNvPr id="110" name="Straight Connector 109">
            <a:extLst>
              <a:ext uri="{FF2B5EF4-FFF2-40B4-BE49-F238E27FC236}">
                <a16:creationId xmlns:a16="http://schemas.microsoft.com/office/drawing/2014/main" id="{3AFC8FE4-1BD8-45DD-AC7F-7D34D7F6983A}"/>
              </a:ext>
            </a:extLst>
          </p:cNvPr>
          <p:cNvCxnSpPr/>
          <p:nvPr/>
        </p:nvCxnSpPr>
        <p:spPr bwMode="auto">
          <a:xfrm flipH="1">
            <a:off x="2000863" y="3427866"/>
            <a:ext cx="5245215" cy="0"/>
          </a:xfrm>
          <a:prstGeom prst="line">
            <a:avLst/>
          </a:prstGeom>
          <a:solidFill>
            <a:schemeClr val="bg1"/>
          </a:solidFill>
          <a:ln w="63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1" name="Straight Connector 150">
            <a:extLst>
              <a:ext uri="{FF2B5EF4-FFF2-40B4-BE49-F238E27FC236}">
                <a16:creationId xmlns:a16="http://schemas.microsoft.com/office/drawing/2014/main" id="{13A6158F-0047-4424-93DB-5E9A2869F35A}"/>
              </a:ext>
            </a:extLst>
          </p:cNvPr>
          <p:cNvCxnSpPr/>
          <p:nvPr/>
        </p:nvCxnSpPr>
        <p:spPr bwMode="auto">
          <a:xfrm flipV="1">
            <a:off x="7132668" y="4963158"/>
            <a:ext cx="141502" cy="2252"/>
          </a:xfrm>
          <a:prstGeom prst="line">
            <a:avLst/>
          </a:prstGeom>
          <a:solidFill>
            <a:schemeClr val="bg1"/>
          </a:solidFill>
          <a:ln w="63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4" name="Straight Connector 183">
            <a:extLst>
              <a:ext uri="{FF2B5EF4-FFF2-40B4-BE49-F238E27FC236}">
                <a16:creationId xmlns:a16="http://schemas.microsoft.com/office/drawing/2014/main" id="{6CD5BBD1-8604-4C34-A3DE-162809DBC1F7}"/>
              </a:ext>
            </a:extLst>
          </p:cNvPr>
          <p:cNvCxnSpPr/>
          <p:nvPr/>
        </p:nvCxnSpPr>
        <p:spPr bwMode="auto">
          <a:xfrm flipH="1">
            <a:off x="1976654" y="3969862"/>
            <a:ext cx="1059" cy="2216495"/>
          </a:xfrm>
          <a:prstGeom prst="line">
            <a:avLst/>
          </a:prstGeom>
          <a:solidFill>
            <a:schemeClr val="bg1"/>
          </a:solidFill>
          <a:ln w="63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6" name="Straight Connector 185">
            <a:extLst>
              <a:ext uri="{FF2B5EF4-FFF2-40B4-BE49-F238E27FC236}">
                <a16:creationId xmlns:a16="http://schemas.microsoft.com/office/drawing/2014/main" id="{D6BAE434-2E25-424D-B298-290C3AFB6DF6}"/>
              </a:ext>
            </a:extLst>
          </p:cNvPr>
          <p:cNvCxnSpPr>
            <a:cxnSpLocks/>
          </p:cNvCxnSpPr>
          <p:nvPr/>
        </p:nvCxnSpPr>
        <p:spPr bwMode="auto">
          <a:xfrm flipV="1">
            <a:off x="1834658" y="4590924"/>
            <a:ext cx="141502" cy="2252"/>
          </a:xfrm>
          <a:prstGeom prst="line">
            <a:avLst/>
          </a:prstGeom>
          <a:solidFill>
            <a:schemeClr val="bg1"/>
          </a:solidFill>
          <a:ln w="63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0" name="Straight Connector 189">
            <a:extLst>
              <a:ext uri="{FF2B5EF4-FFF2-40B4-BE49-F238E27FC236}">
                <a16:creationId xmlns:a16="http://schemas.microsoft.com/office/drawing/2014/main" id="{2B19C44A-8F42-4AAF-9972-1FE48F2CC166}"/>
              </a:ext>
            </a:extLst>
          </p:cNvPr>
          <p:cNvCxnSpPr/>
          <p:nvPr/>
        </p:nvCxnSpPr>
        <p:spPr bwMode="auto">
          <a:xfrm flipV="1">
            <a:off x="1834658" y="6177065"/>
            <a:ext cx="141502" cy="2252"/>
          </a:xfrm>
          <a:prstGeom prst="line">
            <a:avLst/>
          </a:prstGeom>
          <a:solidFill>
            <a:schemeClr val="bg1"/>
          </a:solidFill>
          <a:ln w="63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8" name="Straight Connector 197">
            <a:extLst>
              <a:ext uri="{FF2B5EF4-FFF2-40B4-BE49-F238E27FC236}">
                <a16:creationId xmlns:a16="http://schemas.microsoft.com/office/drawing/2014/main" id="{1F94263A-7A5A-4333-8224-40BC951B89A6}"/>
              </a:ext>
            </a:extLst>
          </p:cNvPr>
          <p:cNvCxnSpPr/>
          <p:nvPr/>
        </p:nvCxnSpPr>
        <p:spPr bwMode="auto">
          <a:xfrm flipV="1">
            <a:off x="1834658" y="5395468"/>
            <a:ext cx="141502" cy="2252"/>
          </a:xfrm>
          <a:prstGeom prst="line">
            <a:avLst/>
          </a:prstGeom>
          <a:solidFill>
            <a:schemeClr val="bg1"/>
          </a:solidFill>
          <a:ln w="63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3" name="Straight Connector 52">
            <a:extLst>
              <a:ext uri="{FF2B5EF4-FFF2-40B4-BE49-F238E27FC236}">
                <a16:creationId xmlns:a16="http://schemas.microsoft.com/office/drawing/2014/main" id="{E08170D3-D210-4467-A135-1344302D98BF}"/>
              </a:ext>
            </a:extLst>
          </p:cNvPr>
          <p:cNvCxnSpPr/>
          <p:nvPr/>
        </p:nvCxnSpPr>
        <p:spPr bwMode="auto">
          <a:xfrm flipH="1" flipV="1">
            <a:off x="1994647" y="2388836"/>
            <a:ext cx="3750" cy="127265"/>
          </a:xfrm>
          <a:prstGeom prst="line">
            <a:avLst/>
          </a:prstGeom>
          <a:solidFill>
            <a:schemeClr val="bg1"/>
          </a:solidFill>
          <a:ln w="63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4" name="Rectangle 53">
            <a:extLst>
              <a:ext uri="{FF2B5EF4-FFF2-40B4-BE49-F238E27FC236}">
                <a16:creationId xmlns:a16="http://schemas.microsoft.com/office/drawing/2014/main" id="{BE15808F-985F-49B2-A239-B963D798205F}"/>
              </a:ext>
            </a:extLst>
          </p:cNvPr>
          <p:cNvSpPr/>
          <p:nvPr/>
        </p:nvSpPr>
        <p:spPr bwMode="auto">
          <a:xfrm>
            <a:off x="7183898" y="6607002"/>
            <a:ext cx="687003" cy="150601"/>
          </a:xfrm>
          <a:prstGeom prst="rect">
            <a:avLst/>
          </a:prstGeom>
          <a:solidFill>
            <a:schemeClr val="accent1">
              <a:lumMod val="60000"/>
              <a:lumOff val="40000"/>
            </a:schemeClr>
          </a:solidFill>
          <a:ln w="6350" algn="ctr">
            <a:solidFill>
              <a:schemeClr val="tx1"/>
            </a:solidFill>
            <a:miter lim="800000"/>
            <a:headEnd/>
            <a:tailEnd/>
          </a:ln>
          <a:effectLst/>
        </p:spPr>
        <p:txBody>
          <a:bodyPr wrap="none" lIns="90000" tIns="46800" rIns="90000" bIns="46800"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de-DE" sz="600" b="1" i="0" u="none" strike="noStrike" kern="1200" cap="none" spc="0" normalizeH="0" baseline="0" noProof="0">
                <a:ln>
                  <a:noFill/>
                </a:ln>
                <a:solidFill>
                  <a:srgbClr val="FFFFFF"/>
                </a:solidFill>
                <a:effectLst/>
                <a:uLnTx/>
                <a:uFillTx/>
                <a:latin typeface="LindeDaxOffice" panose="020B0500000000020000" pitchFamily="34" charset="0"/>
                <a:ea typeface="+mn-ea"/>
                <a:cs typeface="Arial" charset="0"/>
              </a:rPr>
              <a:t>Regional IT</a:t>
            </a:r>
          </a:p>
        </p:txBody>
      </p:sp>
      <p:sp>
        <p:nvSpPr>
          <p:cNvPr id="203" name="Rectangle 202">
            <a:extLst>
              <a:ext uri="{FF2B5EF4-FFF2-40B4-BE49-F238E27FC236}">
                <a16:creationId xmlns:a16="http://schemas.microsoft.com/office/drawing/2014/main" id="{90D91F97-020A-4256-B45B-F693E87FCC17}"/>
              </a:ext>
            </a:extLst>
          </p:cNvPr>
          <p:cNvSpPr/>
          <p:nvPr/>
        </p:nvSpPr>
        <p:spPr bwMode="auto">
          <a:xfrm>
            <a:off x="7935902" y="6607002"/>
            <a:ext cx="687003" cy="150601"/>
          </a:xfrm>
          <a:prstGeom prst="rect">
            <a:avLst/>
          </a:prstGeom>
          <a:solidFill>
            <a:schemeClr val="accent1"/>
          </a:solidFill>
          <a:ln w="6350" algn="ctr">
            <a:solidFill>
              <a:schemeClr val="tx1"/>
            </a:solidFill>
            <a:miter lim="800000"/>
            <a:headEnd/>
            <a:tailEnd/>
          </a:ln>
          <a:effectLst/>
        </p:spPr>
        <p:txBody>
          <a:bodyPr wrap="none" lIns="90000" tIns="46800" rIns="90000" bIns="46800"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600" b="1" i="0" u="none" strike="noStrike" kern="1200" cap="none" spc="0" normalizeH="0" baseline="0" noProof="0">
                <a:ln>
                  <a:noFill/>
                </a:ln>
                <a:solidFill>
                  <a:srgbClr val="FFFFFF"/>
                </a:solidFill>
                <a:effectLst/>
                <a:uLnTx/>
                <a:uFillTx/>
                <a:latin typeface="LindeDaxOffice" panose="020B0500000000020000" pitchFamily="34" charset="0"/>
                <a:ea typeface="+mn-ea"/>
                <a:cs typeface="Arial" charset="0"/>
              </a:rPr>
              <a:t>Corporate Function</a:t>
            </a:r>
          </a:p>
        </p:txBody>
      </p:sp>
      <p:grpSp>
        <p:nvGrpSpPr>
          <p:cNvPr id="43" name="Group 42">
            <a:extLst>
              <a:ext uri="{FF2B5EF4-FFF2-40B4-BE49-F238E27FC236}">
                <a16:creationId xmlns:a16="http://schemas.microsoft.com/office/drawing/2014/main" id="{BECFEA06-9765-45B9-98E7-7DBC93113E98}"/>
              </a:ext>
            </a:extLst>
          </p:cNvPr>
          <p:cNvGrpSpPr/>
          <p:nvPr/>
        </p:nvGrpSpPr>
        <p:grpSpPr>
          <a:xfrm>
            <a:off x="6716858" y="3556391"/>
            <a:ext cx="1083075" cy="448953"/>
            <a:chOff x="4341048" y="3254194"/>
            <a:chExt cx="914399" cy="469337"/>
          </a:xfrm>
        </p:grpSpPr>
        <p:sp>
          <p:nvSpPr>
            <p:cNvPr id="44" name="Rectangle 43">
              <a:extLst>
                <a:ext uri="{FF2B5EF4-FFF2-40B4-BE49-F238E27FC236}">
                  <a16:creationId xmlns:a16="http://schemas.microsoft.com/office/drawing/2014/main" id="{76253180-E682-42C8-BDCE-57C2CAEE1F15}"/>
                </a:ext>
              </a:extLst>
            </p:cNvPr>
            <p:cNvSpPr/>
            <p:nvPr/>
          </p:nvSpPr>
          <p:spPr bwMode="auto">
            <a:xfrm>
              <a:off x="4341048" y="3254194"/>
              <a:ext cx="914399" cy="245408"/>
            </a:xfrm>
            <a:prstGeom prst="rect">
              <a:avLst/>
            </a:prstGeom>
            <a:solidFill>
              <a:schemeClr val="accent1"/>
            </a:solidFill>
            <a:ln w="6350" algn="ctr">
              <a:solidFill>
                <a:schemeClr val="tx1"/>
              </a:solidFill>
              <a:miter lim="800000"/>
              <a:headEnd/>
              <a:tailEnd/>
            </a:ln>
            <a:effectLst/>
          </p:spPr>
          <p:txBody>
            <a:bodyPr wrap="none" lIns="90000" tIns="46800" rIns="90000" bIns="46800"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a:ln>
                    <a:noFill/>
                  </a:ln>
                  <a:solidFill>
                    <a:srgbClr val="FFFFFF"/>
                  </a:solidFill>
                  <a:effectLst/>
                  <a:uLnTx/>
                  <a:uFillTx/>
                  <a:latin typeface="LindeDaxOffice" panose="020B0500000000020000" pitchFamily="34" charset="0"/>
                  <a:ea typeface="+mn-ea"/>
                  <a:cs typeface="Arial" charset="0"/>
                </a:rPr>
                <a:t>Global </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a:ln>
                    <a:noFill/>
                  </a:ln>
                  <a:solidFill>
                    <a:srgbClr val="FFFFFF"/>
                  </a:solidFill>
                  <a:effectLst/>
                  <a:uLnTx/>
                  <a:uFillTx/>
                  <a:latin typeface="LindeDaxOffice" panose="020B0500000000020000" pitchFamily="34" charset="0"/>
                  <a:ea typeface="+mn-ea"/>
                  <a:cs typeface="Arial" charset="0"/>
                </a:rPr>
                <a:t>Program Manager </a:t>
              </a:r>
            </a:p>
          </p:txBody>
        </p:sp>
        <p:sp>
          <p:nvSpPr>
            <p:cNvPr id="45" name="Rectangle 44">
              <a:extLst>
                <a:ext uri="{FF2B5EF4-FFF2-40B4-BE49-F238E27FC236}">
                  <a16:creationId xmlns:a16="http://schemas.microsoft.com/office/drawing/2014/main" id="{1D90FE7F-92DA-4701-809E-62A2CADAFF19}"/>
                </a:ext>
              </a:extLst>
            </p:cNvPr>
            <p:cNvSpPr/>
            <p:nvPr/>
          </p:nvSpPr>
          <p:spPr bwMode="auto">
            <a:xfrm>
              <a:off x="4343400" y="3494931"/>
              <a:ext cx="912047" cy="228600"/>
            </a:xfrm>
            <a:prstGeom prst="rect">
              <a:avLst/>
            </a:prstGeom>
            <a:solidFill>
              <a:schemeClr val="bg1"/>
            </a:solidFill>
            <a:ln w="6350" algn="ctr">
              <a:solidFill>
                <a:schemeClr val="accent1"/>
              </a:solidFill>
              <a:miter lim="800000"/>
              <a:headEnd/>
              <a:tailEnd/>
            </a:ln>
            <a:effectLst/>
          </p:spPr>
          <p:txBody>
            <a:bodyPr wrap="none" lIns="90000" tIns="46800" rIns="90000" bIns="46800"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LindeDaxOffice" panose="020B0500000000020000" pitchFamily="34" charset="0"/>
                  <a:ea typeface="+mn-ea"/>
                  <a:cs typeface="Arial" charset="0"/>
                </a:rPr>
                <a:t>Stephan Domes</a:t>
              </a:r>
            </a:p>
          </p:txBody>
        </p:sp>
      </p:grpSp>
      <p:grpSp>
        <p:nvGrpSpPr>
          <p:cNvPr id="192" name="Group 191">
            <a:extLst>
              <a:ext uri="{FF2B5EF4-FFF2-40B4-BE49-F238E27FC236}">
                <a16:creationId xmlns:a16="http://schemas.microsoft.com/office/drawing/2014/main" id="{EC4BF97C-F767-441A-BEAA-8D58432BE4A8}"/>
              </a:ext>
            </a:extLst>
          </p:cNvPr>
          <p:cNvGrpSpPr/>
          <p:nvPr/>
        </p:nvGrpSpPr>
        <p:grpSpPr>
          <a:xfrm>
            <a:off x="843280" y="5895164"/>
            <a:ext cx="995784" cy="548640"/>
            <a:chOff x="5875316" y="2512569"/>
            <a:chExt cx="914402" cy="474008"/>
          </a:xfrm>
        </p:grpSpPr>
        <p:sp>
          <p:nvSpPr>
            <p:cNvPr id="193" name="Rectangle 192">
              <a:extLst>
                <a:ext uri="{FF2B5EF4-FFF2-40B4-BE49-F238E27FC236}">
                  <a16:creationId xmlns:a16="http://schemas.microsoft.com/office/drawing/2014/main" id="{2B71C9B0-B4AA-4B24-A6CE-670EE5B3A576}"/>
                </a:ext>
              </a:extLst>
            </p:cNvPr>
            <p:cNvSpPr/>
            <p:nvPr/>
          </p:nvSpPr>
          <p:spPr bwMode="auto">
            <a:xfrm>
              <a:off x="5875319" y="2512569"/>
              <a:ext cx="914399" cy="245408"/>
            </a:xfrm>
            <a:prstGeom prst="rect">
              <a:avLst/>
            </a:prstGeom>
            <a:solidFill>
              <a:schemeClr val="accent1">
                <a:lumMod val="60000"/>
                <a:lumOff val="40000"/>
              </a:schemeClr>
            </a:solidFill>
            <a:ln w="6350" algn="ctr">
              <a:solidFill>
                <a:schemeClr val="tx1"/>
              </a:solidFill>
              <a:miter lim="800000"/>
              <a:headEnd/>
              <a:tailEnd/>
            </a:ln>
            <a:effectLst/>
          </p:spPr>
          <p:txBody>
            <a:bodyPr wrap="none" lIns="90000" tIns="46800" rIns="90000" bIns="46800"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a:ln>
                    <a:noFill/>
                  </a:ln>
                  <a:solidFill>
                    <a:srgbClr val="FFFFFF"/>
                  </a:solidFill>
                  <a:effectLst/>
                  <a:uLnTx/>
                  <a:uFillTx/>
                  <a:latin typeface="LindeDaxOffice" panose="020B0500000000020000" pitchFamily="34" charset="0"/>
                  <a:ea typeface="+mn-ea"/>
                  <a:cs typeface="Arial" charset="0"/>
                </a:rPr>
                <a:t>RSP  </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a:ln>
                    <a:noFill/>
                  </a:ln>
                  <a:solidFill>
                    <a:srgbClr val="FFFFFF"/>
                  </a:solidFill>
                  <a:effectLst/>
                  <a:uLnTx/>
                  <a:uFillTx/>
                  <a:latin typeface="LindeDaxOffice" panose="020B0500000000020000" pitchFamily="34" charset="0"/>
                  <a:ea typeface="+mn-ea"/>
                  <a:cs typeface="Arial" charset="0"/>
                </a:rPr>
                <a:t> Deployment Manager</a:t>
              </a:r>
            </a:p>
          </p:txBody>
        </p:sp>
        <p:sp>
          <p:nvSpPr>
            <p:cNvPr id="194" name="Rectangle 193">
              <a:extLst>
                <a:ext uri="{FF2B5EF4-FFF2-40B4-BE49-F238E27FC236}">
                  <a16:creationId xmlns:a16="http://schemas.microsoft.com/office/drawing/2014/main" id="{F69CAB90-E5AE-469D-BB54-A26A428C9116}"/>
                </a:ext>
              </a:extLst>
            </p:cNvPr>
            <p:cNvSpPr/>
            <p:nvPr/>
          </p:nvSpPr>
          <p:spPr bwMode="auto">
            <a:xfrm>
              <a:off x="5875316" y="2757977"/>
              <a:ext cx="912047" cy="228600"/>
            </a:xfrm>
            <a:prstGeom prst="rect">
              <a:avLst/>
            </a:prstGeom>
            <a:solidFill>
              <a:schemeClr val="bg1"/>
            </a:solidFill>
            <a:ln w="6350" algn="ctr">
              <a:solidFill>
                <a:schemeClr val="accent1"/>
              </a:solidFill>
              <a:miter lim="800000"/>
              <a:headEnd/>
              <a:tailEnd/>
            </a:ln>
            <a:effectLst/>
          </p:spPr>
          <p:txBody>
            <a:bodyPr wrap="none" lIns="90000" tIns="46800" rIns="90000" bIns="46800"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LindeDaxOffice" panose="020B0500000000020000" pitchFamily="34" charset="0"/>
                  <a:ea typeface="+mn-ea"/>
                  <a:cs typeface="Arial" charset="0"/>
                </a:rPr>
                <a:t>Damian Noll</a:t>
              </a:r>
              <a:endParaRPr kumimoji="0" lang="en-US" sz="800" b="0" i="0" u="none" strike="noStrike" kern="1200" cap="none" spc="0" normalizeH="0" baseline="0" noProof="0">
                <a:ln>
                  <a:noFill/>
                </a:ln>
                <a:solidFill>
                  <a:srgbClr val="000000"/>
                </a:solidFill>
                <a:effectLst/>
                <a:uLnTx/>
                <a:uFillTx/>
                <a:latin typeface="LindeDaxPowerPoint" pitchFamily="34" charset="0"/>
                <a:ea typeface="+mn-ea"/>
                <a:cs typeface="Arial" charset="0"/>
              </a:endParaRPr>
            </a:p>
          </p:txBody>
        </p:sp>
      </p:grpSp>
      <p:grpSp>
        <p:nvGrpSpPr>
          <p:cNvPr id="55" name="Group 54">
            <a:extLst>
              <a:ext uri="{FF2B5EF4-FFF2-40B4-BE49-F238E27FC236}">
                <a16:creationId xmlns:a16="http://schemas.microsoft.com/office/drawing/2014/main" id="{27BFBB1D-A62B-4DC9-AC1C-B642FD20A4A7}"/>
              </a:ext>
            </a:extLst>
          </p:cNvPr>
          <p:cNvGrpSpPr/>
          <p:nvPr/>
        </p:nvGrpSpPr>
        <p:grpSpPr>
          <a:xfrm>
            <a:off x="1546863" y="3546664"/>
            <a:ext cx="822960" cy="453422"/>
            <a:chOff x="5875316" y="2512569"/>
            <a:chExt cx="914399" cy="474008"/>
          </a:xfrm>
        </p:grpSpPr>
        <p:sp>
          <p:nvSpPr>
            <p:cNvPr id="56" name="Rectangle 55">
              <a:extLst>
                <a:ext uri="{FF2B5EF4-FFF2-40B4-BE49-F238E27FC236}">
                  <a16:creationId xmlns:a16="http://schemas.microsoft.com/office/drawing/2014/main" id="{F061C0F3-F91A-4E90-A00A-187BE27EB148}"/>
                </a:ext>
              </a:extLst>
            </p:cNvPr>
            <p:cNvSpPr/>
            <p:nvPr/>
          </p:nvSpPr>
          <p:spPr bwMode="auto">
            <a:xfrm>
              <a:off x="5875316" y="2512569"/>
              <a:ext cx="914399" cy="245408"/>
            </a:xfrm>
            <a:prstGeom prst="rect">
              <a:avLst/>
            </a:prstGeom>
            <a:solidFill>
              <a:schemeClr val="accent1">
                <a:lumMod val="60000"/>
                <a:lumOff val="40000"/>
              </a:schemeClr>
            </a:solidFill>
            <a:ln w="6350" algn="ctr">
              <a:solidFill>
                <a:schemeClr val="tx1"/>
              </a:solidFill>
              <a:miter lim="800000"/>
              <a:headEnd/>
              <a:tailEnd/>
            </a:ln>
            <a:effectLst/>
          </p:spPr>
          <p:txBody>
            <a:bodyPr wrap="none" lIns="90000" tIns="46800" rIns="90000" bIns="46800"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a:ln>
                    <a:noFill/>
                  </a:ln>
                  <a:solidFill>
                    <a:srgbClr val="FFFFFF"/>
                  </a:solidFill>
                  <a:effectLst/>
                  <a:uLnTx/>
                  <a:uFillTx/>
                  <a:latin typeface="LindeDaxOffice" panose="020B0500000000020000" pitchFamily="34" charset="0"/>
                  <a:ea typeface="+mn-ea"/>
                  <a:cs typeface="Arial" charset="0"/>
                </a:rPr>
                <a:t>APAC </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a:ln>
                    <a:noFill/>
                  </a:ln>
                  <a:solidFill>
                    <a:srgbClr val="FFFFFF"/>
                  </a:solidFill>
                  <a:effectLst/>
                  <a:uLnTx/>
                  <a:uFillTx/>
                  <a:latin typeface="LindeDaxOffice" panose="020B0500000000020000" pitchFamily="34" charset="0"/>
                  <a:ea typeface="+mn-ea"/>
                  <a:cs typeface="Arial" charset="0"/>
                </a:rPr>
                <a:t>Program Manager</a:t>
              </a:r>
            </a:p>
          </p:txBody>
        </p:sp>
        <p:sp>
          <p:nvSpPr>
            <p:cNvPr id="57" name="Rectangle 56">
              <a:extLst>
                <a:ext uri="{FF2B5EF4-FFF2-40B4-BE49-F238E27FC236}">
                  <a16:creationId xmlns:a16="http://schemas.microsoft.com/office/drawing/2014/main" id="{9FF5B9CC-10EB-42AE-8A61-B62FD9B72DEA}"/>
                </a:ext>
              </a:extLst>
            </p:cNvPr>
            <p:cNvSpPr/>
            <p:nvPr/>
          </p:nvSpPr>
          <p:spPr bwMode="auto">
            <a:xfrm>
              <a:off x="5875316" y="2757977"/>
              <a:ext cx="912047" cy="228600"/>
            </a:xfrm>
            <a:prstGeom prst="rect">
              <a:avLst/>
            </a:prstGeom>
            <a:solidFill>
              <a:schemeClr val="bg1"/>
            </a:solidFill>
            <a:ln w="6350" algn="ctr">
              <a:solidFill>
                <a:schemeClr val="accent1"/>
              </a:solidFill>
              <a:miter lim="800000"/>
              <a:headEnd/>
              <a:tailEnd/>
            </a:ln>
            <a:effectLst/>
          </p:spPr>
          <p:txBody>
            <a:bodyPr wrap="none" lIns="90000" tIns="46800" rIns="90000" bIns="46800"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LindeDaxOffice" panose="020B0500000000020000" pitchFamily="34" charset="0"/>
                  <a:ea typeface="+mn-ea"/>
                  <a:cs typeface="Arial" charset="0"/>
                </a:rPr>
                <a:t>Leon </a:t>
              </a:r>
              <a:r>
                <a:rPr kumimoji="0" lang="en-US" altLang="zh-CN" sz="800" b="0" i="0" u="none" strike="noStrike" kern="1200" cap="none" spc="0" normalizeH="0" baseline="0" noProof="0">
                  <a:ln>
                    <a:noFill/>
                  </a:ln>
                  <a:solidFill>
                    <a:srgbClr val="000000"/>
                  </a:solidFill>
                  <a:effectLst/>
                  <a:uLnTx/>
                  <a:uFillTx/>
                  <a:latin typeface="LindeDaxOffice" panose="020B0500000000020000" pitchFamily="34" charset="0"/>
                  <a:ea typeface="+mn-ea"/>
                  <a:cs typeface="Arial" charset="0"/>
                </a:rPr>
                <a:t>X</a:t>
              </a:r>
              <a:r>
                <a:rPr kumimoji="0" lang="en-US" sz="800" b="0" i="0" u="none" strike="noStrike" kern="1200" cap="none" spc="0" normalizeH="0" baseline="0" noProof="0">
                  <a:ln>
                    <a:noFill/>
                  </a:ln>
                  <a:solidFill>
                    <a:srgbClr val="000000"/>
                  </a:solidFill>
                  <a:effectLst/>
                  <a:uLnTx/>
                  <a:uFillTx/>
                  <a:latin typeface="LindeDaxOffice" panose="020B0500000000020000" pitchFamily="34" charset="0"/>
                  <a:ea typeface="+mn-ea"/>
                  <a:cs typeface="Arial" charset="0"/>
                </a:rPr>
                <a:t>u</a:t>
              </a:r>
            </a:p>
          </p:txBody>
        </p:sp>
      </p:grpSp>
      <p:grpSp>
        <p:nvGrpSpPr>
          <p:cNvPr id="200" name="Group 199">
            <a:extLst>
              <a:ext uri="{FF2B5EF4-FFF2-40B4-BE49-F238E27FC236}">
                <a16:creationId xmlns:a16="http://schemas.microsoft.com/office/drawing/2014/main" id="{EC158AA8-92E4-4A0A-9A5D-4543FA6C31D2}"/>
              </a:ext>
            </a:extLst>
          </p:cNvPr>
          <p:cNvGrpSpPr/>
          <p:nvPr/>
        </p:nvGrpSpPr>
        <p:grpSpPr>
          <a:xfrm>
            <a:off x="2466442" y="4304208"/>
            <a:ext cx="995782" cy="548640"/>
            <a:chOff x="5875316" y="2512569"/>
            <a:chExt cx="914399" cy="474008"/>
          </a:xfrm>
        </p:grpSpPr>
        <p:sp>
          <p:nvSpPr>
            <p:cNvPr id="202" name="Rectangle 201">
              <a:extLst>
                <a:ext uri="{FF2B5EF4-FFF2-40B4-BE49-F238E27FC236}">
                  <a16:creationId xmlns:a16="http://schemas.microsoft.com/office/drawing/2014/main" id="{DE7A2898-6DE5-4489-8F76-F0DC8F9AA88C}"/>
                </a:ext>
              </a:extLst>
            </p:cNvPr>
            <p:cNvSpPr/>
            <p:nvPr/>
          </p:nvSpPr>
          <p:spPr bwMode="auto">
            <a:xfrm>
              <a:off x="5875316" y="2512569"/>
              <a:ext cx="914399" cy="245408"/>
            </a:xfrm>
            <a:prstGeom prst="rect">
              <a:avLst/>
            </a:prstGeom>
            <a:solidFill>
              <a:schemeClr val="accent1">
                <a:lumMod val="60000"/>
                <a:lumOff val="40000"/>
              </a:schemeClr>
            </a:solidFill>
            <a:ln w="6350" algn="ctr">
              <a:solidFill>
                <a:schemeClr val="tx1"/>
              </a:solidFill>
              <a:miter lim="800000"/>
              <a:headEnd/>
              <a:tailEnd/>
            </a:ln>
            <a:effectLst/>
          </p:spPr>
          <p:txBody>
            <a:bodyPr wrap="none" lIns="90000" tIns="46800" rIns="90000" bIns="46800"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a:ln>
                    <a:noFill/>
                  </a:ln>
                  <a:solidFill>
                    <a:srgbClr val="FFFFFF"/>
                  </a:solidFill>
                  <a:effectLst/>
                  <a:uLnTx/>
                  <a:uFillTx/>
                  <a:latin typeface="LindeDaxOffice" panose="020B0500000000020000" pitchFamily="34" charset="0"/>
                  <a:ea typeface="+mn-ea"/>
                  <a:cs typeface="Arial" charset="0"/>
                </a:rPr>
                <a:t>RUI</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a:ln>
                    <a:noFill/>
                  </a:ln>
                  <a:solidFill>
                    <a:srgbClr val="FFFFFF"/>
                  </a:solidFill>
                  <a:effectLst/>
                  <a:uLnTx/>
                  <a:uFillTx/>
                  <a:latin typeface="LindeDaxOffice" panose="020B0500000000020000" pitchFamily="34" charset="0"/>
                  <a:ea typeface="+mn-ea"/>
                  <a:cs typeface="Arial" charset="0"/>
                </a:rPr>
                <a:t>Deployment Manager</a:t>
              </a:r>
            </a:p>
          </p:txBody>
        </p:sp>
        <p:sp>
          <p:nvSpPr>
            <p:cNvPr id="205" name="Rectangle 204">
              <a:extLst>
                <a:ext uri="{FF2B5EF4-FFF2-40B4-BE49-F238E27FC236}">
                  <a16:creationId xmlns:a16="http://schemas.microsoft.com/office/drawing/2014/main" id="{EA124A5B-406A-44BB-9B29-E0DF96277443}"/>
                </a:ext>
              </a:extLst>
            </p:cNvPr>
            <p:cNvSpPr/>
            <p:nvPr/>
          </p:nvSpPr>
          <p:spPr bwMode="auto">
            <a:xfrm>
              <a:off x="5875316" y="2757977"/>
              <a:ext cx="912047" cy="228600"/>
            </a:xfrm>
            <a:prstGeom prst="rect">
              <a:avLst/>
            </a:prstGeom>
            <a:solidFill>
              <a:schemeClr val="bg1"/>
            </a:solidFill>
            <a:ln w="6350" algn="ctr">
              <a:solidFill>
                <a:schemeClr val="accent1"/>
              </a:solidFill>
              <a:miter lim="800000"/>
              <a:headEnd/>
              <a:tailEnd/>
            </a:ln>
            <a:effectLst/>
          </p:spPr>
          <p:txBody>
            <a:bodyPr wrap="none" lIns="90000" tIns="46800" rIns="90000" bIns="46800"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LindeDaxOffice" panose="020B0500000000020000" pitchFamily="34" charset="0"/>
                  <a:ea typeface="+mn-ea"/>
                  <a:cs typeface="Arial" charset="0"/>
                </a:rPr>
                <a:t>Neil Kitchen</a:t>
              </a:r>
              <a:endParaRPr kumimoji="0" lang="en-US" sz="800" b="0" i="0" u="none" strike="noStrike" kern="1200" cap="none" spc="0" normalizeH="0" baseline="0" noProof="0">
                <a:ln>
                  <a:noFill/>
                </a:ln>
                <a:solidFill>
                  <a:srgbClr val="000000"/>
                </a:solidFill>
                <a:effectLst/>
                <a:uLnTx/>
                <a:uFillTx/>
                <a:latin typeface="LindeDaxPowerPoint" pitchFamily="34" charset="0"/>
                <a:ea typeface="+mn-ea"/>
                <a:cs typeface="Arial" charset="0"/>
              </a:endParaRPr>
            </a:p>
          </p:txBody>
        </p:sp>
      </p:grpSp>
      <p:cxnSp>
        <p:nvCxnSpPr>
          <p:cNvPr id="209" name="Straight Connector 208">
            <a:extLst>
              <a:ext uri="{FF2B5EF4-FFF2-40B4-BE49-F238E27FC236}">
                <a16:creationId xmlns:a16="http://schemas.microsoft.com/office/drawing/2014/main" id="{290E3543-400B-4DB6-B170-3EC576AFA414}"/>
              </a:ext>
            </a:extLst>
          </p:cNvPr>
          <p:cNvCxnSpPr/>
          <p:nvPr/>
        </p:nvCxnSpPr>
        <p:spPr bwMode="auto">
          <a:xfrm flipH="1">
            <a:off x="3584318" y="4009560"/>
            <a:ext cx="1059" cy="1376268"/>
          </a:xfrm>
          <a:prstGeom prst="line">
            <a:avLst/>
          </a:prstGeom>
          <a:solidFill>
            <a:schemeClr val="bg1"/>
          </a:solidFill>
          <a:ln w="63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0" name="Straight Connector 209">
            <a:extLst>
              <a:ext uri="{FF2B5EF4-FFF2-40B4-BE49-F238E27FC236}">
                <a16:creationId xmlns:a16="http://schemas.microsoft.com/office/drawing/2014/main" id="{986D7722-0C86-4D76-A248-8FDC77F88950}"/>
              </a:ext>
            </a:extLst>
          </p:cNvPr>
          <p:cNvCxnSpPr>
            <a:cxnSpLocks/>
          </p:cNvCxnSpPr>
          <p:nvPr/>
        </p:nvCxnSpPr>
        <p:spPr bwMode="auto">
          <a:xfrm flipV="1">
            <a:off x="3451847" y="4590924"/>
            <a:ext cx="141502" cy="2252"/>
          </a:xfrm>
          <a:prstGeom prst="line">
            <a:avLst/>
          </a:prstGeom>
          <a:solidFill>
            <a:schemeClr val="bg1"/>
          </a:solidFill>
          <a:ln w="63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1" name="Straight Connector 210">
            <a:extLst>
              <a:ext uri="{FF2B5EF4-FFF2-40B4-BE49-F238E27FC236}">
                <a16:creationId xmlns:a16="http://schemas.microsoft.com/office/drawing/2014/main" id="{CCC36EA9-082B-4380-B183-7A93335218E8}"/>
              </a:ext>
            </a:extLst>
          </p:cNvPr>
          <p:cNvCxnSpPr/>
          <p:nvPr/>
        </p:nvCxnSpPr>
        <p:spPr bwMode="auto">
          <a:xfrm flipV="1">
            <a:off x="3585197" y="5383456"/>
            <a:ext cx="141502" cy="2252"/>
          </a:xfrm>
          <a:prstGeom prst="line">
            <a:avLst/>
          </a:prstGeom>
          <a:solidFill>
            <a:schemeClr val="bg1"/>
          </a:solidFill>
          <a:ln w="63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3" name="Straight Connector 212">
            <a:extLst>
              <a:ext uri="{FF2B5EF4-FFF2-40B4-BE49-F238E27FC236}">
                <a16:creationId xmlns:a16="http://schemas.microsoft.com/office/drawing/2014/main" id="{94A55C9E-F4D5-4D12-9D70-738868571E13}"/>
              </a:ext>
            </a:extLst>
          </p:cNvPr>
          <p:cNvCxnSpPr/>
          <p:nvPr/>
        </p:nvCxnSpPr>
        <p:spPr bwMode="auto">
          <a:xfrm flipV="1">
            <a:off x="3451847" y="5383456"/>
            <a:ext cx="141502" cy="2252"/>
          </a:xfrm>
          <a:prstGeom prst="line">
            <a:avLst/>
          </a:prstGeom>
          <a:solidFill>
            <a:schemeClr val="bg1"/>
          </a:solidFill>
          <a:ln w="63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220" name="Group 219">
            <a:extLst>
              <a:ext uri="{FF2B5EF4-FFF2-40B4-BE49-F238E27FC236}">
                <a16:creationId xmlns:a16="http://schemas.microsoft.com/office/drawing/2014/main" id="{C8C39BF8-4953-4898-8FB6-FD2C881E2173}"/>
              </a:ext>
            </a:extLst>
          </p:cNvPr>
          <p:cNvGrpSpPr/>
          <p:nvPr/>
        </p:nvGrpSpPr>
        <p:grpSpPr>
          <a:xfrm>
            <a:off x="3154527" y="3553700"/>
            <a:ext cx="822960" cy="453425"/>
            <a:chOff x="5875316" y="2512566"/>
            <a:chExt cx="914399" cy="474011"/>
          </a:xfrm>
        </p:grpSpPr>
        <p:sp>
          <p:nvSpPr>
            <p:cNvPr id="221" name="Rectangle 220">
              <a:extLst>
                <a:ext uri="{FF2B5EF4-FFF2-40B4-BE49-F238E27FC236}">
                  <a16:creationId xmlns:a16="http://schemas.microsoft.com/office/drawing/2014/main" id="{E0AE7E84-BBC1-4A8F-90FA-1398F03EFD88}"/>
                </a:ext>
              </a:extLst>
            </p:cNvPr>
            <p:cNvSpPr/>
            <p:nvPr/>
          </p:nvSpPr>
          <p:spPr bwMode="auto">
            <a:xfrm>
              <a:off x="5875316" y="2512566"/>
              <a:ext cx="914399" cy="245408"/>
            </a:xfrm>
            <a:prstGeom prst="rect">
              <a:avLst/>
            </a:prstGeom>
            <a:solidFill>
              <a:schemeClr val="accent1">
                <a:lumMod val="60000"/>
                <a:lumOff val="40000"/>
              </a:schemeClr>
            </a:solidFill>
            <a:ln w="6350" algn="ctr">
              <a:solidFill>
                <a:schemeClr val="tx1"/>
              </a:solidFill>
              <a:miter lim="800000"/>
              <a:headEnd/>
              <a:tailEnd/>
            </a:ln>
            <a:effectLst/>
          </p:spPr>
          <p:txBody>
            <a:bodyPr wrap="none" lIns="90000" tIns="46800" rIns="90000" bIns="46800"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a:ln>
                    <a:noFill/>
                  </a:ln>
                  <a:solidFill>
                    <a:srgbClr val="FFFFFF"/>
                  </a:solidFill>
                  <a:effectLst/>
                  <a:uLnTx/>
                  <a:uFillTx/>
                  <a:latin typeface="LindeDaxOffice" panose="020B0500000000020000" pitchFamily="34" charset="0"/>
                  <a:ea typeface="+mn-ea"/>
                  <a:cs typeface="Arial" charset="0"/>
                </a:rPr>
                <a:t>EMEA </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a:ln>
                    <a:noFill/>
                  </a:ln>
                  <a:solidFill>
                    <a:srgbClr val="FFFFFF"/>
                  </a:solidFill>
                  <a:effectLst/>
                  <a:uLnTx/>
                  <a:uFillTx/>
                  <a:latin typeface="LindeDaxOffice" panose="020B0500000000020000" pitchFamily="34" charset="0"/>
                  <a:ea typeface="+mn-ea"/>
                  <a:cs typeface="Arial" charset="0"/>
                </a:rPr>
                <a:t>Program Manager</a:t>
              </a:r>
            </a:p>
          </p:txBody>
        </p:sp>
        <p:sp>
          <p:nvSpPr>
            <p:cNvPr id="222" name="Rectangle 221">
              <a:extLst>
                <a:ext uri="{FF2B5EF4-FFF2-40B4-BE49-F238E27FC236}">
                  <a16:creationId xmlns:a16="http://schemas.microsoft.com/office/drawing/2014/main" id="{8DEA1DB5-A828-457F-BE47-705153B87F44}"/>
                </a:ext>
              </a:extLst>
            </p:cNvPr>
            <p:cNvSpPr/>
            <p:nvPr/>
          </p:nvSpPr>
          <p:spPr bwMode="auto">
            <a:xfrm>
              <a:off x="5875316" y="2757977"/>
              <a:ext cx="912047" cy="228600"/>
            </a:xfrm>
            <a:prstGeom prst="rect">
              <a:avLst/>
            </a:prstGeom>
            <a:solidFill>
              <a:schemeClr val="bg1"/>
            </a:solidFill>
            <a:ln w="6350" algn="ctr">
              <a:solidFill>
                <a:schemeClr val="accent1"/>
              </a:solidFill>
              <a:miter lim="800000"/>
              <a:headEnd/>
              <a:tailEnd/>
            </a:ln>
            <a:effectLst/>
          </p:spPr>
          <p:txBody>
            <a:bodyPr wrap="none" lIns="90000" tIns="46800" rIns="90000" bIns="46800"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n-US" sz="800">
                  <a:solidFill>
                    <a:srgbClr val="000000"/>
                  </a:solidFill>
                  <a:latin typeface="LindeDaxOffice" panose="020B0500000000020000" pitchFamily="34" charset="0"/>
                  <a:cs typeface="Arial" charset="0"/>
                </a:rPr>
                <a:t>Husein Hassen</a:t>
              </a:r>
              <a:endParaRPr kumimoji="0" lang="en-US" sz="800" b="0" i="0" u="none" strike="noStrike" kern="1200" cap="none" spc="0" normalizeH="0" baseline="0" noProof="0">
                <a:ln>
                  <a:noFill/>
                </a:ln>
                <a:solidFill>
                  <a:srgbClr val="000000"/>
                </a:solidFill>
                <a:effectLst/>
                <a:uLnTx/>
                <a:uFillTx/>
                <a:latin typeface="LindeDaxOffice" panose="020B0500000000020000" pitchFamily="34" charset="0"/>
                <a:ea typeface="+mn-ea"/>
                <a:cs typeface="Arial" charset="0"/>
              </a:endParaRPr>
            </a:p>
          </p:txBody>
        </p:sp>
      </p:grpSp>
      <p:grpSp>
        <p:nvGrpSpPr>
          <p:cNvPr id="223" name="Group 222">
            <a:extLst>
              <a:ext uri="{FF2B5EF4-FFF2-40B4-BE49-F238E27FC236}">
                <a16:creationId xmlns:a16="http://schemas.microsoft.com/office/drawing/2014/main" id="{35DA30E9-45B6-49B9-8001-3B01674B9490}"/>
              </a:ext>
            </a:extLst>
          </p:cNvPr>
          <p:cNvGrpSpPr/>
          <p:nvPr/>
        </p:nvGrpSpPr>
        <p:grpSpPr>
          <a:xfrm>
            <a:off x="3705806" y="4304208"/>
            <a:ext cx="995784" cy="548640"/>
            <a:chOff x="5875316" y="2512569"/>
            <a:chExt cx="914402" cy="474008"/>
          </a:xfrm>
        </p:grpSpPr>
        <p:sp>
          <p:nvSpPr>
            <p:cNvPr id="224" name="Rectangle 223">
              <a:extLst>
                <a:ext uri="{FF2B5EF4-FFF2-40B4-BE49-F238E27FC236}">
                  <a16:creationId xmlns:a16="http://schemas.microsoft.com/office/drawing/2014/main" id="{E9759E61-7A2E-4E06-BCB8-A17057882178}"/>
                </a:ext>
              </a:extLst>
            </p:cNvPr>
            <p:cNvSpPr/>
            <p:nvPr/>
          </p:nvSpPr>
          <p:spPr bwMode="auto">
            <a:xfrm>
              <a:off x="5875319" y="2512569"/>
              <a:ext cx="914399" cy="245408"/>
            </a:xfrm>
            <a:prstGeom prst="rect">
              <a:avLst/>
            </a:prstGeom>
            <a:solidFill>
              <a:schemeClr val="accent1">
                <a:lumMod val="60000"/>
                <a:lumOff val="40000"/>
              </a:schemeClr>
            </a:solidFill>
            <a:ln w="6350" algn="ctr">
              <a:solidFill>
                <a:schemeClr val="tx1"/>
              </a:solidFill>
              <a:miter lim="800000"/>
              <a:headEnd/>
              <a:tailEnd/>
            </a:ln>
            <a:effectLst/>
          </p:spPr>
          <p:txBody>
            <a:bodyPr wrap="none" lIns="90000" tIns="46800" rIns="90000" bIns="46800"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a:ln>
                    <a:noFill/>
                  </a:ln>
                  <a:solidFill>
                    <a:srgbClr val="FFFFFF"/>
                  </a:solidFill>
                  <a:effectLst/>
                  <a:uLnTx/>
                  <a:uFillTx/>
                  <a:latin typeface="LindeDaxOffice" panose="020B0500000000020000" pitchFamily="34" charset="0"/>
                  <a:ea typeface="+mn-ea"/>
                  <a:cs typeface="Arial" charset="0"/>
                </a:rPr>
                <a:t>REW/REE </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a:ln>
                    <a:noFill/>
                  </a:ln>
                  <a:solidFill>
                    <a:srgbClr val="FFFFFF"/>
                  </a:solidFill>
                  <a:effectLst/>
                  <a:uLnTx/>
                  <a:uFillTx/>
                  <a:latin typeface="LindeDaxOffice" panose="020B0500000000020000" pitchFamily="34" charset="0"/>
                  <a:ea typeface="+mn-ea"/>
                  <a:cs typeface="Arial" charset="0"/>
                </a:rPr>
                <a:t> Deployment Manager</a:t>
              </a:r>
            </a:p>
          </p:txBody>
        </p:sp>
        <p:sp>
          <p:nvSpPr>
            <p:cNvPr id="225" name="Rectangle 224">
              <a:extLst>
                <a:ext uri="{FF2B5EF4-FFF2-40B4-BE49-F238E27FC236}">
                  <a16:creationId xmlns:a16="http://schemas.microsoft.com/office/drawing/2014/main" id="{CFA560B8-025C-4555-A22A-BD8ABC716C8A}"/>
                </a:ext>
              </a:extLst>
            </p:cNvPr>
            <p:cNvSpPr/>
            <p:nvPr/>
          </p:nvSpPr>
          <p:spPr bwMode="auto">
            <a:xfrm>
              <a:off x="5875316" y="2757977"/>
              <a:ext cx="912047" cy="228600"/>
            </a:xfrm>
            <a:prstGeom prst="rect">
              <a:avLst/>
            </a:prstGeom>
            <a:solidFill>
              <a:schemeClr val="bg1"/>
            </a:solidFill>
            <a:ln w="6350" algn="ctr">
              <a:solidFill>
                <a:schemeClr val="accent1"/>
              </a:solidFill>
              <a:miter lim="800000"/>
              <a:headEnd/>
              <a:tailEnd/>
            </a:ln>
            <a:effectLst/>
          </p:spPr>
          <p:txBody>
            <a:bodyPr wrap="none" lIns="90000" tIns="46800" rIns="90000" bIns="46800"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err="1">
                  <a:ln>
                    <a:noFill/>
                  </a:ln>
                  <a:solidFill>
                    <a:srgbClr val="000000"/>
                  </a:solidFill>
                  <a:effectLst/>
                  <a:uLnTx/>
                  <a:uFillTx/>
                  <a:latin typeface="LindeDaxOffice" panose="020B0500000000020000" pitchFamily="34" charset="0"/>
                  <a:ea typeface="+mn-ea"/>
                  <a:cs typeface="Arial" charset="0"/>
                </a:rPr>
                <a:t>tbd</a:t>
              </a:r>
              <a:endParaRPr kumimoji="0" lang="en-US" sz="800" b="0" i="0" u="none" strike="noStrike" kern="1200" cap="none" spc="0" normalizeH="0" baseline="0" noProof="0">
                <a:ln>
                  <a:noFill/>
                </a:ln>
                <a:solidFill>
                  <a:srgbClr val="000000"/>
                </a:solidFill>
                <a:effectLst/>
                <a:uLnTx/>
                <a:uFillTx/>
                <a:latin typeface="LindeDaxPowerPoint" pitchFamily="34" charset="0"/>
                <a:ea typeface="+mn-ea"/>
                <a:cs typeface="Arial" charset="0"/>
              </a:endParaRPr>
            </a:p>
          </p:txBody>
        </p:sp>
      </p:grpSp>
      <p:cxnSp>
        <p:nvCxnSpPr>
          <p:cNvPr id="226" name="Straight Connector 225">
            <a:extLst>
              <a:ext uri="{FF2B5EF4-FFF2-40B4-BE49-F238E27FC236}">
                <a16:creationId xmlns:a16="http://schemas.microsoft.com/office/drawing/2014/main" id="{06CD7143-AA3C-487A-985F-CE35431677D5}"/>
              </a:ext>
            </a:extLst>
          </p:cNvPr>
          <p:cNvCxnSpPr>
            <a:cxnSpLocks/>
          </p:cNvCxnSpPr>
          <p:nvPr/>
        </p:nvCxnSpPr>
        <p:spPr bwMode="auto">
          <a:xfrm flipV="1">
            <a:off x="3585197" y="4590924"/>
            <a:ext cx="141502" cy="2252"/>
          </a:xfrm>
          <a:prstGeom prst="line">
            <a:avLst/>
          </a:prstGeom>
          <a:solidFill>
            <a:schemeClr val="bg1"/>
          </a:solidFill>
          <a:ln w="63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0" name="Straight Connector 229">
            <a:extLst>
              <a:ext uri="{FF2B5EF4-FFF2-40B4-BE49-F238E27FC236}">
                <a16:creationId xmlns:a16="http://schemas.microsoft.com/office/drawing/2014/main" id="{D4C060C1-B746-4860-B02C-51A19B337E47}"/>
              </a:ext>
            </a:extLst>
          </p:cNvPr>
          <p:cNvCxnSpPr>
            <a:cxnSpLocks/>
          </p:cNvCxnSpPr>
          <p:nvPr/>
        </p:nvCxnSpPr>
        <p:spPr bwMode="auto">
          <a:xfrm flipH="1">
            <a:off x="5378164" y="4005897"/>
            <a:ext cx="1059" cy="362415"/>
          </a:xfrm>
          <a:prstGeom prst="line">
            <a:avLst/>
          </a:prstGeom>
          <a:solidFill>
            <a:schemeClr val="bg1"/>
          </a:solidFill>
          <a:ln w="63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247" name="Group 246">
            <a:extLst>
              <a:ext uri="{FF2B5EF4-FFF2-40B4-BE49-F238E27FC236}">
                <a16:creationId xmlns:a16="http://schemas.microsoft.com/office/drawing/2014/main" id="{E79F6BE1-82BA-4E9E-B746-ECF34162DCFB}"/>
              </a:ext>
            </a:extLst>
          </p:cNvPr>
          <p:cNvGrpSpPr/>
          <p:nvPr/>
        </p:nvGrpSpPr>
        <p:grpSpPr>
          <a:xfrm>
            <a:off x="1473200" y="2497319"/>
            <a:ext cx="1055995" cy="774928"/>
            <a:chOff x="6592624" y="1419651"/>
            <a:chExt cx="1191778" cy="774928"/>
          </a:xfrm>
        </p:grpSpPr>
        <p:sp>
          <p:nvSpPr>
            <p:cNvPr id="248" name="Rectangle 247">
              <a:extLst>
                <a:ext uri="{FF2B5EF4-FFF2-40B4-BE49-F238E27FC236}">
                  <a16:creationId xmlns:a16="http://schemas.microsoft.com/office/drawing/2014/main" id="{3FC3CF6A-DC82-48AE-9C86-923C69F093FF}"/>
                </a:ext>
              </a:extLst>
            </p:cNvPr>
            <p:cNvSpPr/>
            <p:nvPr/>
          </p:nvSpPr>
          <p:spPr bwMode="auto">
            <a:xfrm>
              <a:off x="6595682" y="1419651"/>
              <a:ext cx="1188720" cy="234687"/>
            </a:xfrm>
            <a:prstGeom prst="rect">
              <a:avLst/>
            </a:prstGeom>
            <a:gradFill>
              <a:gsLst>
                <a:gs pos="0">
                  <a:schemeClr val="tx2">
                    <a:lumMod val="60000"/>
                    <a:lumOff val="40000"/>
                  </a:schemeClr>
                </a:gs>
                <a:gs pos="48000">
                  <a:schemeClr val="accent1">
                    <a:lumMod val="97000"/>
                    <a:lumOff val="3000"/>
                  </a:schemeClr>
                </a:gs>
                <a:gs pos="100000">
                  <a:schemeClr val="accent1">
                    <a:lumMod val="60000"/>
                    <a:lumOff val="40000"/>
                  </a:schemeClr>
                </a:gs>
              </a:gsLst>
              <a:lin ang="16200000" scaled="1"/>
            </a:gradFill>
            <a:ln w="6350" algn="ctr">
              <a:solidFill>
                <a:schemeClr val="tx2">
                  <a:lumMod val="60000"/>
                  <a:lumOff val="40000"/>
                </a:schemeClr>
              </a:solidFill>
              <a:miter lim="800000"/>
              <a:headEnd/>
              <a:tailEnd/>
            </a:ln>
            <a:effectLst/>
          </p:spPr>
          <p:txBody>
            <a:bodyPr wrap="square" lIns="90000" tIns="46800" rIns="90000" bIns="46800"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LindeDaxOffice" panose="020B0500000000020000" pitchFamily="34" charset="0"/>
                  <a:ea typeface="+mn-ea"/>
                  <a:cs typeface="Arial" charset="0"/>
                </a:rPr>
                <a:t>APAC IT Jour Fix</a:t>
              </a:r>
            </a:p>
          </p:txBody>
        </p:sp>
        <p:sp>
          <p:nvSpPr>
            <p:cNvPr id="249" name="Rectangle 248">
              <a:extLst>
                <a:ext uri="{FF2B5EF4-FFF2-40B4-BE49-F238E27FC236}">
                  <a16:creationId xmlns:a16="http://schemas.microsoft.com/office/drawing/2014/main" id="{A1247E69-EF7A-40E7-9BD6-69E4A57C9D91}"/>
                </a:ext>
              </a:extLst>
            </p:cNvPr>
            <p:cNvSpPr/>
            <p:nvPr/>
          </p:nvSpPr>
          <p:spPr bwMode="auto">
            <a:xfrm>
              <a:off x="6592624" y="1653046"/>
              <a:ext cx="1185662" cy="541533"/>
            </a:xfrm>
            <a:prstGeom prst="rect">
              <a:avLst/>
            </a:prstGeom>
            <a:solidFill>
              <a:schemeClr val="bg1"/>
            </a:solidFill>
            <a:ln w="6350" algn="ctr">
              <a:solidFill>
                <a:schemeClr val="accent1"/>
              </a:solidFill>
              <a:miter lim="800000"/>
              <a:headEnd/>
              <a:tailEnd/>
            </a:ln>
            <a:effectLst/>
          </p:spPr>
          <p:txBody>
            <a:bodyPr wrap="square" lIns="90000" tIns="46800" rIns="90000" bIns="46800"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LindeDaxOffice" panose="020B0500000000020000" pitchFamily="34" charset="0"/>
                  <a:ea typeface="+mn-ea"/>
                  <a:cs typeface="Arial" charset="0"/>
                </a:rPr>
                <a:t>Jason O’Brien, </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LindeDaxOffice" panose="020B0500000000020000" pitchFamily="34" charset="0"/>
                  <a:ea typeface="+mn-ea"/>
                  <a:cs typeface="Arial" charset="0"/>
                </a:rPr>
                <a:t>Michael Kurtz*,</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LindeDaxOffice" panose="020B0500000000020000" pitchFamily="34" charset="0"/>
                  <a:ea typeface="+mn-ea"/>
                  <a:cs typeface="Arial" charset="0"/>
                </a:rPr>
                <a:t>Goran Cederwall</a:t>
              </a:r>
            </a:p>
          </p:txBody>
        </p:sp>
      </p:grpSp>
      <p:grpSp>
        <p:nvGrpSpPr>
          <p:cNvPr id="250" name="Group 249">
            <a:extLst>
              <a:ext uri="{FF2B5EF4-FFF2-40B4-BE49-F238E27FC236}">
                <a16:creationId xmlns:a16="http://schemas.microsoft.com/office/drawing/2014/main" id="{42EE1590-6F92-401A-97DC-DBE2615E1322}"/>
              </a:ext>
            </a:extLst>
          </p:cNvPr>
          <p:cNvGrpSpPr/>
          <p:nvPr/>
        </p:nvGrpSpPr>
        <p:grpSpPr>
          <a:xfrm>
            <a:off x="4697748" y="2497319"/>
            <a:ext cx="1348395" cy="774928"/>
            <a:chOff x="6592624" y="1419651"/>
            <a:chExt cx="1191778" cy="774928"/>
          </a:xfrm>
        </p:grpSpPr>
        <p:sp>
          <p:nvSpPr>
            <p:cNvPr id="251" name="Rectangle 250">
              <a:extLst>
                <a:ext uri="{FF2B5EF4-FFF2-40B4-BE49-F238E27FC236}">
                  <a16:creationId xmlns:a16="http://schemas.microsoft.com/office/drawing/2014/main" id="{87F62530-178B-40A7-BB72-8FA565E9D7B1}"/>
                </a:ext>
              </a:extLst>
            </p:cNvPr>
            <p:cNvSpPr/>
            <p:nvPr/>
          </p:nvSpPr>
          <p:spPr bwMode="auto">
            <a:xfrm>
              <a:off x="6595682" y="1419651"/>
              <a:ext cx="1188720" cy="234687"/>
            </a:xfrm>
            <a:prstGeom prst="rect">
              <a:avLst/>
            </a:prstGeom>
            <a:gradFill>
              <a:gsLst>
                <a:gs pos="0">
                  <a:schemeClr val="tx2">
                    <a:lumMod val="60000"/>
                    <a:lumOff val="40000"/>
                  </a:schemeClr>
                </a:gs>
                <a:gs pos="48000">
                  <a:schemeClr val="accent1">
                    <a:lumMod val="97000"/>
                    <a:lumOff val="3000"/>
                  </a:schemeClr>
                </a:gs>
                <a:gs pos="100000">
                  <a:schemeClr val="accent1">
                    <a:lumMod val="60000"/>
                    <a:lumOff val="40000"/>
                  </a:schemeClr>
                </a:gs>
              </a:gsLst>
              <a:lin ang="16200000" scaled="1"/>
            </a:gradFill>
            <a:ln w="6350" algn="ctr">
              <a:solidFill>
                <a:schemeClr val="tx2">
                  <a:lumMod val="60000"/>
                  <a:lumOff val="40000"/>
                </a:schemeClr>
              </a:solidFill>
              <a:miter lim="800000"/>
              <a:headEnd/>
              <a:tailEnd/>
            </a:ln>
            <a:effectLst/>
          </p:spPr>
          <p:txBody>
            <a:bodyPr wrap="square" lIns="90000" tIns="46800" rIns="90000" bIns="46800"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a:ln>
                    <a:noFill/>
                  </a:ln>
                  <a:solidFill>
                    <a:srgbClr val="FFFFFF"/>
                  </a:solidFill>
                  <a:effectLst/>
                  <a:uLnTx/>
                  <a:uFillTx/>
                  <a:latin typeface="LindeDaxOffice" panose="020B0500000000020000" pitchFamily="34" charset="0"/>
                  <a:ea typeface="+mn-ea"/>
                  <a:cs typeface="Arial" charset="0"/>
                </a:rPr>
                <a:t>Americas IT Jour Fix</a:t>
              </a:r>
            </a:p>
          </p:txBody>
        </p:sp>
        <p:sp>
          <p:nvSpPr>
            <p:cNvPr id="252" name="Rectangle 251">
              <a:extLst>
                <a:ext uri="{FF2B5EF4-FFF2-40B4-BE49-F238E27FC236}">
                  <a16:creationId xmlns:a16="http://schemas.microsoft.com/office/drawing/2014/main" id="{B8FDF58F-4724-414C-AA29-37672DA62FA9}"/>
                </a:ext>
              </a:extLst>
            </p:cNvPr>
            <p:cNvSpPr/>
            <p:nvPr/>
          </p:nvSpPr>
          <p:spPr bwMode="auto">
            <a:xfrm>
              <a:off x="6592624" y="1653046"/>
              <a:ext cx="1185662" cy="541533"/>
            </a:xfrm>
            <a:prstGeom prst="rect">
              <a:avLst/>
            </a:prstGeom>
            <a:solidFill>
              <a:schemeClr val="bg1"/>
            </a:solidFill>
            <a:ln w="6350" algn="ctr">
              <a:solidFill>
                <a:schemeClr val="accent1"/>
              </a:solidFill>
              <a:miter lim="800000"/>
              <a:headEnd/>
              <a:tailEnd/>
            </a:ln>
            <a:effectLst/>
          </p:spPr>
          <p:txBody>
            <a:bodyPr wrap="square" lIns="90000" tIns="46800" rIns="90000" bIns="46800"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LindeDaxOffice" panose="020B0500000000020000" pitchFamily="34" charset="0"/>
                  <a:ea typeface="+mn-ea"/>
                  <a:cs typeface="Arial" charset="0"/>
                </a:rPr>
                <a:t>Dulce Borjas, Adrian Espinosa, P. Casazza, Michael Kurtz*, Goran Cederwall, Nat T., K. </a:t>
              </a:r>
              <a:r>
                <a:rPr lang="en-US" sz="800">
                  <a:solidFill>
                    <a:srgbClr val="000000"/>
                  </a:solidFill>
                  <a:latin typeface="LindeDaxOffice" panose="020B0500000000020000" pitchFamily="34" charset="0"/>
                </a:rPr>
                <a:t>C</a:t>
              </a:r>
              <a:r>
                <a:rPr kumimoji="0" lang="en-US" sz="800" b="0" i="0" u="none" strike="noStrike" kern="1200" cap="none" spc="0" normalizeH="0" baseline="0" noProof="0" err="1">
                  <a:ln>
                    <a:noFill/>
                  </a:ln>
                  <a:solidFill>
                    <a:srgbClr val="000000"/>
                  </a:solidFill>
                  <a:effectLst/>
                  <a:uLnTx/>
                  <a:uFillTx/>
                  <a:latin typeface="LindeDaxOffice" panose="020B0500000000020000" pitchFamily="34" charset="0"/>
                  <a:ea typeface="+mn-ea"/>
                  <a:cs typeface="Arial" charset="0"/>
                </a:rPr>
                <a:t>onrad</a:t>
              </a:r>
              <a:endParaRPr kumimoji="0" lang="en-US" sz="800" b="0" i="0" u="none" strike="noStrike" kern="1200" cap="none" spc="0" normalizeH="0" baseline="0" noProof="0">
                <a:ln>
                  <a:noFill/>
                </a:ln>
                <a:solidFill>
                  <a:srgbClr val="000000"/>
                </a:solidFill>
                <a:effectLst/>
                <a:uLnTx/>
                <a:uFillTx/>
                <a:latin typeface="LindeDaxOffice" panose="020B0500000000020000" pitchFamily="34" charset="0"/>
                <a:ea typeface="+mn-ea"/>
                <a:cs typeface="Arial" charset="0"/>
              </a:endParaRPr>
            </a:p>
          </p:txBody>
        </p:sp>
      </p:grpSp>
      <p:cxnSp>
        <p:nvCxnSpPr>
          <p:cNvPr id="253" name="Straight Connector 252">
            <a:extLst>
              <a:ext uri="{FF2B5EF4-FFF2-40B4-BE49-F238E27FC236}">
                <a16:creationId xmlns:a16="http://schemas.microsoft.com/office/drawing/2014/main" id="{186B9CF7-3CBE-4A50-A01F-3605E766C86C}"/>
              </a:ext>
            </a:extLst>
          </p:cNvPr>
          <p:cNvCxnSpPr/>
          <p:nvPr/>
        </p:nvCxnSpPr>
        <p:spPr bwMode="auto">
          <a:xfrm flipH="1">
            <a:off x="1993159" y="3285837"/>
            <a:ext cx="1059" cy="272287"/>
          </a:xfrm>
          <a:prstGeom prst="line">
            <a:avLst/>
          </a:prstGeom>
          <a:solidFill>
            <a:schemeClr val="bg1"/>
          </a:solidFill>
          <a:ln w="63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177" name="Group 176">
            <a:extLst>
              <a:ext uri="{FF2B5EF4-FFF2-40B4-BE49-F238E27FC236}">
                <a16:creationId xmlns:a16="http://schemas.microsoft.com/office/drawing/2014/main" id="{1F3E6B7A-C60A-4464-AF8E-EEDD78163B20}"/>
              </a:ext>
            </a:extLst>
          </p:cNvPr>
          <p:cNvGrpSpPr/>
          <p:nvPr/>
        </p:nvGrpSpPr>
        <p:grpSpPr>
          <a:xfrm>
            <a:off x="843280" y="5099686"/>
            <a:ext cx="995782" cy="548640"/>
            <a:chOff x="5875316" y="2512569"/>
            <a:chExt cx="914399" cy="474008"/>
          </a:xfrm>
        </p:grpSpPr>
        <p:sp>
          <p:nvSpPr>
            <p:cNvPr id="179" name="Rectangle 178">
              <a:extLst>
                <a:ext uri="{FF2B5EF4-FFF2-40B4-BE49-F238E27FC236}">
                  <a16:creationId xmlns:a16="http://schemas.microsoft.com/office/drawing/2014/main" id="{B40BE8C3-4BDE-4C10-8E22-D48198FDD405}"/>
                </a:ext>
              </a:extLst>
            </p:cNvPr>
            <p:cNvSpPr/>
            <p:nvPr/>
          </p:nvSpPr>
          <p:spPr bwMode="auto">
            <a:xfrm>
              <a:off x="5875316" y="2512569"/>
              <a:ext cx="914399" cy="245408"/>
            </a:xfrm>
            <a:prstGeom prst="rect">
              <a:avLst/>
            </a:prstGeom>
            <a:solidFill>
              <a:schemeClr val="accent1">
                <a:lumMod val="60000"/>
                <a:lumOff val="40000"/>
              </a:schemeClr>
            </a:solidFill>
            <a:ln w="6350" algn="ctr">
              <a:solidFill>
                <a:schemeClr val="tx1"/>
              </a:solidFill>
              <a:miter lim="800000"/>
              <a:headEnd/>
              <a:tailEnd/>
            </a:ln>
            <a:effectLst/>
          </p:spPr>
          <p:txBody>
            <a:bodyPr wrap="none" lIns="90000" tIns="46800" rIns="90000" bIns="46800"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a:ln>
                    <a:noFill/>
                  </a:ln>
                  <a:solidFill>
                    <a:srgbClr val="FFFFFF"/>
                  </a:solidFill>
                  <a:effectLst/>
                  <a:uLnTx/>
                  <a:uFillTx/>
                  <a:latin typeface="LindeDaxOffice" panose="020B0500000000020000" pitchFamily="34" charset="0"/>
                  <a:ea typeface="+mn-ea"/>
                  <a:cs typeface="Arial" charset="0"/>
                </a:rPr>
                <a:t>RGC </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a:ln>
                    <a:noFill/>
                  </a:ln>
                  <a:solidFill>
                    <a:srgbClr val="FFFFFF"/>
                  </a:solidFill>
                  <a:effectLst/>
                  <a:uLnTx/>
                  <a:uFillTx/>
                  <a:latin typeface="LindeDaxOffice" panose="020B0500000000020000" pitchFamily="34" charset="0"/>
                  <a:ea typeface="+mn-ea"/>
                  <a:cs typeface="Arial" charset="0"/>
                </a:rPr>
                <a:t> Deployment Manager</a:t>
              </a:r>
            </a:p>
          </p:txBody>
        </p:sp>
        <p:sp>
          <p:nvSpPr>
            <p:cNvPr id="181" name="Rectangle 180">
              <a:extLst>
                <a:ext uri="{FF2B5EF4-FFF2-40B4-BE49-F238E27FC236}">
                  <a16:creationId xmlns:a16="http://schemas.microsoft.com/office/drawing/2014/main" id="{ADA662A6-9742-4F2B-84D7-8C0608168BD4}"/>
                </a:ext>
              </a:extLst>
            </p:cNvPr>
            <p:cNvSpPr/>
            <p:nvPr/>
          </p:nvSpPr>
          <p:spPr bwMode="auto">
            <a:xfrm>
              <a:off x="5875316" y="2757977"/>
              <a:ext cx="912047" cy="228600"/>
            </a:xfrm>
            <a:prstGeom prst="rect">
              <a:avLst/>
            </a:prstGeom>
            <a:solidFill>
              <a:schemeClr val="bg1"/>
            </a:solidFill>
            <a:ln w="6350" algn="ctr">
              <a:solidFill>
                <a:schemeClr val="accent1"/>
              </a:solidFill>
              <a:miter lim="800000"/>
              <a:headEnd/>
              <a:tailEnd/>
            </a:ln>
            <a:effectLst/>
          </p:spPr>
          <p:txBody>
            <a:bodyPr wrap="none" lIns="90000" tIns="46800" rIns="90000" bIns="46800"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LindeDaxOffice" panose="020B0500000000020000" pitchFamily="34" charset="0"/>
                  <a:ea typeface="+mn-ea"/>
                  <a:cs typeface="Arial" charset="0"/>
                </a:rPr>
                <a:t>Dewey Chen</a:t>
              </a:r>
              <a:endParaRPr kumimoji="0" lang="en-US" sz="800" b="0" i="0" u="none" strike="noStrike" kern="1200" cap="none" spc="0" normalizeH="0" baseline="0" noProof="0">
                <a:ln>
                  <a:noFill/>
                </a:ln>
                <a:solidFill>
                  <a:srgbClr val="000000"/>
                </a:solidFill>
                <a:effectLst/>
                <a:uLnTx/>
                <a:uFillTx/>
                <a:latin typeface="LindeDaxPowerPoint" pitchFamily="34" charset="0"/>
                <a:ea typeface="+mn-ea"/>
                <a:cs typeface="Arial" charset="0"/>
              </a:endParaRPr>
            </a:p>
          </p:txBody>
        </p:sp>
      </p:grpSp>
      <p:grpSp>
        <p:nvGrpSpPr>
          <p:cNvPr id="227" name="Group 226">
            <a:extLst>
              <a:ext uri="{FF2B5EF4-FFF2-40B4-BE49-F238E27FC236}">
                <a16:creationId xmlns:a16="http://schemas.microsoft.com/office/drawing/2014/main" id="{76B9CF98-8ECE-409B-A842-DAA11357936D}"/>
              </a:ext>
            </a:extLst>
          </p:cNvPr>
          <p:cNvGrpSpPr/>
          <p:nvPr/>
        </p:nvGrpSpPr>
        <p:grpSpPr>
          <a:xfrm>
            <a:off x="4879973" y="4304206"/>
            <a:ext cx="995782" cy="655281"/>
            <a:chOff x="5875316" y="2512569"/>
            <a:chExt cx="914399" cy="566143"/>
          </a:xfrm>
        </p:grpSpPr>
        <p:sp>
          <p:nvSpPr>
            <p:cNvPr id="228" name="Rectangle 227">
              <a:extLst>
                <a:ext uri="{FF2B5EF4-FFF2-40B4-BE49-F238E27FC236}">
                  <a16:creationId xmlns:a16="http://schemas.microsoft.com/office/drawing/2014/main" id="{BF19F602-6302-4044-B93C-7E4E58E9216E}"/>
                </a:ext>
              </a:extLst>
            </p:cNvPr>
            <p:cNvSpPr/>
            <p:nvPr/>
          </p:nvSpPr>
          <p:spPr bwMode="auto">
            <a:xfrm>
              <a:off x="5875316" y="2512569"/>
              <a:ext cx="914399" cy="245408"/>
            </a:xfrm>
            <a:prstGeom prst="rect">
              <a:avLst/>
            </a:prstGeom>
            <a:solidFill>
              <a:schemeClr val="accent1">
                <a:lumMod val="60000"/>
                <a:lumOff val="40000"/>
              </a:schemeClr>
            </a:solidFill>
            <a:ln w="6350" algn="ctr">
              <a:solidFill>
                <a:schemeClr val="tx1"/>
              </a:solidFill>
              <a:miter lim="800000"/>
              <a:headEnd/>
              <a:tailEnd/>
            </a:ln>
            <a:effectLst/>
          </p:spPr>
          <p:txBody>
            <a:bodyPr wrap="none" lIns="90000" tIns="46800" rIns="90000" bIns="46800"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a:ln>
                    <a:noFill/>
                  </a:ln>
                  <a:solidFill>
                    <a:srgbClr val="FFFFFF"/>
                  </a:solidFill>
                  <a:effectLst/>
                  <a:uLnTx/>
                  <a:uFillTx/>
                  <a:latin typeface="LindeDaxOffice" panose="020B0500000000020000" pitchFamily="34" charset="0"/>
                  <a:ea typeface="+mn-ea"/>
                  <a:cs typeface="Arial" charset="0"/>
                </a:rPr>
                <a:t>US &amp; Mex  </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a:ln>
                    <a:noFill/>
                  </a:ln>
                  <a:solidFill>
                    <a:srgbClr val="FFFFFF"/>
                  </a:solidFill>
                  <a:effectLst/>
                  <a:uLnTx/>
                  <a:uFillTx/>
                  <a:latin typeface="LindeDaxOffice" panose="020B0500000000020000" pitchFamily="34" charset="0"/>
                  <a:ea typeface="+mn-ea"/>
                  <a:cs typeface="Arial" charset="0"/>
                </a:rPr>
                <a:t>Deployment Manager</a:t>
              </a:r>
            </a:p>
          </p:txBody>
        </p:sp>
        <p:sp>
          <p:nvSpPr>
            <p:cNvPr id="229" name="Rectangle 228">
              <a:extLst>
                <a:ext uri="{FF2B5EF4-FFF2-40B4-BE49-F238E27FC236}">
                  <a16:creationId xmlns:a16="http://schemas.microsoft.com/office/drawing/2014/main" id="{23F7A624-43CC-487C-A4C4-1EBC9BB5EC85}"/>
                </a:ext>
              </a:extLst>
            </p:cNvPr>
            <p:cNvSpPr/>
            <p:nvPr/>
          </p:nvSpPr>
          <p:spPr bwMode="auto">
            <a:xfrm>
              <a:off x="5875316" y="2757977"/>
              <a:ext cx="912047" cy="320735"/>
            </a:xfrm>
            <a:prstGeom prst="rect">
              <a:avLst/>
            </a:prstGeom>
            <a:solidFill>
              <a:schemeClr val="bg1"/>
            </a:solidFill>
            <a:ln w="6350" algn="ctr">
              <a:solidFill>
                <a:schemeClr val="accent1"/>
              </a:solidFill>
              <a:miter lim="800000"/>
              <a:headEnd/>
              <a:tailEnd/>
            </a:ln>
            <a:effectLst/>
          </p:spPr>
          <p:txBody>
            <a:bodyPr wrap="none" lIns="90000" tIns="46800" rIns="90000" bIns="46800"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n-US" sz="800">
                  <a:solidFill>
                    <a:srgbClr val="000000"/>
                  </a:solidFill>
                  <a:latin typeface="LindeDaxOffice" panose="020B0500000000020000" pitchFamily="34" charset="0"/>
                </a:rPr>
                <a:t>Derek Punaro, </a:t>
              </a:r>
            </a:p>
            <a:p>
              <a:pPr algn="ctr">
                <a:defRPr/>
              </a:pPr>
              <a:r>
                <a:rPr lang="en-US" sz="800">
                  <a:solidFill>
                    <a:srgbClr val="000000"/>
                  </a:solidFill>
                  <a:latin typeface="LindeDaxOffice" panose="020B0500000000020000" pitchFamily="34" charset="0"/>
                </a:rPr>
                <a:t>Leticia Mellado</a:t>
              </a:r>
            </a:p>
          </p:txBody>
        </p:sp>
      </p:grpSp>
      <p:cxnSp>
        <p:nvCxnSpPr>
          <p:cNvPr id="254" name="Straight Connector 253">
            <a:extLst>
              <a:ext uri="{FF2B5EF4-FFF2-40B4-BE49-F238E27FC236}">
                <a16:creationId xmlns:a16="http://schemas.microsoft.com/office/drawing/2014/main" id="{E6E94D3D-F075-41C1-A9FA-BD5A6932B6B1}"/>
              </a:ext>
            </a:extLst>
          </p:cNvPr>
          <p:cNvCxnSpPr/>
          <p:nvPr/>
        </p:nvCxnSpPr>
        <p:spPr bwMode="auto">
          <a:xfrm flipH="1">
            <a:off x="3563889" y="3285837"/>
            <a:ext cx="1059" cy="272287"/>
          </a:xfrm>
          <a:prstGeom prst="line">
            <a:avLst/>
          </a:prstGeom>
          <a:solidFill>
            <a:schemeClr val="bg1"/>
          </a:solidFill>
          <a:ln w="63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5" name="Straight Connector 254">
            <a:extLst>
              <a:ext uri="{FF2B5EF4-FFF2-40B4-BE49-F238E27FC236}">
                <a16:creationId xmlns:a16="http://schemas.microsoft.com/office/drawing/2014/main" id="{C9684CB7-DB30-45B9-9DF2-59070142F2C9}"/>
              </a:ext>
            </a:extLst>
          </p:cNvPr>
          <p:cNvCxnSpPr/>
          <p:nvPr/>
        </p:nvCxnSpPr>
        <p:spPr bwMode="auto">
          <a:xfrm flipH="1">
            <a:off x="5378164" y="3275390"/>
            <a:ext cx="1059" cy="153699"/>
          </a:xfrm>
          <a:prstGeom prst="line">
            <a:avLst/>
          </a:prstGeom>
          <a:solidFill>
            <a:schemeClr val="bg1"/>
          </a:solidFill>
          <a:ln w="63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256" name="Group 255">
            <a:extLst>
              <a:ext uri="{FF2B5EF4-FFF2-40B4-BE49-F238E27FC236}">
                <a16:creationId xmlns:a16="http://schemas.microsoft.com/office/drawing/2014/main" id="{830D3843-AC11-4D06-A693-277F44980D9D}"/>
              </a:ext>
            </a:extLst>
          </p:cNvPr>
          <p:cNvGrpSpPr/>
          <p:nvPr/>
        </p:nvGrpSpPr>
        <p:grpSpPr>
          <a:xfrm>
            <a:off x="7389227" y="4761406"/>
            <a:ext cx="895765" cy="381504"/>
            <a:chOff x="396719" y="5170248"/>
            <a:chExt cx="789671" cy="461619"/>
          </a:xfrm>
        </p:grpSpPr>
        <p:sp>
          <p:nvSpPr>
            <p:cNvPr id="257" name="Rectangle 256">
              <a:extLst>
                <a:ext uri="{FF2B5EF4-FFF2-40B4-BE49-F238E27FC236}">
                  <a16:creationId xmlns:a16="http://schemas.microsoft.com/office/drawing/2014/main" id="{B9CB225B-E50F-4D78-AFCC-FEAF4D5C622A}"/>
                </a:ext>
              </a:extLst>
            </p:cNvPr>
            <p:cNvSpPr/>
            <p:nvPr/>
          </p:nvSpPr>
          <p:spPr bwMode="auto">
            <a:xfrm>
              <a:off x="396719" y="5170248"/>
              <a:ext cx="789671" cy="239680"/>
            </a:xfrm>
            <a:prstGeom prst="rect">
              <a:avLst/>
            </a:prstGeom>
            <a:solidFill>
              <a:schemeClr val="accent1"/>
            </a:solidFill>
            <a:ln w="6350" algn="ctr">
              <a:solidFill>
                <a:schemeClr val="tx1"/>
              </a:solidFill>
              <a:miter lim="800000"/>
              <a:headEnd/>
              <a:tailEnd/>
            </a:ln>
            <a:effectLst/>
          </p:spPr>
          <p:txBody>
            <a:bodyPr wrap="none" lIns="90000" tIns="46800" rIns="90000" bIns="46800"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a:ln>
                    <a:noFill/>
                  </a:ln>
                  <a:solidFill>
                    <a:srgbClr val="FFFFFF"/>
                  </a:solidFill>
                  <a:effectLst/>
                  <a:uLnTx/>
                  <a:uFillTx/>
                  <a:latin typeface="LindeDaxOffice"/>
                  <a:ea typeface="+mn-ea"/>
                  <a:cs typeface="Arial"/>
                </a:rPr>
                <a:t>Delivery Integration</a:t>
              </a:r>
            </a:p>
          </p:txBody>
        </p:sp>
        <p:sp>
          <p:nvSpPr>
            <p:cNvPr id="258" name="Rectangle 257">
              <a:extLst>
                <a:ext uri="{FF2B5EF4-FFF2-40B4-BE49-F238E27FC236}">
                  <a16:creationId xmlns:a16="http://schemas.microsoft.com/office/drawing/2014/main" id="{FF1818CF-2967-448F-8431-08E89C4478B3}"/>
                </a:ext>
              </a:extLst>
            </p:cNvPr>
            <p:cNvSpPr/>
            <p:nvPr/>
          </p:nvSpPr>
          <p:spPr bwMode="auto">
            <a:xfrm>
              <a:off x="396719" y="5414502"/>
              <a:ext cx="789671" cy="217365"/>
            </a:xfrm>
            <a:prstGeom prst="rect">
              <a:avLst/>
            </a:prstGeom>
            <a:solidFill>
              <a:schemeClr val="bg1"/>
            </a:solidFill>
            <a:ln w="6350" algn="ctr">
              <a:solidFill>
                <a:schemeClr val="accent1"/>
              </a:solidFill>
              <a:miter lim="800000"/>
              <a:headEnd/>
              <a:tailEnd/>
            </a:ln>
            <a:effectLst/>
          </p:spPr>
          <p:txBody>
            <a:bodyPr wrap="none" lIns="90000" tIns="46800" rIns="90000" bIns="46800"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fi-FI" sz="800" b="0" i="0" u="none" strike="noStrike" kern="1200" cap="none" spc="0" normalizeH="0" baseline="0" noProof="0">
                  <a:ln>
                    <a:noFill/>
                  </a:ln>
                  <a:solidFill>
                    <a:srgbClr val="000000"/>
                  </a:solidFill>
                  <a:effectLst/>
                  <a:uLnTx/>
                  <a:uFillTx/>
                  <a:latin typeface="LindeDaxOffice" panose="020B0500000000020000" pitchFamily="34" charset="0"/>
                  <a:ea typeface="+mn-ea"/>
                  <a:cs typeface="Arial" charset="0"/>
                </a:rPr>
                <a:t>Nat Thiyagarajan</a:t>
              </a:r>
              <a:endParaRPr kumimoji="0" lang="en-US" sz="800" b="0" i="0" u="none" strike="noStrike" kern="1200" cap="none" spc="0" normalizeH="0" baseline="0" noProof="0">
                <a:ln>
                  <a:noFill/>
                </a:ln>
                <a:solidFill>
                  <a:srgbClr val="000000"/>
                </a:solidFill>
                <a:effectLst/>
                <a:uLnTx/>
                <a:uFillTx/>
                <a:latin typeface="LindeDaxPowerPoint" pitchFamily="34" charset="0"/>
                <a:ea typeface="+mn-ea"/>
                <a:cs typeface="Arial" charset="0"/>
              </a:endParaRPr>
            </a:p>
          </p:txBody>
        </p:sp>
      </p:grpSp>
      <p:grpSp>
        <p:nvGrpSpPr>
          <p:cNvPr id="259" name="Group 258">
            <a:extLst>
              <a:ext uri="{FF2B5EF4-FFF2-40B4-BE49-F238E27FC236}">
                <a16:creationId xmlns:a16="http://schemas.microsoft.com/office/drawing/2014/main" id="{05C2FAA6-6A47-444F-A443-C4BC7ADD08CF}"/>
              </a:ext>
            </a:extLst>
          </p:cNvPr>
          <p:cNvGrpSpPr/>
          <p:nvPr/>
        </p:nvGrpSpPr>
        <p:grpSpPr>
          <a:xfrm>
            <a:off x="6326394" y="4304208"/>
            <a:ext cx="814332" cy="381504"/>
            <a:chOff x="396719" y="5170248"/>
            <a:chExt cx="789671" cy="461619"/>
          </a:xfrm>
        </p:grpSpPr>
        <p:sp>
          <p:nvSpPr>
            <p:cNvPr id="260" name="Rectangle 259">
              <a:extLst>
                <a:ext uri="{FF2B5EF4-FFF2-40B4-BE49-F238E27FC236}">
                  <a16:creationId xmlns:a16="http://schemas.microsoft.com/office/drawing/2014/main" id="{49600FD7-7664-40A8-99DC-881B01DEBBF8}"/>
                </a:ext>
              </a:extLst>
            </p:cNvPr>
            <p:cNvSpPr/>
            <p:nvPr/>
          </p:nvSpPr>
          <p:spPr bwMode="auto">
            <a:xfrm>
              <a:off x="396719" y="5170248"/>
              <a:ext cx="789671" cy="239680"/>
            </a:xfrm>
            <a:prstGeom prst="rect">
              <a:avLst/>
            </a:prstGeom>
            <a:solidFill>
              <a:schemeClr val="accent1"/>
            </a:solidFill>
            <a:ln w="6350" algn="ctr">
              <a:solidFill>
                <a:schemeClr val="tx1"/>
              </a:solidFill>
              <a:miter lim="800000"/>
              <a:headEnd/>
              <a:tailEnd/>
            </a:ln>
            <a:effectLst/>
          </p:spPr>
          <p:txBody>
            <a:bodyPr wrap="none" lIns="90000" tIns="46800" rIns="90000" bIns="46800"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a:ln>
                    <a:noFill/>
                  </a:ln>
                  <a:solidFill>
                    <a:srgbClr val="FFFFFF"/>
                  </a:solidFill>
                  <a:effectLst/>
                  <a:uLnTx/>
                  <a:uFillTx/>
                  <a:latin typeface="LindeDaxOffice"/>
                  <a:ea typeface="+mn-ea"/>
                  <a:cs typeface="Arial"/>
                </a:rPr>
                <a:t>Platform Solution </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a:ln>
                    <a:noFill/>
                  </a:ln>
                  <a:solidFill>
                    <a:srgbClr val="FFFFFF"/>
                  </a:solidFill>
                  <a:effectLst/>
                  <a:uLnTx/>
                  <a:uFillTx/>
                  <a:latin typeface="LindeDaxOffice"/>
                  <a:ea typeface="+mn-ea"/>
                  <a:cs typeface="Arial"/>
                </a:rPr>
                <a:t>Design</a:t>
              </a:r>
            </a:p>
          </p:txBody>
        </p:sp>
        <p:sp>
          <p:nvSpPr>
            <p:cNvPr id="261" name="Rectangle 260">
              <a:extLst>
                <a:ext uri="{FF2B5EF4-FFF2-40B4-BE49-F238E27FC236}">
                  <a16:creationId xmlns:a16="http://schemas.microsoft.com/office/drawing/2014/main" id="{AD5798F9-0209-4DB6-A43D-E9805A57F3B9}"/>
                </a:ext>
              </a:extLst>
            </p:cNvPr>
            <p:cNvSpPr/>
            <p:nvPr/>
          </p:nvSpPr>
          <p:spPr bwMode="auto">
            <a:xfrm>
              <a:off x="396719" y="5414502"/>
              <a:ext cx="789671" cy="217365"/>
            </a:xfrm>
            <a:prstGeom prst="rect">
              <a:avLst/>
            </a:prstGeom>
            <a:solidFill>
              <a:schemeClr val="bg1"/>
            </a:solidFill>
            <a:ln w="6350" algn="ctr">
              <a:solidFill>
                <a:schemeClr val="accent1"/>
              </a:solidFill>
              <a:miter lim="800000"/>
              <a:headEnd/>
              <a:tailEnd/>
            </a:ln>
            <a:effectLst/>
          </p:spPr>
          <p:txBody>
            <a:bodyPr wrap="none" lIns="90000" tIns="46800" rIns="90000" bIns="46800"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LindeDaxOffice" panose="020B0500000000020000" pitchFamily="34" charset="0"/>
                  <a:ea typeface="+mn-ea"/>
                  <a:cs typeface="Arial" charset="0"/>
                </a:rPr>
                <a:t>Tobias Hust</a:t>
              </a:r>
            </a:p>
          </p:txBody>
        </p:sp>
      </p:grpSp>
      <p:cxnSp>
        <p:nvCxnSpPr>
          <p:cNvPr id="265" name="Straight Connector 264">
            <a:extLst>
              <a:ext uri="{FF2B5EF4-FFF2-40B4-BE49-F238E27FC236}">
                <a16:creationId xmlns:a16="http://schemas.microsoft.com/office/drawing/2014/main" id="{AA0B88D3-30DA-4BB8-B77E-EA14240CEB66}"/>
              </a:ext>
            </a:extLst>
          </p:cNvPr>
          <p:cNvCxnSpPr/>
          <p:nvPr/>
        </p:nvCxnSpPr>
        <p:spPr bwMode="auto">
          <a:xfrm flipH="1">
            <a:off x="7245019" y="3423625"/>
            <a:ext cx="1059" cy="139726"/>
          </a:xfrm>
          <a:prstGeom prst="line">
            <a:avLst/>
          </a:prstGeom>
          <a:solidFill>
            <a:schemeClr val="bg1"/>
          </a:solidFill>
          <a:ln w="63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266" name="Group 265">
            <a:extLst>
              <a:ext uri="{FF2B5EF4-FFF2-40B4-BE49-F238E27FC236}">
                <a16:creationId xmlns:a16="http://schemas.microsoft.com/office/drawing/2014/main" id="{765AB922-D157-4FF5-A022-5272E7B6F211}"/>
              </a:ext>
            </a:extLst>
          </p:cNvPr>
          <p:cNvGrpSpPr/>
          <p:nvPr/>
        </p:nvGrpSpPr>
        <p:grpSpPr>
          <a:xfrm>
            <a:off x="6274668" y="1960074"/>
            <a:ext cx="1016703" cy="381504"/>
            <a:chOff x="396719" y="5170248"/>
            <a:chExt cx="789671" cy="461619"/>
          </a:xfrm>
        </p:grpSpPr>
        <p:sp>
          <p:nvSpPr>
            <p:cNvPr id="267" name="Rectangle 266">
              <a:extLst>
                <a:ext uri="{FF2B5EF4-FFF2-40B4-BE49-F238E27FC236}">
                  <a16:creationId xmlns:a16="http://schemas.microsoft.com/office/drawing/2014/main" id="{1763F218-6F8F-4E48-A6D4-E9FF0645A4CB}"/>
                </a:ext>
              </a:extLst>
            </p:cNvPr>
            <p:cNvSpPr/>
            <p:nvPr/>
          </p:nvSpPr>
          <p:spPr bwMode="auto">
            <a:xfrm>
              <a:off x="396719" y="5170248"/>
              <a:ext cx="789671" cy="239680"/>
            </a:xfrm>
            <a:prstGeom prst="rect">
              <a:avLst/>
            </a:prstGeom>
            <a:solidFill>
              <a:schemeClr val="accent1"/>
            </a:solidFill>
            <a:ln w="6350" algn="ctr">
              <a:solidFill>
                <a:schemeClr val="tx1"/>
              </a:solidFill>
              <a:miter lim="800000"/>
              <a:headEnd/>
              <a:tailEnd/>
            </a:ln>
            <a:effectLst/>
          </p:spPr>
          <p:txBody>
            <a:bodyPr wrap="none" lIns="90000" tIns="46800" rIns="90000" bIns="46800"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a:ln>
                    <a:noFill/>
                  </a:ln>
                  <a:solidFill>
                    <a:srgbClr val="FFFFFF"/>
                  </a:solidFill>
                  <a:effectLst/>
                  <a:uLnTx/>
                  <a:uFillTx/>
                  <a:latin typeface="LindeDaxOffice"/>
                  <a:ea typeface="+mn-ea"/>
                  <a:cs typeface="Arial"/>
                </a:rPr>
                <a:t>Program Controlling</a:t>
              </a:r>
            </a:p>
          </p:txBody>
        </p:sp>
        <p:sp>
          <p:nvSpPr>
            <p:cNvPr id="268" name="Rectangle 267">
              <a:extLst>
                <a:ext uri="{FF2B5EF4-FFF2-40B4-BE49-F238E27FC236}">
                  <a16:creationId xmlns:a16="http://schemas.microsoft.com/office/drawing/2014/main" id="{559F1377-7FC3-46FB-A34A-631D70DF7041}"/>
                </a:ext>
              </a:extLst>
            </p:cNvPr>
            <p:cNvSpPr/>
            <p:nvPr/>
          </p:nvSpPr>
          <p:spPr bwMode="auto">
            <a:xfrm>
              <a:off x="396719" y="5414502"/>
              <a:ext cx="789671" cy="217365"/>
            </a:xfrm>
            <a:prstGeom prst="rect">
              <a:avLst/>
            </a:prstGeom>
            <a:solidFill>
              <a:schemeClr val="bg1"/>
            </a:solidFill>
            <a:ln w="6350" algn="ctr">
              <a:solidFill>
                <a:schemeClr val="accent1"/>
              </a:solidFill>
              <a:miter lim="800000"/>
              <a:headEnd/>
              <a:tailEnd/>
            </a:ln>
            <a:effectLst/>
          </p:spPr>
          <p:txBody>
            <a:bodyPr wrap="none" lIns="90000" tIns="46800" rIns="90000" bIns="46800"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700" b="0" i="0" u="none" strike="noStrike" kern="1200" cap="none" spc="0" normalizeH="0" baseline="0" noProof="0">
                  <a:ln>
                    <a:noFill/>
                  </a:ln>
                  <a:solidFill>
                    <a:srgbClr val="000000"/>
                  </a:solidFill>
                  <a:effectLst/>
                  <a:uLnTx/>
                  <a:uFillTx/>
                  <a:latin typeface="LindeDaxOffice" panose="020B0500000000020000" pitchFamily="34" charset="0"/>
                  <a:ea typeface="+mn-ea"/>
                  <a:cs typeface="Arial" charset="0"/>
                </a:rPr>
                <a:t>Katharina Conrad</a:t>
              </a:r>
              <a:endParaRPr kumimoji="0" lang="en-US" sz="700" b="0" i="0" u="none" strike="noStrike" kern="1200" cap="none" spc="0" normalizeH="0" baseline="0" noProof="0">
                <a:ln>
                  <a:noFill/>
                </a:ln>
                <a:solidFill>
                  <a:srgbClr val="000000"/>
                </a:solidFill>
                <a:effectLst/>
                <a:uLnTx/>
                <a:uFillTx/>
                <a:latin typeface="LindeDaxPowerPoint" pitchFamily="34" charset="0"/>
                <a:ea typeface="+mn-ea"/>
                <a:cs typeface="Arial" charset="0"/>
              </a:endParaRPr>
            </a:p>
          </p:txBody>
        </p:sp>
      </p:grpSp>
      <p:cxnSp>
        <p:nvCxnSpPr>
          <p:cNvPr id="272" name="Straight Connector 271">
            <a:extLst>
              <a:ext uri="{FF2B5EF4-FFF2-40B4-BE49-F238E27FC236}">
                <a16:creationId xmlns:a16="http://schemas.microsoft.com/office/drawing/2014/main" id="{BA65E11E-1044-4F2C-B761-1C09E28CED54}"/>
              </a:ext>
            </a:extLst>
          </p:cNvPr>
          <p:cNvCxnSpPr/>
          <p:nvPr/>
        </p:nvCxnSpPr>
        <p:spPr bwMode="auto">
          <a:xfrm flipH="1" flipV="1">
            <a:off x="1993419" y="2386895"/>
            <a:ext cx="3383164" cy="5650"/>
          </a:xfrm>
          <a:prstGeom prst="line">
            <a:avLst/>
          </a:prstGeom>
          <a:solidFill>
            <a:schemeClr val="bg1"/>
          </a:solidFill>
          <a:ln w="63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73" name="Straight Connector 272">
            <a:extLst>
              <a:ext uri="{FF2B5EF4-FFF2-40B4-BE49-F238E27FC236}">
                <a16:creationId xmlns:a16="http://schemas.microsoft.com/office/drawing/2014/main" id="{767F46BA-7F17-4501-A8D0-A119A2CD4C6C}"/>
              </a:ext>
            </a:extLst>
          </p:cNvPr>
          <p:cNvCxnSpPr/>
          <p:nvPr/>
        </p:nvCxnSpPr>
        <p:spPr bwMode="auto">
          <a:xfrm>
            <a:off x="7239763" y="4005344"/>
            <a:ext cx="6315" cy="1418787"/>
          </a:xfrm>
          <a:prstGeom prst="line">
            <a:avLst/>
          </a:prstGeom>
          <a:solidFill>
            <a:schemeClr val="bg1"/>
          </a:solidFill>
          <a:ln w="63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74" name="Straight Connector 273">
            <a:extLst>
              <a:ext uri="{FF2B5EF4-FFF2-40B4-BE49-F238E27FC236}">
                <a16:creationId xmlns:a16="http://schemas.microsoft.com/office/drawing/2014/main" id="{1FF1CC54-E452-4A64-8305-CE7FDFEF83FE}"/>
              </a:ext>
            </a:extLst>
          </p:cNvPr>
          <p:cNvCxnSpPr/>
          <p:nvPr/>
        </p:nvCxnSpPr>
        <p:spPr bwMode="auto">
          <a:xfrm flipV="1">
            <a:off x="7267808" y="4963158"/>
            <a:ext cx="141502" cy="2252"/>
          </a:xfrm>
          <a:prstGeom prst="line">
            <a:avLst/>
          </a:prstGeom>
          <a:solidFill>
            <a:schemeClr val="bg1"/>
          </a:solidFill>
          <a:ln w="63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77" name="Straight Connector 276">
            <a:extLst>
              <a:ext uri="{FF2B5EF4-FFF2-40B4-BE49-F238E27FC236}">
                <a16:creationId xmlns:a16="http://schemas.microsoft.com/office/drawing/2014/main" id="{5EEE5DE4-10B2-405E-8AEE-083FF8E576E7}"/>
              </a:ext>
            </a:extLst>
          </p:cNvPr>
          <p:cNvCxnSpPr/>
          <p:nvPr/>
        </p:nvCxnSpPr>
        <p:spPr bwMode="auto">
          <a:xfrm flipV="1">
            <a:off x="7267808" y="4505469"/>
            <a:ext cx="141502" cy="2252"/>
          </a:xfrm>
          <a:prstGeom prst="line">
            <a:avLst/>
          </a:prstGeom>
          <a:solidFill>
            <a:schemeClr val="bg1"/>
          </a:solidFill>
          <a:ln w="63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78" name="Straight Connector 277">
            <a:extLst>
              <a:ext uri="{FF2B5EF4-FFF2-40B4-BE49-F238E27FC236}">
                <a16:creationId xmlns:a16="http://schemas.microsoft.com/office/drawing/2014/main" id="{F8F6A452-0DA8-4F38-9074-9EA78E9021A6}"/>
              </a:ext>
            </a:extLst>
          </p:cNvPr>
          <p:cNvCxnSpPr/>
          <p:nvPr/>
        </p:nvCxnSpPr>
        <p:spPr bwMode="auto">
          <a:xfrm flipV="1">
            <a:off x="7132668" y="4505469"/>
            <a:ext cx="141502" cy="2252"/>
          </a:xfrm>
          <a:prstGeom prst="line">
            <a:avLst/>
          </a:prstGeom>
          <a:solidFill>
            <a:schemeClr val="bg1"/>
          </a:solidFill>
          <a:ln w="63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82" name="Straight Connector 281">
            <a:extLst>
              <a:ext uri="{FF2B5EF4-FFF2-40B4-BE49-F238E27FC236}">
                <a16:creationId xmlns:a16="http://schemas.microsoft.com/office/drawing/2014/main" id="{61655E31-11B6-42F3-9411-57BDB1016EE8}"/>
              </a:ext>
            </a:extLst>
          </p:cNvPr>
          <p:cNvCxnSpPr/>
          <p:nvPr/>
        </p:nvCxnSpPr>
        <p:spPr bwMode="auto">
          <a:xfrm flipH="1" flipV="1">
            <a:off x="5017867" y="2030699"/>
            <a:ext cx="3750" cy="363101"/>
          </a:xfrm>
          <a:prstGeom prst="line">
            <a:avLst/>
          </a:prstGeom>
          <a:solidFill>
            <a:schemeClr val="bg1"/>
          </a:solidFill>
          <a:ln w="63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83" name="Straight Connector 282">
            <a:extLst>
              <a:ext uri="{FF2B5EF4-FFF2-40B4-BE49-F238E27FC236}">
                <a16:creationId xmlns:a16="http://schemas.microsoft.com/office/drawing/2014/main" id="{2A6AE08C-5B4D-4667-BD52-235AD296332B}"/>
              </a:ext>
            </a:extLst>
          </p:cNvPr>
          <p:cNvCxnSpPr/>
          <p:nvPr/>
        </p:nvCxnSpPr>
        <p:spPr bwMode="auto">
          <a:xfrm flipH="1" flipV="1">
            <a:off x="5378164" y="2384382"/>
            <a:ext cx="3750" cy="105177"/>
          </a:xfrm>
          <a:prstGeom prst="line">
            <a:avLst/>
          </a:prstGeom>
          <a:solidFill>
            <a:schemeClr val="bg1"/>
          </a:solidFill>
          <a:ln w="63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214" name="Group 213">
            <a:extLst>
              <a:ext uri="{FF2B5EF4-FFF2-40B4-BE49-F238E27FC236}">
                <a16:creationId xmlns:a16="http://schemas.microsoft.com/office/drawing/2014/main" id="{BE36D26C-8C6A-415C-91EA-19BFA72BD9C6}"/>
              </a:ext>
            </a:extLst>
          </p:cNvPr>
          <p:cNvGrpSpPr/>
          <p:nvPr/>
        </p:nvGrpSpPr>
        <p:grpSpPr>
          <a:xfrm>
            <a:off x="2466441" y="5103205"/>
            <a:ext cx="995782" cy="548640"/>
            <a:chOff x="5875316" y="2512569"/>
            <a:chExt cx="914399" cy="474008"/>
          </a:xfrm>
        </p:grpSpPr>
        <p:sp>
          <p:nvSpPr>
            <p:cNvPr id="215" name="Rectangle 214">
              <a:extLst>
                <a:ext uri="{FF2B5EF4-FFF2-40B4-BE49-F238E27FC236}">
                  <a16:creationId xmlns:a16="http://schemas.microsoft.com/office/drawing/2014/main" id="{84C911AC-C289-4E98-AB64-082CA335FB29}"/>
                </a:ext>
              </a:extLst>
            </p:cNvPr>
            <p:cNvSpPr/>
            <p:nvPr/>
          </p:nvSpPr>
          <p:spPr bwMode="auto">
            <a:xfrm>
              <a:off x="5875316" y="2512569"/>
              <a:ext cx="914399" cy="245408"/>
            </a:xfrm>
            <a:prstGeom prst="rect">
              <a:avLst/>
            </a:prstGeom>
            <a:solidFill>
              <a:schemeClr val="accent1">
                <a:lumMod val="60000"/>
                <a:lumOff val="40000"/>
              </a:schemeClr>
            </a:solidFill>
            <a:ln w="6350" algn="ctr">
              <a:solidFill>
                <a:schemeClr val="tx1"/>
              </a:solidFill>
              <a:miter lim="800000"/>
              <a:headEnd/>
              <a:tailEnd/>
            </a:ln>
            <a:effectLst/>
          </p:spPr>
          <p:txBody>
            <a:bodyPr wrap="none" lIns="90000" tIns="46800" rIns="90000" bIns="46800"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a:ln>
                    <a:noFill/>
                  </a:ln>
                  <a:solidFill>
                    <a:srgbClr val="FFFFFF"/>
                  </a:solidFill>
                  <a:effectLst/>
                  <a:uLnTx/>
                  <a:uFillTx/>
                  <a:latin typeface="LindeDaxOffice" panose="020B0500000000020000" pitchFamily="34" charset="0"/>
                  <a:ea typeface="+mn-ea"/>
                  <a:cs typeface="Arial" charset="0"/>
                </a:rPr>
                <a:t>RAF</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a:ln>
                    <a:noFill/>
                  </a:ln>
                  <a:solidFill>
                    <a:srgbClr val="FFFFFF"/>
                  </a:solidFill>
                  <a:effectLst/>
                  <a:uLnTx/>
                  <a:uFillTx/>
                  <a:latin typeface="LindeDaxOffice" panose="020B0500000000020000" pitchFamily="34" charset="0"/>
                  <a:ea typeface="+mn-ea"/>
                  <a:cs typeface="Arial" charset="0"/>
                </a:rPr>
                <a:t> Deployment Manager</a:t>
              </a:r>
            </a:p>
          </p:txBody>
        </p:sp>
        <p:sp>
          <p:nvSpPr>
            <p:cNvPr id="216" name="Rectangle 215">
              <a:extLst>
                <a:ext uri="{FF2B5EF4-FFF2-40B4-BE49-F238E27FC236}">
                  <a16:creationId xmlns:a16="http://schemas.microsoft.com/office/drawing/2014/main" id="{011DA4B5-1F2C-43D3-B7AD-379DFD74FC01}"/>
                </a:ext>
              </a:extLst>
            </p:cNvPr>
            <p:cNvSpPr/>
            <p:nvPr/>
          </p:nvSpPr>
          <p:spPr bwMode="auto">
            <a:xfrm>
              <a:off x="5875316" y="2757977"/>
              <a:ext cx="912047" cy="228600"/>
            </a:xfrm>
            <a:prstGeom prst="rect">
              <a:avLst/>
            </a:prstGeom>
            <a:solidFill>
              <a:schemeClr val="bg1"/>
            </a:solidFill>
            <a:ln w="6350" algn="ctr">
              <a:solidFill>
                <a:schemeClr val="accent1"/>
              </a:solidFill>
              <a:miter lim="800000"/>
              <a:headEnd/>
              <a:tailEnd/>
            </a:ln>
            <a:effectLst/>
          </p:spPr>
          <p:txBody>
            <a:bodyPr wrap="none" lIns="90000" tIns="46800" rIns="90000" bIns="46800"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LindeDaxOffice" panose="020B0500000000020000" pitchFamily="34" charset="0"/>
                  <a:ea typeface="+mn-ea"/>
                  <a:cs typeface="Arial" charset="0"/>
                </a:rPr>
                <a:t>Husein Hassen</a:t>
              </a:r>
              <a:endParaRPr kumimoji="0" lang="en-US" sz="800" b="0" i="0" u="none" strike="noStrike" kern="1200" cap="none" spc="0" normalizeH="0" baseline="0" noProof="0">
                <a:ln>
                  <a:noFill/>
                </a:ln>
                <a:solidFill>
                  <a:srgbClr val="000000"/>
                </a:solidFill>
                <a:effectLst/>
                <a:uLnTx/>
                <a:uFillTx/>
                <a:latin typeface="LindeDaxPowerPoint" pitchFamily="34" charset="0"/>
                <a:ea typeface="+mn-ea"/>
                <a:cs typeface="Arial" charset="0"/>
              </a:endParaRPr>
            </a:p>
          </p:txBody>
        </p:sp>
      </p:grpSp>
      <p:grpSp>
        <p:nvGrpSpPr>
          <p:cNvPr id="217" name="Group 216">
            <a:extLst>
              <a:ext uri="{FF2B5EF4-FFF2-40B4-BE49-F238E27FC236}">
                <a16:creationId xmlns:a16="http://schemas.microsoft.com/office/drawing/2014/main" id="{4B2B6BE7-A651-4059-94F8-F43289CB0277}"/>
              </a:ext>
            </a:extLst>
          </p:cNvPr>
          <p:cNvGrpSpPr/>
          <p:nvPr/>
        </p:nvGrpSpPr>
        <p:grpSpPr>
          <a:xfrm>
            <a:off x="3678209" y="5099686"/>
            <a:ext cx="995784" cy="548640"/>
            <a:chOff x="5875316" y="2512569"/>
            <a:chExt cx="914402" cy="474008"/>
          </a:xfrm>
        </p:grpSpPr>
        <p:sp>
          <p:nvSpPr>
            <p:cNvPr id="218" name="Rectangle 217">
              <a:extLst>
                <a:ext uri="{FF2B5EF4-FFF2-40B4-BE49-F238E27FC236}">
                  <a16:creationId xmlns:a16="http://schemas.microsoft.com/office/drawing/2014/main" id="{FA84FC17-46DF-458F-873E-147EB6B4A9FC}"/>
                </a:ext>
              </a:extLst>
            </p:cNvPr>
            <p:cNvSpPr/>
            <p:nvPr/>
          </p:nvSpPr>
          <p:spPr bwMode="auto">
            <a:xfrm>
              <a:off x="5875319" y="2512569"/>
              <a:ext cx="914399" cy="245408"/>
            </a:xfrm>
            <a:prstGeom prst="rect">
              <a:avLst/>
            </a:prstGeom>
            <a:solidFill>
              <a:schemeClr val="accent1">
                <a:lumMod val="60000"/>
                <a:lumOff val="40000"/>
              </a:schemeClr>
            </a:solidFill>
            <a:ln w="6350" algn="ctr">
              <a:solidFill>
                <a:schemeClr val="tx1"/>
              </a:solidFill>
              <a:miter lim="800000"/>
              <a:headEnd/>
              <a:tailEnd/>
            </a:ln>
            <a:effectLst/>
          </p:spPr>
          <p:txBody>
            <a:bodyPr wrap="none" lIns="90000" tIns="46800" rIns="90000" bIns="46800"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a:ln>
                    <a:noFill/>
                  </a:ln>
                  <a:solidFill>
                    <a:srgbClr val="FFFFFF"/>
                  </a:solidFill>
                  <a:effectLst/>
                  <a:uLnTx/>
                  <a:uFillTx/>
                  <a:latin typeface="LindeDaxOffice" panose="020B0500000000020000" pitchFamily="34" charset="0"/>
                  <a:ea typeface="+mn-ea"/>
                  <a:cs typeface="Arial" charset="0"/>
                </a:rPr>
                <a:t>REN</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a:ln>
                    <a:noFill/>
                  </a:ln>
                  <a:solidFill>
                    <a:srgbClr val="FFFFFF"/>
                  </a:solidFill>
                  <a:effectLst/>
                  <a:uLnTx/>
                  <a:uFillTx/>
                  <a:latin typeface="LindeDaxOffice" panose="020B0500000000020000" pitchFamily="34" charset="0"/>
                  <a:ea typeface="+mn-ea"/>
                  <a:cs typeface="Arial" charset="0"/>
                </a:rPr>
                <a:t>Deployment Manager</a:t>
              </a:r>
            </a:p>
          </p:txBody>
        </p:sp>
        <p:sp>
          <p:nvSpPr>
            <p:cNvPr id="219" name="Rectangle 218">
              <a:extLst>
                <a:ext uri="{FF2B5EF4-FFF2-40B4-BE49-F238E27FC236}">
                  <a16:creationId xmlns:a16="http://schemas.microsoft.com/office/drawing/2014/main" id="{9E9F816C-436C-41F7-B942-C323EB5334E1}"/>
                </a:ext>
              </a:extLst>
            </p:cNvPr>
            <p:cNvSpPr/>
            <p:nvPr/>
          </p:nvSpPr>
          <p:spPr bwMode="auto">
            <a:xfrm>
              <a:off x="5875316" y="2757977"/>
              <a:ext cx="912047" cy="228600"/>
            </a:xfrm>
            <a:prstGeom prst="rect">
              <a:avLst/>
            </a:prstGeom>
            <a:solidFill>
              <a:schemeClr val="bg1"/>
            </a:solidFill>
            <a:ln w="6350" algn="ctr">
              <a:solidFill>
                <a:schemeClr val="accent1"/>
              </a:solidFill>
              <a:miter lim="800000"/>
              <a:headEnd/>
              <a:tailEnd/>
            </a:ln>
            <a:effectLst/>
          </p:spPr>
          <p:txBody>
            <a:bodyPr wrap="none" lIns="90000" tIns="46800" rIns="90000" bIns="46800"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err="1">
                  <a:ln>
                    <a:noFill/>
                  </a:ln>
                  <a:solidFill>
                    <a:srgbClr val="000000"/>
                  </a:solidFill>
                  <a:effectLst/>
                  <a:uLnTx/>
                  <a:uFillTx/>
                  <a:latin typeface="LindeDaxOffice" panose="020B0500000000020000" pitchFamily="34" charset="0"/>
                  <a:ea typeface="+mn-ea"/>
                  <a:cs typeface="Arial" charset="0"/>
                </a:rPr>
                <a:t>tbd</a:t>
              </a:r>
              <a:endParaRPr kumimoji="0" lang="en-US" sz="800" b="0" i="0" u="none" strike="noStrike" kern="1200" cap="none" spc="0" normalizeH="0" baseline="0" noProof="0">
                <a:ln>
                  <a:noFill/>
                </a:ln>
                <a:solidFill>
                  <a:srgbClr val="000000"/>
                </a:solidFill>
                <a:effectLst/>
                <a:uLnTx/>
                <a:uFillTx/>
                <a:latin typeface="LindeDaxPowerPoint" pitchFamily="34" charset="0"/>
                <a:ea typeface="+mn-ea"/>
                <a:cs typeface="Arial" charset="0"/>
              </a:endParaRPr>
            </a:p>
          </p:txBody>
        </p:sp>
      </p:grpSp>
      <p:sp>
        <p:nvSpPr>
          <p:cNvPr id="3" name="TextBox 2">
            <a:extLst>
              <a:ext uri="{FF2B5EF4-FFF2-40B4-BE49-F238E27FC236}">
                <a16:creationId xmlns:a16="http://schemas.microsoft.com/office/drawing/2014/main" id="{95B8BE69-1864-42E5-A81F-9DAD683993C6}"/>
              </a:ext>
            </a:extLst>
          </p:cNvPr>
          <p:cNvSpPr txBox="1"/>
          <p:nvPr/>
        </p:nvSpPr>
        <p:spPr>
          <a:xfrm>
            <a:off x="6224818" y="6582274"/>
            <a:ext cx="914033" cy="200055"/>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700" b="0" i="0" u="none" strike="noStrike" kern="1200" cap="none" spc="0" normalizeH="0" baseline="0" noProof="0">
                <a:ln>
                  <a:noFill/>
                </a:ln>
                <a:solidFill>
                  <a:srgbClr val="000000"/>
                </a:solidFill>
                <a:effectLst/>
                <a:uLnTx/>
                <a:uFillTx/>
                <a:latin typeface="LindeDaxPowerPoint" pitchFamily="34" charset="0"/>
                <a:ea typeface="+mn-ea"/>
                <a:cs typeface="Arial" charset="0"/>
              </a:rPr>
              <a:t>*Invited on request</a:t>
            </a:r>
          </a:p>
        </p:txBody>
      </p:sp>
      <p:cxnSp>
        <p:nvCxnSpPr>
          <p:cNvPr id="106" name="Straight Connector 105">
            <a:extLst>
              <a:ext uri="{FF2B5EF4-FFF2-40B4-BE49-F238E27FC236}">
                <a16:creationId xmlns:a16="http://schemas.microsoft.com/office/drawing/2014/main" id="{2B2633C7-1659-4515-AB08-28A7447137F5}"/>
              </a:ext>
            </a:extLst>
          </p:cNvPr>
          <p:cNvCxnSpPr/>
          <p:nvPr/>
        </p:nvCxnSpPr>
        <p:spPr bwMode="auto">
          <a:xfrm flipH="1" flipV="1">
            <a:off x="3557397" y="2386256"/>
            <a:ext cx="3750" cy="127265"/>
          </a:xfrm>
          <a:prstGeom prst="line">
            <a:avLst/>
          </a:prstGeom>
          <a:solidFill>
            <a:schemeClr val="bg1"/>
          </a:solidFill>
          <a:ln w="63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7" name="Straight Connector 106">
            <a:extLst>
              <a:ext uri="{FF2B5EF4-FFF2-40B4-BE49-F238E27FC236}">
                <a16:creationId xmlns:a16="http://schemas.microsoft.com/office/drawing/2014/main" id="{5BC069E9-2197-4D4B-B7B6-A263E4A7024F}"/>
              </a:ext>
            </a:extLst>
          </p:cNvPr>
          <p:cNvCxnSpPr/>
          <p:nvPr/>
        </p:nvCxnSpPr>
        <p:spPr bwMode="auto">
          <a:xfrm flipH="1">
            <a:off x="5017867" y="2166108"/>
            <a:ext cx="1255662" cy="0"/>
          </a:xfrm>
          <a:prstGeom prst="line">
            <a:avLst/>
          </a:prstGeom>
          <a:solidFill>
            <a:schemeClr val="bg1"/>
          </a:solidFill>
          <a:ln w="63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108" name="Group 107">
            <a:extLst>
              <a:ext uri="{FF2B5EF4-FFF2-40B4-BE49-F238E27FC236}">
                <a16:creationId xmlns:a16="http://schemas.microsoft.com/office/drawing/2014/main" id="{11C3F3AF-0CB6-43D9-9ADD-CB0B3A65BB23}"/>
              </a:ext>
            </a:extLst>
          </p:cNvPr>
          <p:cNvGrpSpPr/>
          <p:nvPr/>
        </p:nvGrpSpPr>
        <p:grpSpPr>
          <a:xfrm>
            <a:off x="7383427" y="4303250"/>
            <a:ext cx="895765" cy="381504"/>
            <a:chOff x="396719" y="5170248"/>
            <a:chExt cx="789671" cy="461619"/>
          </a:xfrm>
        </p:grpSpPr>
        <p:sp>
          <p:nvSpPr>
            <p:cNvPr id="109" name="Rectangle 108">
              <a:extLst>
                <a:ext uri="{FF2B5EF4-FFF2-40B4-BE49-F238E27FC236}">
                  <a16:creationId xmlns:a16="http://schemas.microsoft.com/office/drawing/2014/main" id="{D798F9E8-0EE0-466C-915D-E343DDE8DB38}"/>
                </a:ext>
              </a:extLst>
            </p:cNvPr>
            <p:cNvSpPr/>
            <p:nvPr/>
          </p:nvSpPr>
          <p:spPr bwMode="auto">
            <a:xfrm>
              <a:off x="396719" y="5170248"/>
              <a:ext cx="789671" cy="239680"/>
            </a:xfrm>
            <a:prstGeom prst="rect">
              <a:avLst/>
            </a:prstGeom>
            <a:solidFill>
              <a:schemeClr val="accent1"/>
            </a:solidFill>
            <a:ln w="6350" algn="ctr">
              <a:solidFill>
                <a:schemeClr val="tx1"/>
              </a:solidFill>
              <a:miter lim="800000"/>
              <a:headEnd/>
              <a:tailEnd/>
            </a:ln>
            <a:effectLst/>
          </p:spPr>
          <p:txBody>
            <a:bodyPr wrap="none" lIns="90000" tIns="46800" rIns="90000" bIns="46800"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a:ln>
                    <a:noFill/>
                  </a:ln>
                  <a:solidFill>
                    <a:srgbClr val="FFFFFF"/>
                  </a:solidFill>
                  <a:effectLst/>
                  <a:uLnTx/>
                  <a:uFillTx/>
                  <a:latin typeface="LindeDaxOffice"/>
                  <a:ea typeface="+mn-ea"/>
                  <a:cs typeface="Arial"/>
                </a:rPr>
                <a:t>SDT</a:t>
              </a:r>
            </a:p>
          </p:txBody>
        </p:sp>
        <p:sp>
          <p:nvSpPr>
            <p:cNvPr id="111" name="Rectangle 110">
              <a:extLst>
                <a:ext uri="{FF2B5EF4-FFF2-40B4-BE49-F238E27FC236}">
                  <a16:creationId xmlns:a16="http://schemas.microsoft.com/office/drawing/2014/main" id="{3DE02413-66B9-465D-9E16-139D8297E5F5}"/>
                </a:ext>
              </a:extLst>
            </p:cNvPr>
            <p:cNvSpPr/>
            <p:nvPr/>
          </p:nvSpPr>
          <p:spPr bwMode="auto">
            <a:xfrm>
              <a:off x="396719" y="5414502"/>
              <a:ext cx="789671" cy="217365"/>
            </a:xfrm>
            <a:prstGeom prst="rect">
              <a:avLst/>
            </a:prstGeom>
            <a:solidFill>
              <a:schemeClr val="bg1"/>
            </a:solidFill>
            <a:ln w="6350" algn="ctr">
              <a:solidFill>
                <a:schemeClr val="accent1"/>
              </a:solidFill>
              <a:miter lim="800000"/>
              <a:headEnd/>
              <a:tailEnd/>
            </a:ln>
            <a:effectLst/>
          </p:spPr>
          <p:txBody>
            <a:bodyPr wrap="none" lIns="90000" tIns="46800" rIns="90000" bIns="46800"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LindeDaxOffice" panose="020B0500000000020000" pitchFamily="34" charset="0"/>
                  <a:ea typeface="+mn-ea"/>
                  <a:cs typeface="Arial" charset="0"/>
                </a:rPr>
                <a:t>Tobias Hust</a:t>
              </a:r>
            </a:p>
          </p:txBody>
        </p:sp>
      </p:grpSp>
      <p:grpSp>
        <p:nvGrpSpPr>
          <p:cNvPr id="99" name="Group 98">
            <a:extLst>
              <a:ext uri="{FF2B5EF4-FFF2-40B4-BE49-F238E27FC236}">
                <a16:creationId xmlns:a16="http://schemas.microsoft.com/office/drawing/2014/main" id="{227E2810-AB35-4E7E-B0E0-97ABAA3EF4D7}"/>
              </a:ext>
            </a:extLst>
          </p:cNvPr>
          <p:cNvGrpSpPr/>
          <p:nvPr/>
        </p:nvGrpSpPr>
        <p:grpSpPr>
          <a:xfrm>
            <a:off x="6334734" y="4761406"/>
            <a:ext cx="814332" cy="381504"/>
            <a:chOff x="396719" y="5170248"/>
            <a:chExt cx="789671" cy="461619"/>
          </a:xfrm>
        </p:grpSpPr>
        <p:sp>
          <p:nvSpPr>
            <p:cNvPr id="100" name="Rectangle 99">
              <a:extLst>
                <a:ext uri="{FF2B5EF4-FFF2-40B4-BE49-F238E27FC236}">
                  <a16:creationId xmlns:a16="http://schemas.microsoft.com/office/drawing/2014/main" id="{26AA1F7F-2F47-45D3-8208-D216B96A3207}"/>
                </a:ext>
              </a:extLst>
            </p:cNvPr>
            <p:cNvSpPr/>
            <p:nvPr/>
          </p:nvSpPr>
          <p:spPr bwMode="auto">
            <a:xfrm>
              <a:off x="396719" y="5170248"/>
              <a:ext cx="789671" cy="239680"/>
            </a:xfrm>
            <a:prstGeom prst="rect">
              <a:avLst/>
            </a:prstGeom>
            <a:solidFill>
              <a:schemeClr val="accent1"/>
            </a:solidFill>
            <a:ln w="6350" algn="ctr">
              <a:solidFill>
                <a:schemeClr val="tx1"/>
              </a:solidFill>
              <a:miter lim="800000"/>
              <a:headEnd/>
              <a:tailEnd/>
            </a:ln>
            <a:effectLst/>
          </p:spPr>
          <p:txBody>
            <a:bodyPr wrap="none" lIns="90000" tIns="46800" rIns="90000" bIns="46800"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a:ln>
                    <a:noFill/>
                  </a:ln>
                  <a:solidFill>
                    <a:srgbClr val="FFFFFF"/>
                  </a:solidFill>
                  <a:effectLst/>
                  <a:uLnTx/>
                  <a:uFillTx/>
                  <a:latin typeface="LindeDaxOffice"/>
                  <a:ea typeface="+mn-ea"/>
                  <a:cs typeface="Arial"/>
                </a:rPr>
                <a:t>Infrastructure</a:t>
              </a:r>
            </a:p>
          </p:txBody>
        </p:sp>
        <p:sp>
          <p:nvSpPr>
            <p:cNvPr id="101" name="Rectangle 100">
              <a:extLst>
                <a:ext uri="{FF2B5EF4-FFF2-40B4-BE49-F238E27FC236}">
                  <a16:creationId xmlns:a16="http://schemas.microsoft.com/office/drawing/2014/main" id="{BE3F7B87-C898-459F-B2CE-F3179FD1469F}"/>
                </a:ext>
              </a:extLst>
            </p:cNvPr>
            <p:cNvSpPr/>
            <p:nvPr/>
          </p:nvSpPr>
          <p:spPr bwMode="auto">
            <a:xfrm>
              <a:off x="396719" y="5414502"/>
              <a:ext cx="789671" cy="217365"/>
            </a:xfrm>
            <a:prstGeom prst="rect">
              <a:avLst/>
            </a:prstGeom>
            <a:solidFill>
              <a:schemeClr val="bg1"/>
            </a:solidFill>
            <a:ln w="6350" algn="ctr">
              <a:solidFill>
                <a:schemeClr val="accent1"/>
              </a:solidFill>
              <a:miter lim="800000"/>
              <a:headEnd/>
              <a:tailEnd/>
            </a:ln>
            <a:effectLst/>
          </p:spPr>
          <p:txBody>
            <a:bodyPr wrap="none" lIns="90000" tIns="46800" rIns="90000" bIns="46800"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LindeDaxOffice" panose="020B0500000000020000" pitchFamily="34" charset="0"/>
                  <a:ea typeface="+mn-ea"/>
                  <a:cs typeface="Arial" charset="0"/>
                </a:rPr>
                <a:t>Thomas Gerulat</a:t>
              </a:r>
              <a:endParaRPr kumimoji="0" lang="en-US" sz="800" b="0" i="0" u="none" strike="noStrike" kern="1200" cap="none" spc="0" normalizeH="0" baseline="0" noProof="0">
                <a:ln>
                  <a:noFill/>
                </a:ln>
                <a:solidFill>
                  <a:srgbClr val="000000"/>
                </a:solidFill>
                <a:effectLst/>
                <a:uLnTx/>
                <a:uFillTx/>
                <a:latin typeface="LindeDaxPowerPoint" pitchFamily="34" charset="0"/>
                <a:ea typeface="+mn-ea"/>
                <a:cs typeface="Arial" charset="0"/>
              </a:endParaRPr>
            </a:p>
          </p:txBody>
        </p:sp>
      </p:grpSp>
      <p:cxnSp>
        <p:nvCxnSpPr>
          <p:cNvPr id="102" name="Straight Connector 101">
            <a:extLst>
              <a:ext uri="{FF2B5EF4-FFF2-40B4-BE49-F238E27FC236}">
                <a16:creationId xmlns:a16="http://schemas.microsoft.com/office/drawing/2014/main" id="{D7C28DB7-0F16-44F0-85D7-E6C2C6F74283}"/>
              </a:ext>
            </a:extLst>
          </p:cNvPr>
          <p:cNvCxnSpPr/>
          <p:nvPr/>
        </p:nvCxnSpPr>
        <p:spPr bwMode="auto">
          <a:xfrm flipV="1">
            <a:off x="7104576" y="5421879"/>
            <a:ext cx="141502" cy="2252"/>
          </a:xfrm>
          <a:prstGeom prst="line">
            <a:avLst/>
          </a:prstGeom>
          <a:solidFill>
            <a:schemeClr val="bg1"/>
          </a:solidFill>
          <a:ln w="63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7" name="Group 6">
            <a:extLst>
              <a:ext uri="{FF2B5EF4-FFF2-40B4-BE49-F238E27FC236}">
                <a16:creationId xmlns:a16="http://schemas.microsoft.com/office/drawing/2014/main" id="{88F91497-5253-C718-5C27-80F4E43E3475}"/>
              </a:ext>
            </a:extLst>
          </p:cNvPr>
          <p:cNvGrpSpPr/>
          <p:nvPr/>
        </p:nvGrpSpPr>
        <p:grpSpPr>
          <a:xfrm>
            <a:off x="6329565" y="5233797"/>
            <a:ext cx="814332" cy="602309"/>
            <a:chOff x="6329565" y="5233797"/>
            <a:chExt cx="814332" cy="602309"/>
          </a:xfrm>
        </p:grpSpPr>
        <p:sp>
          <p:nvSpPr>
            <p:cNvPr id="141" name="Rectangle 140">
              <a:extLst>
                <a:ext uri="{FF2B5EF4-FFF2-40B4-BE49-F238E27FC236}">
                  <a16:creationId xmlns:a16="http://schemas.microsoft.com/office/drawing/2014/main" id="{C082193B-97D8-43F5-BD45-AB761C899A55}"/>
                </a:ext>
              </a:extLst>
            </p:cNvPr>
            <p:cNvSpPr/>
            <p:nvPr/>
          </p:nvSpPr>
          <p:spPr bwMode="auto">
            <a:xfrm>
              <a:off x="6329565" y="5233797"/>
              <a:ext cx="814332" cy="198083"/>
            </a:xfrm>
            <a:prstGeom prst="rect">
              <a:avLst/>
            </a:prstGeom>
            <a:solidFill>
              <a:schemeClr val="accent1"/>
            </a:solidFill>
            <a:ln w="6350" algn="ctr">
              <a:solidFill>
                <a:schemeClr val="tx1"/>
              </a:solidFill>
              <a:miter lim="800000"/>
              <a:headEnd/>
              <a:tailEnd/>
            </a:ln>
            <a:effectLst/>
          </p:spPr>
          <p:txBody>
            <a:bodyPr wrap="none" lIns="90000" tIns="46800" rIns="90000" bIns="46800"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a:ln>
                    <a:noFill/>
                  </a:ln>
                  <a:solidFill>
                    <a:srgbClr val="FFFFFF"/>
                  </a:solidFill>
                  <a:effectLst/>
                  <a:uLnTx/>
                  <a:uFillTx/>
                  <a:latin typeface="LindeDaxOffice"/>
                  <a:ea typeface="+mn-ea"/>
                  <a:cs typeface="Arial"/>
                </a:rPr>
                <a:t>PMO</a:t>
              </a:r>
            </a:p>
          </p:txBody>
        </p:sp>
        <p:sp>
          <p:nvSpPr>
            <p:cNvPr id="142" name="Rectangle 141">
              <a:extLst>
                <a:ext uri="{FF2B5EF4-FFF2-40B4-BE49-F238E27FC236}">
                  <a16:creationId xmlns:a16="http://schemas.microsoft.com/office/drawing/2014/main" id="{B0FF2B22-CDBC-40E1-B1A9-D9A677EB15A9}"/>
                </a:ext>
              </a:extLst>
            </p:cNvPr>
            <p:cNvSpPr/>
            <p:nvPr/>
          </p:nvSpPr>
          <p:spPr bwMode="auto">
            <a:xfrm>
              <a:off x="6329565" y="5435660"/>
              <a:ext cx="814332" cy="400446"/>
            </a:xfrm>
            <a:prstGeom prst="rect">
              <a:avLst/>
            </a:prstGeom>
            <a:solidFill>
              <a:schemeClr val="bg1"/>
            </a:solidFill>
            <a:ln w="6350" algn="ctr">
              <a:solidFill>
                <a:schemeClr val="accent1"/>
              </a:solidFill>
              <a:miter lim="800000"/>
              <a:headEnd/>
              <a:tailEnd/>
            </a:ln>
            <a:effectLst/>
          </p:spPr>
          <p:txBody>
            <a:bodyPr wrap="none" lIns="90000" tIns="46800" rIns="90000" bIns="46800"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LindeDaxOffice" panose="020B0500000000020000" pitchFamily="34" charset="0"/>
                  <a:ea typeface="+mn-ea"/>
                  <a:cs typeface="Arial" charset="0"/>
                </a:rPr>
                <a:t>Sneha Dutta</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LindeDaxOffice" panose="020B0500000000020000" pitchFamily="34" charset="0"/>
                  <a:ea typeface="+mn-ea"/>
                  <a:cs typeface="Arial" charset="0"/>
                </a:rPr>
                <a:t>Jana Leibiger</a:t>
              </a:r>
            </a:p>
            <a:p>
              <a:pPr marL="0" marR="0" lvl="0" indent="0" algn="ctr" defTabSz="914400" rtl="0" eaLnBrk="1" fontAlgn="base" latinLnBrk="0" hangingPunct="1">
                <a:lnSpc>
                  <a:spcPct val="100000"/>
                </a:lnSpc>
                <a:spcBef>
                  <a:spcPct val="0"/>
                </a:spcBef>
                <a:spcAft>
                  <a:spcPct val="0"/>
                </a:spcAft>
                <a:buClrTx/>
                <a:buSzTx/>
                <a:buFontTx/>
                <a:buNone/>
                <a:tabLst/>
                <a:defRPr/>
              </a:pPr>
              <a:r>
                <a:rPr lang="en-US" sz="800">
                  <a:solidFill>
                    <a:srgbClr val="000000"/>
                  </a:solidFill>
                  <a:latin typeface="LindeDaxOffice" panose="020B0500000000020000" pitchFamily="34" charset="0"/>
                </a:rPr>
                <a:t>Simona Roth</a:t>
              </a:r>
              <a:endParaRPr kumimoji="0" lang="en-US" sz="800" b="0" i="0" u="none" strike="noStrike" kern="1200" cap="none" spc="0" normalizeH="0" baseline="0" noProof="0">
                <a:ln>
                  <a:noFill/>
                </a:ln>
                <a:solidFill>
                  <a:srgbClr val="000000"/>
                </a:solidFill>
                <a:effectLst/>
                <a:uLnTx/>
                <a:uFillTx/>
                <a:latin typeface="LindeDaxPowerPoint" pitchFamily="34" charset="0"/>
                <a:ea typeface="+mn-ea"/>
                <a:cs typeface="Arial" charset="0"/>
              </a:endParaRPr>
            </a:p>
          </p:txBody>
        </p:sp>
      </p:grpSp>
      <p:cxnSp>
        <p:nvCxnSpPr>
          <p:cNvPr id="104" name="Straight Connector 103">
            <a:extLst>
              <a:ext uri="{FF2B5EF4-FFF2-40B4-BE49-F238E27FC236}">
                <a16:creationId xmlns:a16="http://schemas.microsoft.com/office/drawing/2014/main" id="{6157A90D-E737-4AC1-9165-9E3FD0822412}"/>
              </a:ext>
            </a:extLst>
          </p:cNvPr>
          <p:cNvCxnSpPr/>
          <p:nvPr/>
        </p:nvCxnSpPr>
        <p:spPr bwMode="auto">
          <a:xfrm flipH="1">
            <a:off x="5378164" y="3427790"/>
            <a:ext cx="1059" cy="153699"/>
          </a:xfrm>
          <a:prstGeom prst="line">
            <a:avLst/>
          </a:prstGeom>
          <a:solidFill>
            <a:schemeClr val="bg1"/>
          </a:solidFill>
          <a:ln w="63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240" name="Group 239">
            <a:extLst>
              <a:ext uri="{FF2B5EF4-FFF2-40B4-BE49-F238E27FC236}">
                <a16:creationId xmlns:a16="http://schemas.microsoft.com/office/drawing/2014/main" id="{E0300D08-494C-489F-8A6B-8D9952F9CE2A}"/>
              </a:ext>
            </a:extLst>
          </p:cNvPr>
          <p:cNvGrpSpPr/>
          <p:nvPr/>
        </p:nvGrpSpPr>
        <p:grpSpPr>
          <a:xfrm>
            <a:off x="4869463" y="3556391"/>
            <a:ext cx="995782" cy="453422"/>
            <a:chOff x="5875316" y="2512569"/>
            <a:chExt cx="914399" cy="474008"/>
          </a:xfrm>
        </p:grpSpPr>
        <p:sp>
          <p:nvSpPr>
            <p:cNvPr id="241" name="Rectangle 240">
              <a:extLst>
                <a:ext uri="{FF2B5EF4-FFF2-40B4-BE49-F238E27FC236}">
                  <a16:creationId xmlns:a16="http://schemas.microsoft.com/office/drawing/2014/main" id="{7B1ABE21-0954-4EC8-9F03-48DD00A849A4}"/>
                </a:ext>
              </a:extLst>
            </p:cNvPr>
            <p:cNvSpPr/>
            <p:nvPr/>
          </p:nvSpPr>
          <p:spPr bwMode="auto">
            <a:xfrm>
              <a:off x="5875316" y="2512569"/>
              <a:ext cx="914399" cy="245408"/>
            </a:xfrm>
            <a:prstGeom prst="rect">
              <a:avLst/>
            </a:prstGeom>
            <a:solidFill>
              <a:schemeClr val="accent1">
                <a:lumMod val="60000"/>
                <a:lumOff val="40000"/>
              </a:schemeClr>
            </a:solidFill>
            <a:ln w="6350" algn="ctr">
              <a:solidFill>
                <a:schemeClr val="tx1"/>
              </a:solidFill>
              <a:miter lim="800000"/>
              <a:headEnd/>
              <a:tailEnd/>
            </a:ln>
            <a:effectLst/>
          </p:spPr>
          <p:txBody>
            <a:bodyPr wrap="none" lIns="90000" tIns="46800" rIns="90000" bIns="46800"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a:ln>
                    <a:noFill/>
                  </a:ln>
                  <a:solidFill>
                    <a:srgbClr val="FFFFFF"/>
                  </a:solidFill>
                  <a:effectLst/>
                  <a:uLnTx/>
                  <a:uFillTx/>
                  <a:latin typeface="LindeDaxOffice" panose="020B0500000000020000" pitchFamily="34" charset="0"/>
                  <a:ea typeface="+mn-ea"/>
                  <a:cs typeface="Arial" charset="0"/>
                </a:rPr>
                <a:t>Americas </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a:ln>
                    <a:noFill/>
                  </a:ln>
                  <a:solidFill>
                    <a:srgbClr val="FFFFFF"/>
                  </a:solidFill>
                  <a:effectLst/>
                  <a:uLnTx/>
                  <a:uFillTx/>
                  <a:latin typeface="LindeDaxOffice" panose="020B0500000000020000" pitchFamily="34" charset="0"/>
                  <a:ea typeface="+mn-ea"/>
                  <a:cs typeface="Arial" charset="0"/>
                </a:rPr>
                <a:t>Program Manager</a:t>
              </a:r>
            </a:p>
          </p:txBody>
        </p:sp>
        <p:sp>
          <p:nvSpPr>
            <p:cNvPr id="242" name="Rectangle 241">
              <a:extLst>
                <a:ext uri="{FF2B5EF4-FFF2-40B4-BE49-F238E27FC236}">
                  <a16:creationId xmlns:a16="http://schemas.microsoft.com/office/drawing/2014/main" id="{3DAB6879-DAF6-4921-AAF2-29259E32E601}"/>
                </a:ext>
              </a:extLst>
            </p:cNvPr>
            <p:cNvSpPr/>
            <p:nvPr/>
          </p:nvSpPr>
          <p:spPr bwMode="auto">
            <a:xfrm>
              <a:off x="5875316" y="2757977"/>
              <a:ext cx="912047" cy="228600"/>
            </a:xfrm>
            <a:prstGeom prst="rect">
              <a:avLst/>
            </a:prstGeom>
            <a:solidFill>
              <a:schemeClr val="bg1"/>
            </a:solidFill>
            <a:ln w="6350" algn="ctr">
              <a:solidFill>
                <a:schemeClr val="accent1"/>
              </a:solidFill>
              <a:miter lim="800000"/>
              <a:headEnd/>
              <a:tailEnd/>
            </a:ln>
            <a:effectLst/>
          </p:spPr>
          <p:txBody>
            <a:bodyPr wrap="none" lIns="90000" tIns="46800" rIns="90000" bIns="46800"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LindeDaxOffice" panose="020B0500000000020000" pitchFamily="34" charset="0"/>
                  <a:ea typeface="+mn-ea"/>
                  <a:cs typeface="Arial" charset="0"/>
                </a:rPr>
                <a:t>n/a</a:t>
              </a:r>
            </a:p>
          </p:txBody>
        </p:sp>
      </p:grpSp>
      <p:grpSp>
        <p:nvGrpSpPr>
          <p:cNvPr id="154" name="Group 153">
            <a:extLst>
              <a:ext uri="{FF2B5EF4-FFF2-40B4-BE49-F238E27FC236}">
                <a16:creationId xmlns:a16="http://schemas.microsoft.com/office/drawing/2014/main" id="{D8281715-B912-4F1E-919C-FBB8220827AB}"/>
              </a:ext>
            </a:extLst>
          </p:cNvPr>
          <p:cNvGrpSpPr/>
          <p:nvPr/>
        </p:nvGrpSpPr>
        <p:grpSpPr>
          <a:xfrm>
            <a:off x="3767266" y="1268188"/>
            <a:ext cx="2285232" cy="774928"/>
            <a:chOff x="6592624" y="1419651"/>
            <a:chExt cx="1191778" cy="774928"/>
          </a:xfrm>
        </p:grpSpPr>
        <p:sp>
          <p:nvSpPr>
            <p:cNvPr id="164" name="Rectangle 163">
              <a:extLst>
                <a:ext uri="{FF2B5EF4-FFF2-40B4-BE49-F238E27FC236}">
                  <a16:creationId xmlns:a16="http://schemas.microsoft.com/office/drawing/2014/main" id="{2EB1C4BB-A2CF-4455-96D1-8CCD88F8D856}"/>
                </a:ext>
              </a:extLst>
            </p:cNvPr>
            <p:cNvSpPr/>
            <p:nvPr/>
          </p:nvSpPr>
          <p:spPr bwMode="auto">
            <a:xfrm>
              <a:off x="6595682" y="1419651"/>
              <a:ext cx="1188720" cy="234687"/>
            </a:xfrm>
            <a:prstGeom prst="rect">
              <a:avLst/>
            </a:prstGeom>
            <a:gradFill>
              <a:gsLst>
                <a:gs pos="0">
                  <a:schemeClr val="tx2">
                    <a:lumMod val="60000"/>
                    <a:lumOff val="40000"/>
                  </a:schemeClr>
                </a:gs>
                <a:gs pos="48000">
                  <a:schemeClr val="accent1">
                    <a:lumMod val="97000"/>
                    <a:lumOff val="3000"/>
                  </a:schemeClr>
                </a:gs>
                <a:gs pos="100000">
                  <a:schemeClr val="accent1">
                    <a:lumMod val="60000"/>
                    <a:lumOff val="40000"/>
                  </a:schemeClr>
                </a:gs>
              </a:gsLst>
              <a:lin ang="16200000" scaled="1"/>
            </a:gradFill>
            <a:ln w="6350" algn="ctr">
              <a:solidFill>
                <a:schemeClr val="tx2">
                  <a:lumMod val="60000"/>
                  <a:lumOff val="40000"/>
                </a:schemeClr>
              </a:solidFill>
              <a:miter lim="800000"/>
              <a:headEnd/>
              <a:tailEnd/>
            </a:ln>
            <a:effectLst/>
          </p:spPr>
          <p:txBody>
            <a:bodyPr wrap="square" lIns="90000" tIns="46800" rIns="90000" bIns="46800"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050" b="1" i="0" u="none" strike="noStrike" kern="1200" cap="none" spc="0" normalizeH="0" baseline="0" noProof="0">
                  <a:ln>
                    <a:noFill/>
                  </a:ln>
                  <a:solidFill>
                    <a:srgbClr val="FFFFFF"/>
                  </a:solidFill>
                  <a:effectLst/>
                  <a:uLnTx/>
                  <a:uFillTx/>
                  <a:latin typeface="LindeDaxOffice" panose="020B0500000000020000" pitchFamily="34" charset="0"/>
                  <a:ea typeface="+mn-ea"/>
                  <a:cs typeface="Arial" charset="0"/>
                </a:rPr>
                <a:t>S/4 HANA Program SteerCo</a:t>
              </a:r>
              <a:endParaRPr kumimoji="0" lang="en-US" sz="1100" b="1" i="0" u="none" strike="noStrike" kern="1200" cap="none" spc="0" normalizeH="0" baseline="0" noProof="0">
                <a:ln>
                  <a:noFill/>
                </a:ln>
                <a:solidFill>
                  <a:srgbClr val="FFFFFF"/>
                </a:solidFill>
                <a:effectLst/>
                <a:uLnTx/>
                <a:uFillTx/>
                <a:latin typeface="LindeDaxOffice" panose="020B0500000000020000" pitchFamily="34" charset="0"/>
                <a:ea typeface="+mn-ea"/>
                <a:cs typeface="Arial" charset="0"/>
              </a:endParaRPr>
            </a:p>
          </p:txBody>
        </p:sp>
        <p:sp>
          <p:nvSpPr>
            <p:cNvPr id="176" name="Rectangle 175">
              <a:extLst>
                <a:ext uri="{FF2B5EF4-FFF2-40B4-BE49-F238E27FC236}">
                  <a16:creationId xmlns:a16="http://schemas.microsoft.com/office/drawing/2014/main" id="{BED01A27-D6D4-45F9-99DA-31FC3F78A098}"/>
                </a:ext>
              </a:extLst>
            </p:cNvPr>
            <p:cNvSpPr/>
            <p:nvPr/>
          </p:nvSpPr>
          <p:spPr bwMode="auto">
            <a:xfrm>
              <a:off x="6592624" y="1653046"/>
              <a:ext cx="1185662" cy="541533"/>
            </a:xfrm>
            <a:prstGeom prst="rect">
              <a:avLst/>
            </a:prstGeom>
            <a:solidFill>
              <a:schemeClr val="bg1"/>
            </a:solidFill>
            <a:ln w="6350" algn="ctr">
              <a:solidFill>
                <a:schemeClr val="accent1"/>
              </a:solidFill>
              <a:miter lim="800000"/>
              <a:headEnd/>
              <a:tailEnd/>
            </a:ln>
            <a:effectLst/>
          </p:spPr>
          <p:txBody>
            <a:bodyPr wrap="square" lIns="90000" tIns="46800" rIns="90000" bIns="46800"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LindeDaxOffice" panose="020B0500000000020000" pitchFamily="34" charset="0"/>
                  <a:ea typeface="+mn-ea"/>
                  <a:cs typeface="Arial" charset="0"/>
                </a:rPr>
                <a:t>Denn</a:t>
              </a:r>
              <a:r>
                <a:rPr lang="en-US" sz="800">
                  <a:solidFill>
                    <a:srgbClr val="000000"/>
                  </a:solidFill>
                  <a:latin typeface="LindeDaxOffice" panose="020B0500000000020000" pitchFamily="34" charset="0"/>
                </a:rPr>
                <a:t>y Brown</a:t>
              </a:r>
              <a:endParaRPr kumimoji="0" lang="en-US" sz="800" b="0" i="0" u="none" strike="noStrike" kern="1200" cap="none" spc="0" normalizeH="0" baseline="0" noProof="0">
                <a:ln>
                  <a:noFill/>
                </a:ln>
                <a:solidFill>
                  <a:srgbClr val="000000"/>
                </a:solidFill>
                <a:effectLst/>
                <a:uLnTx/>
                <a:uFillTx/>
                <a:latin typeface="LindeDaxOffice" panose="020B0500000000020000" pitchFamily="34" charset="0"/>
                <a:ea typeface="+mn-ea"/>
                <a:cs typeface="Arial" charset="0"/>
              </a:endParaRP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LindeDaxOffice" panose="020B0500000000020000" pitchFamily="34" charset="0"/>
                  <a:ea typeface="+mn-ea"/>
                  <a:cs typeface="Arial" charset="0"/>
                </a:rPr>
                <a:t>Leon Xu, Danny Perri, Dulce Borjas* </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LindeDaxOffice" panose="020B0500000000020000" pitchFamily="34" charset="0"/>
                  <a:ea typeface="+mn-ea"/>
                  <a:cs typeface="Arial" charset="0"/>
                </a:rPr>
                <a:t>Adrian </a:t>
              </a:r>
              <a:r>
                <a:rPr lang="en-US" sz="800">
                  <a:solidFill>
                    <a:srgbClr val="000000"/>
                  </a:solidFill>
                  <a:latin typeface="LindeDaxOffice" panose="020B0500000000020000" pitchFamily="34" charset="0"/>
                </a:rPr>
                <a:t>Espinosa, P. Casazza, Michael Kurtz, </a:t>
              </a:r>
            </a:p>
            <a:p>
              <a:pPr marL="0" marR="0" lvl="0" indent="0" algn="ctr" defTabSz="914400" rtl="0" eaLnBrk="1" fontAlgn="base" latinLnBrk="0" hangingPunct="1">
                <a:lnSpc>
                  <a:spcPct val="100000"/>
                </a:lnSpc>
                <a:spcBef>
                  <a:spcPct val="0"/>
                </a:spcBef>
                <a:spcAft>
                  <a:spcPct val="0"/>
                </a:spcAft>
                <a:buClrTx/>
                <a:buSzTx/>
                <a:buFontTx/>
                <a:buNone/>
                <a:tabLst/>
                <a:defRPr/>
              </a:pPr>
              <a:r>
                <a:rPr lang="en-US" sz="800">
                  <a:solidFill>
                    <a:srgbClr val="000000"/>
                  </a:solidFill>
                  <a:latin typeface="LindeDaxOffice" panose="020B0500000000020000" pitchFamily="34" charset="0"/>
                </a:rPr>
                <a:t>Goran Cederwall, Nat T., K. Conrad etc.</a:t>
              </a:r>
            </a:p>
          </p:txBody>
        </p:sp>
      </p:grpSp>
      <p:grpSp>
        <p:nvGrpSpPr>
          <p:cNvPr id="75" name="Group 74">
            <a:extLst>
              <a:ext uri="{FF2B5EF4-FFF2-40B4-BE49-F238E27FC236}">
                <a16:creationId xmlns:a16="http://schemas.microsoft.com/office/drawing/2014/main" id="{8584DBBC-EC8D-45EA-AC31-8B8828B44218}"/>
              </a:ext>
            </a:extLst>
          </p:cNvPr>
          <p:cNvGrpSpPr/>
          <p:nvPr/>
        </p:nvGrpSpPr>
        <p:grpSpPr>
          <a:xfrm>
            <a:off x="3041212" y="2497319"/>
            <a:ext cx="1055995" cy="774928"/>
            <a:chOff x="6592624" y="1419651"/>
            <a:chExt cx="1191778" cy="774928"/>
          </a:xfrm>
        </p:grpSpPr>
        <p:sp>
          <p:nvSpPr>
            <p:cNvPr id="14" name="Rectangle 13">
              <a:extLst>
                <a:ext uri="{FF2B5EF4-FFF2-40B4-BE49-F238E27FC236}">
                  <a16:creationId xmlns:a16="http://schemas.microsoft.com/office/drawing/2014/main" id="{ED6F75DD-72C5-4ED7-81BA-27ACFF8B80BC}"/>
                </a:ext>
              </a:extLst>
            </p:cNvPr>
            <p:cNvSpPr/>
            <p:nvPr/>
          </p:nvSpPr>
          <p:spPr bwMode="auto">
            <a:xfrm>
              <a:off x="6595682" y="1419651"/>
              <a:ext cx="1188720" cy="234687"/>
            </a:xfrm>
            <a:prstGeom prst="rect">
              <a:avLst/>
            </a:prstGeom>
            <a:gradFill>
              <a:gsLst>
                <a:gs pos="0">
                  <a:schemeClr val="tx2">
                    <a:lumMod val="60000"/>
                    <a:lumOff val="40000"/>
                  </a:schemeClr>
                </a:gs>
                <a:gs pos="48000">
                  <a:schemeClr val="accent1">
                    <a:lumMod val="97000"/>
                    <a:lumOff val="3000"/>
                  </a:schemeClr>
                </a:gs>
                <a:gs pos="100000">
                  <a:schemeClr val="accent1">
                    <a:lumMod val="60000"/>
                    <a:lumOff val="40000"/>
                  </a:schemeClr>
                </a:gs>
              </a:gsLst>
              <a:lin ang="16200000" scaled="1"/>
            </a:gradFill>
            <a:ln w="6350" algn="ctr">
              <a:solidFill>
                <a:schemeClr val="tx2">
                  <a:lumMod val="60000"/>
                  <a:lumOff val="40000"/>
                </a:schemeClr>
              </a:solidFill>
              <a:miter lim="800000"/>
              <a:headEnd/>
              <a:tailEnd/>
            </a:ln>
            <a:effectLst/>
          </p:spPr>
          <p:txBody>
            <a:bodyPr wrap="square" lIns="90000" tIns="46800" rIns="90000" bIns="46800"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a:ln>
                    <a:noFill/>
                  </a:ln>
                  <a:solidFill>
                    <a:srgbClr val="FFFFFF"/>
                  </a:solidFill>
                  <a:effectLst/>
                  <a:uLnTx/>
                  <a:uFillTx/>
                  <a:latin typeface="LindeDaxOffice" panose="020B0500000000020000" pitchFamily="34" charset="0"/>
                  <a:ea typeface="+mn-ea"/>
                  <a:cs typeface="Arial" charset="0"/>
                </a:rPr>
                <a:t>EMEA IT Jour Fix</a:t>
              </a:r>
            </a:p>
          </p:txBody>
        </p:sp>
        <p:sp>
          <p:nvSpPr>
            <p:cNvPr id="15" name="Rectangle 14">
              <a:extLst>
                <a:ext uri="{FF2B5EF4-FFF2-40B4-BE49-F238E27FC236}">
                  <a16:creationId xmlns:a16="http://schemas.microsoft.com/office/drawing/2014/main" id="{45296E6A-A08B-4B87-A194-7F7F24F4B299}"/>
                </a:ext>
              </a:extLst>
            </p:cNvPr>
            <p:cNvSpPr/>
            <p:nvPr/>
          </p:nvSpPr>
          <p:spPr bwMode="auto">
            <a:xfrm>
              <a:off x="6592624" y="1653046"/>
              <a:ext cx="1185662" cy="541533"/>
            </a:xfrm>
            <a:prstGeom prst="rect">
              <a:avLst/>
            </a:prstGeom>
            <a:solidFill>
              <a:schemeClr val="bg1"/>
            </a:solidFill>
            <a:ln w="6350" algn="ctr">
              <a:solidFill>
                <a:schemeClr val="accent1"/>
              </a:solidFill>
              <a:miter lim="800000"/>
              <a:headEnd/>
              <a:tailEnd/>
            </a:ln>
            <a:effectLst/>
          </p:spPr>
          <p:txBody>
            <a:bodyPr wrap="square" lIns="90000" tIns="46800" rIns="90000" bIns="46800"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LindeDaxOffice" panose="020B0500000000020000" pitchFamily="34" charset="0"/>
                  <a:ea typeface="+mn-ea"/>
                  <a:cs typeface="Arial" charset="0"/>
                </a:rPr>
                <a:t>Danny Perri, </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LindeDaxOffice" panose="020B0500000000020000" pitchFamily="34" charset="0"/>
                  <a:ea typeface="+mn-ea"/>
                  <a:cs typeface="Arial" charset="0"/>
                </a:rPr>
                <a:t>Michael Kurtz*,</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LindeDaxOffice" panose="020B0500000000020000" pitchFamily="34" charset="0"/>
                  <a:ea typeface="+mn-ea"/>
                  <a:cs typeface="Arial" charset="0"/>
                </a:rPr>
                <a:t>Goran Cederwall</a:t>
              </a:r>
            </a:p>
          </p:txBody>
        </p:sp>
      </p:grpSp>
      <p:sp>
        <p:nvSpPr>
          <p:cNvPr id="11" name="Rectangle 10">
            <a:extLst>
              <a:ext uri="{FF2B5EF4-FFF2-40B4-BE49-F238E27FC236}">
                <a16:creationId xmlns:a16="http://schemas.microsoft.com/office/drawing/2014/main" id="{586A687B-3153-8698-974E-905519B7B815}"/>
              </a:ext>
            </a:extLst>
          </p:cNvPr>
          <p:cNvSpPr/>
          <p:nvPr/>
        </p:nvSpPr>
        <p:spPr bwMode="auto">
          <a:xfrm>
            <a:off x="4709970" y="2507647"/>
            <a:ext cx="1324489" cy="2448619"/>
          </a:xfrm>
          <a:prstGeom prst="rect">
            <a:avLst/>
          </a:prstGeom>
          <a:noFill/>
          <a:ln w="28575" cap="flat" cmpd="sng" algn="ctr">
            <a:solidFill>
              <a:srgbClr val="FFC000"/>
            </a:solidFill>
            <a:prstDash val="solid"/>
            <a:round/>
            <a:headEnd type="none" w="med" len="med"/>
            <a:tailEnd type="none" w="med" len="med"/>
          </a:ln>
          <a:effectLst/>
        </p:spPr>
        <p:txBody>
          <a:bodyPr vert="horz" wrap="none" lIns="90000" tIns="82800" rIns="90000" bIns="82800" numCol="1" rtlCol="0" anchor="t" anchorCtr="0" compatLnSpc="1">
            <a:prstTxWarp prst="textNoShape">
              <a:avLst/>
            </a:prstTxWarp>
          </a:bodyPr>
          <a:lstStyle/>
          <a:p>
            <a:pPr marL="182563" marR="0" indent="-182563" algn="l" defTabSz="914400" rtl="0" eaLnBrk="1" fontAlgn="base" latinLnBrk="0" hangingPunct="1">
              <a:lnSpc>
                <a:spcPct val="110000"/>
              </a:lnSpc>
              <a:spcBef>
                <a:spcPct val="0"/>
              </a:spcBef>
              <a:spcAft>
                <a:spcPct val="0"/>
              </a:spcAft>
              <a:buClrTx/>
              <a:buSzTx/>
              <a:buFont typeface="LindeDaxPowerPoint" panose="020B0500000000020000" pitchFamily="34" charset="0"/>
              <a:buChar char="–"/>
              <a:tabLst/>
            </a:pPr>
            <a:endParaRPr kumimoji="0" lang="de-DE" sz="1600" b="0" i="0" u="none" strike="noStrike" cap="none" normalizeH="0" baseline="0" err="1">
              <a:ln>
                <a:noFill/>
              </a:ln>
              <a:solidFill>
                <a:schemeClr val="tx1"/>
              </a:solidFill>
              <a:effectLst/>
              <a:latin typeface="LindeDaxPowerPoint" pitchFamily="34" charset="0"/>
            </a:endParaRPr>
          </a:p>
        </p:txBody>
      </p:sp>
    </p:spTree>
    <p:extLst>
      <p:ext uri="{BB962C8B-B14F-4D97-AF65-F5344CB8AC3E}">
        <p14:creationId xmlns:p14="http://schemas.microsoft.com/office/powerpoint/2010/main" val="39821631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0FC00E-1209-D034-6D0B-8D4F7364C698}"/>
            </a:ext>
          </a:extLst>
        </p:cNvPr>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8F02B533-D16E-32F9-E61D-70C1E16F55F5}"/>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6" progId="TCLayout.ActiveDocument.1">
                  <p:embed/>
                </p:oleObj>
              </mc:Choice>
              <mc:Fallback>
                <p:oleObj name="think-cell Slide" r:id="rId3" imgW="395" imgH="396" progId="TCLayout.ActiveDocument.1">
                  <p:embed/>
                  <p:pic>
                    <p:nvPicPr>
                      <p:cNvPr id="7" name="think-cell data - do not delete" hidden="1">
                        <a:extLst>
                          <a:ext uri="{FF2B5EF4-FFF2-40B4-BE49-F238E27FC236}">
                            <a16:creationId xmlns:a16="http://schemas.microsoft.com/office/drawing/2014/main" id="{8F02B533-D16E-32F9-E61D-70C1E16F55F5}"/>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ED60C34F-CC83-AB8A-A6FF-77746AB0C3E6}"/>
              </a:ext>
            </a:extLst>
          </p:cNvPr>
          <p:cNvSpPr>
            <a:spLocks noGrp="1"/>
          </p:cNvSpPr>
          <p:nvPr>
            <p:ph type="title"/>
          </p:nvPr>
        </p:nvSpPr>
        <p:spPr/>
        <p:txBody>
          <a:bodyPr vert="horz"/>
          <a:lstStyle/>
          <a:p>
            <a:r>
              <a:rPr lang="en-GB" sz="2000"/>
              <a:t>Agenda – Day 1</a:t>
            </a:r>
            <a:br>
              <a:rPr lang="en-GB" sz="2000"/>
            </a:br>
            <a:r>
              <a:rPr lang="en-GB" sz="1600">
                <a:solidFill>
                  <a:schemeClr val="tx2"/>
                </a:solidFill>
              </a:rPr>
              <a:t>Monday March 10</a:t>
            </a:r>
            <a:r>
              <a:rPr lang="en-GB" sz="1600" baseline="30000">
                <a:solidFill>
                  <a:schemeClr val="tx2"/>
                </a:solidFill>
              </a:rPr>
              <a:t>th</a:t>
            </a:r>
            <a:r>
              <a:rPr lang="en-GB" sz="1600">
                <a:solidFill>
                  <a:schemeClr val="tx2"/>
                </a:solidFill>
              </a:rPr>
              <a:t> </a:t>
            </a:r>
          </a:p>
        </p:txBody>
      </p:sp>
      <p:sp>
        <p:nvSpPr>
          <p:cNvPr id="4" name="Date Placeholder 3">
            <a:extLst>
              <a:ext uri="{FF2B5EF4-FFF2-40B4-BE49-F238E27FC236}">
                <a16:creationId xmlns:a16="http://schemas.microsoft.com/office/drawing/2014/main" id="{B55EF9CF-D68D-EB65-D8C3-9B853E8FC618}"/>
              </a:ext>
            </a:extLst>
          </p:cNvPr>
          <p:cNvSpPr>
            <a:spLocks noGrp="1"/>
          </p:cNvSpPr>
          <p:nvPr>
            <p:ph type="dt" sz="half" idx="10"/>
          </p:nvPr>
        </p:nvSpPr>
        <p:spPr/>
        <p:txBody>
          <a:bodyPr/>
          <a:lstStyle/>
          <a:p>
            <a:pPr>
              <a:lnSpc>
                <a:spcPct val="100000"/>
              </a:lnSpc>
            </a:pPr>
            <a:fld id="{A6EC00DA-71ED-4EDA-A9BB-809E1232899F}" type="datetime1">
              <a:rPr lang="en-US" noProof="0" smtClean="0"/>
              <a:t>3/11/2025</a:t>
            </a:fld>
            <a:endParaRPr lang="en-GB" noProof="0"/>
          </a:p>
        </p:txBody>
      </p:sp>
      <p:graphicFrame>
        <p:nvGraphicFramePr>
          <p:cNvPr id="3" name="Table 2">
            <a:extLst>
              <a:ext uri="{FF2B5EF4-FFF2-40B4-BE49-F238E27FC236}">
                <a16:creationId xmlns:a16="http://schemas.microsoft.com/office/drawing/2014/main" id="{2397B0AF-83D3-7DC6-7F81-C68B0021352B}"/>
              </a:ext>
            </a:extLst>
          </p:cNvPr>
          <p:cNvGraphicFramePr>
            <a:graphicFrameLocks noGrp="1"/>
          </p:cNvGraphicFramePr>
          <p:nvPr>
            <p:extLst>
              <p:ext uri="{D42A27DB-BD31-4B8C-83A1-F6EECF244321}">
                <p14:modId xmlns:p14="http://schemas.microsoft.com/office/powerpoint/2010/main" val="3320585114"/>
              </p:ext>
            </p:extLst>
          </p:nvPr>
        </p:nvGraphicFramePr>
        <p:xfrm>
          <a:off x="142875" y="1406927"/>
          <a:ext cx="8848725" cy="4641288"/>
        </p:xfrm>
        <a:graphic>
          <a:graphicData uri="http://schemas.openxmlformats.org/drawingml/2006/table">
            <a:tbl>
              <a:tblPr firstRow="1" bandRow="1">
                <a:tableStyleId>{5C22544A-7EE6-4342-B048-85BDC9FD1C3A}</a:tableStyleId>
              </a:tblPr>
              <a:tblGrid>
                <a:gridCol w="1076325">
                  <a:extLst>
                    <a:ext uri="{9D8B030D-6E8A-4147-A177-3AD203B41FA5}">
                      <a16:colId xmlns:a16="http://schemas.microsoft.com/office/drawing/2014/main" val="3371713426"/>
                    </a:ext>
                  </a:extLst>
                </a:gridCol>
                <a:gridCol w="1898904">
                  <a:extLst>
                    <a:ext uri="{9D8B030D-6E8A-4147-A177-3AD203B41FA5}">
                      <a16:colId xmlns:a16="http://schemas.microsoft.com/office/drawing/2014/main" val="2518923305"/>
                    </a:ext>
                  </a:extLst>
                </a:gridCol>
                <a:gridCol w="2788920">
                  <a:extLst>
                    <a:ext uri="{9D8B030D-6E8A-4147-A177-3AD203B41FA5}">
                      <a16:colId xmlns:a16="http://schemas.microsoft.com/office/drawing/2014/main" val="799279500"/>
                    </a:ext>
                  </a:extLst>
                </a:gridCol>
                <a:gridCol w="3084576">
                  <a:extLst>
                    <a:ext uri="{9D8B030D-6E8A-4147-A177-3AD203B41FA5}">
                      <a16:colId xmlns:a16="http://schemas.microsoft.com/office/drawing/2014/main" val="3453066139"/>
                    </a:ext>
                  </a:extLst>
                </a:gridCol>
              </a:tblGrid>
              <a:tr h="314164">
                <a:tc>
                  <a:txBody>
                    <a:bodyPr/>
                    <a:lstStyle/>
                    <a:p>
                      <a:pPr algn="ctr"/>
                      <a:r>
                        <a:rPr lang="de-DE" sz="1050"/>
                        <a:t>Time</a:t>
                      </a:r>
                    </a:p>
                  </a:txBody>
                  <a:tcPr anchor="ctr"/>
                </a:tc>
                <a:tc>
                  <a:txBody>
                    <a:bodyPr/>
                    <a:lstStyle/>
                    <a:p>
                      <a:pPr algn="ctr"/>
                      <a:r>
                        <a:rPr lang="de-DE" sz="1050"/>
                        <a:t>Topic</a:t>
                      </a:r>
                    </a:p>
                  </a:txBody>
                  <a:tcPr anchor="ctr"/>
                </a:tc>
                <a:tc>
                  <a:txBody>
                    <a:bodyPr/>
                    <a:lstStyle/>
                    <a:p>
                      <a:pPr algn="ctr"/>
                      <a:r>
                        <a:rPr lang="de-DE" sz="1050"/>
                        <a:t>Details</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1050"/>
                        <a:t>Presenter</a:t>
                      </a:r>
                    </a:p>
                  </a:txBody>
                  <a:tcPr anchor="ctr"/>
                </a:tc>
                <a:extLst>
                  <a:ext uri="{0D108BD9-81ED-4DB2-BD59-A6C34878D82A}">
                    <a16:rowId xmlns:a16="http://schemas.microsoft.com/office/drawing/2014/main" val="1133825201"/>
                  </a:ext>
                </a:extLst>
              </a:tr>
              <a:tr h="386005">
                <a:tc>
                  <a:txBody>
                    <a:bodyPr/>
                    <a:lstStyle/>
                    <a:p>
                      <a:pPr algn="ctr"/>
                      <a:r>
                        <a:rPr lang="de-DE" sz="900"/>
                        <a:t>08.00h  -09.00h</a:t>
                      </a:r>
                    </a:p>
                  </a:txBody>
                  <a:tcPr anchor="ctr"/>
                </a:tc>
                <a:tc>
                  <a:txBody>
                    <a:bodyPr/>
                    <a:lstStyle/>
                    <a:p>
                      <a:pPr algn="ctr"/>
                      <a:endParaRPr lang="de-DE" sz="900"/>
                    </a:p>
                  </a:txBody>
                  <a:tcPr anchor="ctr"/>
                </a:tc>
                <a:tc>
                  <a:txBody>
                    <a:bodyPr/>
                    <a:lstStyle/>
                    <a:p>
                      <a:endParaRPr lang="de-DE" sz="900"/>
                    </a:p>
                  </a:txBody>
                  <a:tcPr anchor="ctr"/>
                </a:tc>
                <a:tc>
                  <a:txBody>
                    <a:bodyPr/>
                    <a:lstStyle/>
                    <a:p>
                      <a:endParaRPr lang="de-DE" sz="900"/>
                    </a:p>
                  </a:txBody>
                  <a:tcPr anchor="ctr"/>
                </a:tc>
                <a:extLst>
                  <a:ext uri="{0D108BD9-81ED-4DB2-BD59-A6C34878D82A}">
                    <a16:rowId xmlns:a16="http://schemas.microsoft.com/office/drawing/2014/main" val="3968685893"/>
                  </a:ext>
                </a:extLst>
              </a:tr>
              <a:tr h="42937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900"/>
                        <a:t>09.00h – 10.00h  </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900"/>
                        <a:t>Welcome &amp; Team Introduction</a:t>
                      </a:r>
                    </a:p>
                  </a:txBody>
                  <a:tcPr anchor="ctr"/>
                </a:tc>
                <a:tc>
                  <a:txBody>
                    <a:bodyPr/>
                    <a:lstStyle/>
                    <a:p>
                      <a:pPr marL="0" indent="0">
                        <a:buFontTx/>
                        <a:buNone/>
                      </a:pPr>
                      <a:r>
                        <a:rPr lang="en-US" sz="900"/>
                        <a:t>General, Safety, Participants Introduction, Key Messages, Workshop Targets</a:t>
                      </a:r>
                      <a:endParaRPr lang="de-DE" sz="900"/>
                    </a:p>
                  </a:txBody>
                  <a:tcPr anchor="ctr"/>
                </a:tc>
                <a:tc>
                  <a:txBody>
                    <a:bodyPr/>
                    <a:lstStyle/>
                    <a:p>
                      <a:r>
                        <a:rPr lang="de-DE" altLang="zh-CN" sz="900"/>
                        <a:t>Pete Casazza, Adrian Espinosa, Stephan Domes</a:t>
                      </a:r>
                    </a:p>
                  </a:txBody>
                  <a:tcPr anchor="ctr"/>
                </a:tc>
                <a:extLst>
                  <a:ext uri="{0D108BD9-81ED-4DB2-BD59-A6C34878D82A}">
                    <a16:rowId xmlns:a16="http://schemas.microsoft.com/office/drawing/2014/main" val="1308020419"/>
                  </a:ext>
                </a:extLst>
              </a:tr>
              <a:tr h="63253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900"/>
                        <a:t>10:00h – 11:00h</a:t>
                      </a:r>
                    </a:p>
                  </a:txBody>
                  <a:tcPr anchor="ctr"/>
                </a:tc>
                <a:tc>
                  <a:txBody>
                    <a:bodyPr/>
                    <a:lstStyle/>
                    <a:p>
                      <a:pPr algn="ctr"/>
                      <a:r>
                        <a:rPr lang="de-DE" sz="900"/>
                        <a:t>SDT Kick Off Session</a:t>
                      </a:r>
                    </a:p>
                  </a:txBody>
                  <a:tcPr anchor="ctr"/>
                </a:tc>
                <a:tc>
                  <a:txBody>
                    <a:bodyPr/>
                    <a:lstStyle/>
                    <a:p>
                      <a:pPr marL="0" indent="0">
                        <a:buFontTx/>
                        <a:buNone/>
                      </a:pPr>
                      <a:r>
                        <a:rPr lang="de-DE" sz="900"/>
                        <a:t>Introduction to SDT Migration Blueprint </a:t>
                      </a:r>
                    </a:p>
                  </a:txBody>
                  <a:tcPr anchor="ctr"/>
                </a:tc>
                <a:tc>
                  <a:txBody>
                    <a:bodyPr/>
                    <a:lstStyle/>
                    <a:p>
                      <a:r>
                        <a:rPr lang="de-DE" altLang="zh-CN" sz="900"/>
                        <a:t>Accenture</a:t>
                      </a:r>
                    </a:p>
                  </a:txBody>
                  <a:tcPr anchor="ctr"/>
                </a:tc>
                <a:extLst>
                  <a:ext uri="{0D108BD9-81ED-4DB2-BD59-A6C34878D82A}">
                    <a16:rowId xmlns:a16="http://schemas.microsoft.com/office/drawing/2014/main" val="1472741984"/>
                  </a:ext>
                </a:extLst>
              </a:tr>
              <a:tr h="63253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900"/>
                        <a:t>11.00h – 12.00h</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900"/>
                        <a:t>Introduction</a:t>
                      </a:r>
                    </a:p>
                    <a:p>
                      <a:pPr marL="0" marR="0" lvl="0" indent="0" algn="ctr" defTabSz="914400" rtl="0" eaLnBrk="1" fontAlgn="auto" latinLnBrk="0" hangingPunct="1">
                        <a:lnSpc>
                          <a:spcPct val="100000"/>
                        </a:lnSpc>
                        <a:spcBef>
                          <a:spcPts val="0"/>
                        </a:spcBef>
                        <a:spcAft>
                          <a:spcPts val="0"/>
                        </a:spcAft>
                        <a:buClrTx/>
                        <a:buSzTx/>
                        <a:buFontTx/>
                        <a:buNone/>
                        <a:tabLst/>
                        <a:defRPr/>
                      </a:pPr>
                      <a:r>
                        <a:rPr lang="de-DE" sz="900"/>
                        <a:t>Cantarell Mexico Business</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t>Business Processes, customers, size, business model, locations, stakeholders, ...</a:t>
                      </a:r>
                      <a:endParaRPr lang="de-DE" sz="900"/>
                    </a:p>
                  </a:txBody>
                  <a:tcPr anchor="ctr"/>
                </a:tc>
                <a:tc>
                  <a:txBody>
                    <a:bodyPr/>
                    <a:lstStyle/>
                    <a:p>
                      <a:r>
                        <a:rPr lang="de-DE" altLang="zh-CN" sz="900"/>
                        <a:t>Adrian Espinosa</a:t>
                      </a:r>
                      <a:endParaRPr lang="de-DE" altLang="zh-CN" sz="900" b="1"/>
                    </a:p>
                  </a:txBody>
                  <a:tcPr anchor="ctr"/>
                </a:tc>
                <a:extLst>
                  <a:ext uri="{0D108BD9-81ED-4DB2-BD59-A6C34878D82A}">
                    <a16:rowId xmlns:a16="http://schemas.microsoft.com/office/drawing/2014/main" val="240681014"/>
                  </a:ext>
                </a:extLst>
              </a:tr>
              <a:tr h="46764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900"/>
                        <a:t>12.00h – 13.00h</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900"/>
                        <a:t>Lunch</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DE" sz="900"/>
                    </a:p>
                  </a:txBody>
                  <a:tcPr anchor="ctr"/>
                </a:tc>
                <a:tc>
                  <a:txBody>
                    <a:bodyPr/>
                    <a:lstStyle/>
                    <a:p>
                      <a:endParaRPr lang="de-DE" altLang="zh-CN" sz="900"/>
                    </a:p>
                  </a:txBody>
                  <a:tcPr anchor="ctr"/>
                </a:tc>
                <a:extLst>
                  <a:ext uri="{0D108BD9-81ED-4DB2-BD59-A6C34878D82A}">
                    <a16:rowId xmlns:a16="http://schemas.microsoft.com/office/drawing/2014/main" val="1990122479"/>
                  </a:ext>
                </a:extLst>
              </a:tr>
              <a:tr h="314164">
                <a:tc>
                  <a:txBody>
                    <a:bodyPr/>
                    <a:lstStyle/>
                    <a:p>
                      <a:pPr algn="ctr"/>
                      <a:r>
                        <a:rPr lang="de-DE" sz="900"/>
                        <a:t>13.00h – 14.00h</a:t>
                      </a:r>
                    </a:p>
                  </a:txBody>
                  <a:tcPr anchor="ctr"/>
                </a:tc>
                <a:tc>
                  <a:txBody>
                    <a:bodyPr/>
                    <a:lstStyle/>
                    <a:p>
                      <a:pPr algn="ctr"/>
                      <a:r>
                        <a:rPr lang="de-DE" sz="900"/>
                        <a:t>Introduction </a:t>
                      </a:r>
                    </a:p>
                    <a:p>
                      <a:pPr algn="ctr"/>
                      <a:r>
                        <a:rPr lang="de-DE" sz="900"/>
                        <a:t>US Electronics Business</a:t>
                      </a:r>
                    </a:p>
                  </a:txBody>
                  <a:tcPr anchor="ctr"/>
                </a:tc>
                <a:tc>
                  <a:txBody>
                    <a:bodyPr/>
                    <a:lstStyle/>
                    <a:p>
                      <a:pPr marL="0" indent="0">
                        <a:buFontTx/>
                        <a:buNone/>
                      </a:pPr>
                      <a:r>
                        <a:rPr lang="en-US" sz="900"/>
                        <a:t>Business Processes, customers, size, business model, locations, stakeholders, ...</a:t>
                      </a:r>
                      <a:endParaRPr lang="de-DE" sz="900"/>
                    </a:p>
                  </a:txBody>
                  <a:tcPr anchor="ctr"/>
                </a:tc>
                <a:tc>
                  <a:txBody>
                    <a:bodyPr/>
                    <a:lstStyle/>
                    <a:p>
                      <a:r>
                        <a:rPr lang="de-DE" altLang="zh-CN" sz="900"/>
                        <a:t>Pete Casazza</a:t>
                      </a:r>
                    </a:p>
                  </a:txBody>
                  <a:tcPr anchor="ctr"/>
                </a:tc>
                <a:extLst>
                  <a:ext uri="{0D108BD9-81ED-4DB2-BD59-A6C34878D82A}">
                    <a16:rowId xmlns:a16="http://schemas.microsoft.com/office/drawing/2014/main" val="3146444284"/>
                  </a:ext>
                </a:extLst>
              </a:tr>
              <a:tr h="50894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900"/>
                        <a:t>14.00h – 15.00h</a:t>
                      </a:r>
                    </a:p>
                  </a:txBody>
                  <a:tcPr anchor="ctr"/>
                </a:tc>
                <a:tc>
                  <a:txBody>
                    <a:bodyPr/>
                    <a:lstStyle/>
                    <a:p>
                      <a:pPr algn="ctr"/>
                      <a:r>
                        <a:rPr lang="en-US" sz="900"/>
                        <a:t>Overview S/4 Program</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t>Overview, IC, SDT, Key SAP Finance Topics,  Scoping, Program Structure,  .. .</a:t>
                      </a:r>
                      <a:endParaRPr lang="de-DE" sz="90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altLang="zh-CN" sz="900"/>
                        <a:t>Stephan Domes, </a:t>
                      </a:r>
                      <a:r>
                        <a:rPr lang="fi-FI" altLang="zh-CN" sz="900"/>
                        <a:t>Natarajan Thiyagarajan</a:t>
                      </a:r>
                      <a:endParaRPr lang="de-DE" sz="900"/>
                    </a:p>
                  </a:txBody>
                  <a:tcPr anchor="ctr"/>
                </a:tc>
                <a:extLst>
                  <a:ext uri="{0D108BD9-81ED-4DB2-BD59-A6C34878D82A}">
                    <a16:rowId xmlns:a16="http://schemas.microsoft.com/office/drawing/2014/main" val="2425699437"/>
                  </a:ext>
                </a:extLst>
              </a:tr>
              <a:tr h="510428">
                <a:tc>
                  <a:txBody>
                    <a:bodyPr/>
                    <a:lstStyle/>
                    <a:p>
                      <a:pPr algn="ctr"/>
                      <a:r>
                        <a:rPr lang="de-DE" sz="900">
                          <a:solidFill>
                            <a:schemeClr val="tx1"/>
                          </a:solidFill>
                        </a:rPr>
                        <a:t>15.00h – 16.00h</a:t>
                      </a:r>
                    </a:p>
                  </a:txBody>
                  <a:tcPr anchor="ctr"/>
                </a:tc>
                <a:tc>
                  <a:txBody>
                    <a:bodyPr/>
                    <a:lstStyle/>
                    <a:p>
                      <a:pPr algn="ctr"/>
                      <a:r>
                        <a:rPr lang="de-DE" sz="900"/>
                        <a:t>Project Management</a:t>
                      </a:r>
                    </a:p>
                  </a:txBody>
                  <a:tcPr anchor="ctr"/>
                </a:tc>
                <a:tc>
                  <a:txBody>
                    <a:bodyPr/>
                    <a:lstStyle/>
                    <a:p>
                      <a:pPr marL="0" indent="0">
                        <a:buFontTx/>
                        <a:buNone/>
                      </a:pPr>
                      <a:r>
                        <a:rPr lang="en-US" sz="900"/>
                        <a:t>Project Scope, Project Plan, Streams, Business Involvement, ...</a:t>
                      </a:r>
                      <a:endParaRPr lang="de-DE" sz="90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kern="1200">
                          <a:solidFill>
                            <a:schemeClr val="dk1"/>
                          </a:solidFill>
                          <a:latin typeface="+mn-lt"/>
                          <a:ea typeface="+mn-ea"/>
                          <a:cs typeface="+mn-cs"/>
                        </a:rPr>
                        <a:t>Natarajan Thiyagarajan</a:t>
                      </a:r>
                      <a:r>
                        <a:rPr lang="de-DE" sz="900" kern="1200">
                          <a:solidFill>
                            <a:schemeClr val="dk1"/>
                          </a:solidFill>
                          <a:latin typeface="+mn-lt"/>
                          <a:ea typeface="+mn-ea"/>
                          <a:cs typeface="+mn-cs"/>
                        </a:rPr>
                        <a:t>, Sneha Dutta, Derek Punaro, </a:t>
                      </a:r>
                      <a:r>
                        <a:rPr lang="pt-BR" sz="900" kern="1200">
                          <a:solidFill>
                            <a:schemeClr val="dk1"/>
                          </a:solidFill>
                          <a:latin typeface="+mn-lt"/>
                          <a:ea typeface="+mn-ea"/>
                          <a:cs typeface="+mn-cs"/>
                        </a:rPr>
                        <a:t>Rodolfo Ortiz Chavarin/ </a:t>
                      </a:r>
                      <a:r>
                        <a:rPr lang="en-US" sz="900" kern="1200">
                          <a:solidFill>
                            <a:schemeClr val="dk1"/>
                          </a:solidFill>
                          <a:latin typeface="+mn-lt"/>
                          <a:ea typeface="+mn-ea"/>
                          <a:cs typeface="+mn-cs"/>
                        </a:rPr>
                        <a:t>Leticia Mellado</a:t>
                      </a:r>
                    </a:p>
                  </a:txBody>
                  <a:tcPr anchor="ctr"/>
                </a:tc>
                <a:extLst>
                  <a:ext uri="{0D108BD9-81ED-4DB2-BD59-A6C34878D82A}">
                    <a16:rowId xmlns:a16="http://schemas.microsoft.com/office/drawing/2014/main" val="3364605681"/>
                  </a:ext>
                </a:extLst>
              </a:tr>
              <a:tr h="393899">
                <a:tc>
                  <a:txBody>
                    <a:bodyPr/>
                    <a:lstStyle/>
                    <a:p>
                      <a:pPr algn="ctr"/>
                      <a:r>
                        <a:rPr lang="de-DE" sz="900"/>
                        <a:t>16:00h – 17.00h</a:t>
                      </a:r>
                    </a:p>
                  </a:txBody>
                  <a:tcPr anchor="ctr"/>
                </a:tc>
                <a:tc>
                  <a:txBody>
                    <a:bodyPr/>
                    <a:lstStyle/>
                    <a:p>
                      <a:pPr algn="ctr"/>
                      <a:r>
                        <a:rPr lang="de-DE" sz="900"/>
                        <a:t>Project Management</a:t>
                      </a:r>
                    </a:p>
                  </a:txBody>
                  <a:tcPr anchor="ctr"/>
                </a:tc>
                <a:tc>
                  <a:txBody>
                    <a:bodyPr/>
                    <a:lstStyle/>
                    <a:p>
                      <a:pPr marL="0" indent="0">
                        <a:buFontTx/>
                        <a:buNone/>
                      </a:pPr>
                      <a:r>
                        <a:rPr lang="de-DE" sz="900"/>
                        <a:t>Deliverables, RACI, SOX, ...</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900" kern="1200">
                          <a:solidFill>
                            <a:schemeClr val="dk1"/>
                          </a:solidFill>
                          <a:latin typeface="+mn-lt"/>
                          <a:ea typeface="+mn-ea"/>
                          <a:cs typeface="+mn-cs"/>
                        </a:rPr>
                        <a:t>Sneha Dutta, Derek Punaro, </a:t>
                      </a:r>
                      <a:r>
                        <a:rPr lang="pt-BR" sz="900" kern="1200">
                          <a:solidFill>
                            <a:schemeClr val="dk1"/>
                          </a:solidFill>
                          <a:latin typeface="+mn-lt"/>
                          <a:ea typeface="+mn-ea"/>
                          <a:cs typeface="+mn-cs"/>
                        </a:rPr>
                        <a:t>Rodolfo Ortiz Chavarin/ </a:t>
                      </a:r>
                      <a:r>
                        <a:rPr lang="en-US" sz="900" kern="1200">
                          <a:solidFill>
                            <a:schemeClr val="dk1"/>
                          </a:solidFill>
                          <a:latin typeface="+mn-lt"/>
                          <a:ea typeface="+mn-ea"/>
                          <a:cs typeface="+mn-cs"/>
                        </a:rPr>
                        <a:t>Leticia Mellado</a:t>
                      </a:r>
                      <a:endParaRPr lang="de-DE" sz="900"/>
                    </a:p>
                  </a:txBody>
                  <a:tcPr anchor="ctr"/>
                </a:tc>
                <a:extLst>
                  <a:ext uri="{0D108BD9-81ED-4DB2-BD59-A6C34878D82A}">
                    <a16:rowId xmlns:a16="http://schemas.microsoft.com/office/drawing/2014/main" val="2153438302"/>
                  </a:ext>
                </a:extLst>
              </a:tr>
            </a:tbl>
          </a:graphicData>
        </a:graphic>
      </p:graphicFrame>
      <p:sp>
        <p:nvSpPr>
          <p:cNvPr id="5" name="Rectangle 4">
            <a:extLst>
              <a:ext uri="{FF2B5EF4-FFF2-40B4-BE49-F238E27FC236}">
                <a16:creationId xmlns:a16="http://schemas.microsoft.com/office/drawing/2014/main" id="{E8096D4D-0F19-D662-2923-F4DFDBA22337}"/>
              </a:ext>
            </a:extLst>
          </p:cNvPr>
          <p:cNvSpPr/>
          <p:nvPr/>
        </p:nvSpPr>
        <p:spPr bwMode="auto">
          <a:xfrm>
            <a:off x="142875" y="5152445"/>
            <a:ext cx="8848725" cy="508883"/>
          </a:xfrm>
          <a:prstGeom prst="rect">
            <a:avLst/>
          </a:prstGeom>
          <a:noFill/>
          <a:ln w="28575" cap="flat" cmpd="sng" algn="ctr">
            <a:solidFill>
              <a:schemeClr val="tx2"/>
            </a:solidFill>
            <a:prstDash val="solid"/>
            <a:round/>
            <a:headEnd type="none" w="med" len="med"/>
            <a:tailEnd type="none" w="med" len="med"/>
          </a:ln>
          <a:effectLst/>
        </p:spPr>
        <p:txBody>
          <a:bodyPr vert="horz" wrap="none" lIns="90000" tIns="82800" rIns="90000" bIns="82800" numCol="1" rtlCol="0" anchor="t" anchorCtr="0" compatLnSpc="1">
            <a:prstTxWarp prst="textNoShape">
              <a:avLst/>
            </a:prstTxWarp>
          </a:bodyPr>
          <a:lstStyle/>
          <a:p>
            <a:pPr marL="182563" marR="0" indent="-182563" algn="l" defTabSz="914400" rtl="0" eaLnBrk="1" fontAlgn="base" latinLnBrk="0" hangingPunct="1">
              <a:lnSpc>
                <a:spcPct val="110000"/>
              </a:lnSpc>
              <a:spcBef>
                <a:spcPct val="0"/>
              </a:spcBef>
              <a:spcAft>
                <a:spcPct val="0"/>
              </a:spcAft>
              <a:buClrTx/>
              <a:buSzTx/>
              <a:buFont typeface="LindeDaxPowerPoint" panose="020B0500000000020000" pitchFamily="34" charset="0"/>
              <a:buChar char="–"/>
              <a:tabLst/>
            </a:pPr>
            <a:endParaRPr kumimoji="0" lang="de-DE" sz="1600" b="0" i="0" u="none" strike="noStrike" cap="none" normalizeH="0" baseline="0" err="1">
              <a:ln>
                <a:noFill/>
              </a:ln>
              <a:solidFill>
                <a:schemeClr val="tx1"/>
              </a:solidFill>
              <a:effectLst/>
              <a:latin typeface="LindeDaxPowerPoint" pitchFamily="34" charset="0"/>
            </a:endParaRPr>
          </a:p>
        </p:txBody>
      </p:sp>
    </p:spTree>
    <p:extLst>
      <p:ext uri="{BB962C8B-B14F-4D97-AF65-F5344CB8AC3E}">
        <p14:creationId xmlns:p14="http://schemas.microsoft.com/office/powerpoint/2010/main" val="19824716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D843E465-FC02-7ADF-2390-31FCE5D0D116}"/>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53" imgH="353" progId="TCLayout.ActiveDocument.1">
                  <p:embed/>
                </p:oleObj>
              </mc:Choice>
              <mc:Fallback>
                <p:oleObj name="think-cell Slide" r:id="rId3" imgW="353" imgH="353" progId="TCLayout.ActiveDocument.1">
                  <p:embed/>
                  <p:pic>
                    <p:nvPicPr>
                      <p:cNvPr id="8" name="think-cell data - do not delete" hidden="1">
                        <a:extLst>
                          <a:ext uri="{FF2B5EF4-FFF2-40B4-BE49-F238E27FC236}">
                            <a16:creationId xmlns:a16="http://schemas.microsoft.com/office/drawing/2014/main" id="{D843E465-FC02-7ADF-2390-31FCE5D0D116}"/>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48B9C07D-CC60-4400-8484-6CA5C7F5A22B}"/>
              </a:ext>
            </a:extLst>
          </p:cNvPr>
          <p:cNvSpPr>
            <a:spLocks noGrp="1"/>
          </p:cNvSpPr>
          <p:nvPr>
            <p:ph type="title"/>
          </p:nvPr>
        </p:nvSpPr>
        <p:spPr/>
        <p:txBody>
          <a:bodyPr vert="horz"/>
          <a:lstStyle/>
          <a:p>
            <a:r>
              <a:rPr lang="en-US"/>
              <a:t>Project S/4 HANA US &amp; Mexico – Scoping</a:t>
            </a:r>
            <a:br>
              <a:rPr lang="en-US"/>
            </a:br>
            <a:r>
              <a:rPr lang="en-US" sz="1600">
                <a:solidFill>
                  <a:schemeClr val="accent5"/>
                </a:solidFill>
              </a:rPr>
              <a:t>Overview</a:t>
            </a:r>
          </a:p>
        </p:txBody>
      </p:sp>
      <p:sp>
        <p:nvSpPr>
          <p:cNvPr id="3" name="Date Placeholder 2">
            <a:extLst>
              <a:ext uri="{FF2B5EF4-FFF2-40B4-BE49-F238E27FC236}">
                <a16:creationId xmlns:a16="http://schemas.microsoft.com/office/drawing/2014/main" id="{A4181BCD-2C64-4710-9272-B98088E29CF7}"/>
              </a:ext>
            </a:extLst>
          </p:cNvPr>
          <p:cNvSpPr>
            <a:spLocks noGrp="1"/>
          </p:cNvSpPr>
          <p:nvPr>
            <p:ph type="dt" sz="half" idx="10"/>
          </p:nvPr>
        </p:nvSpPr>
        <p:spPr/>
        <p:txBody>
          <a:bodyPr/>
          <a:lstStyle/>
          <a:p>
            <a:pPr>
              <a:lnSpc>
                <a:spcPct val="100000"/>
              </a:lnSpc>
            </a:pPr>
            <a:fld id="{156EEAEA-A3B3-4068-AC4D-BAAE5D92BF24}" type="datetime1">
              <a:rPr lang="en-US" noProof="0" smtClean="0"/>
              <a:t>3/11/2025</a:t>
            </a:fld>
            <a:endParaRPr lang="en-GB" noProof="0"/>
          </a:p>
        </p:txBody>
      </p:sp>
      <p:sp>
        <p:nvSpPr>
          <p:cNvPr id="4" name="Footer Placeholder 3">
            <a:extLst>
              <a:ext uri="{FF2B5EF4-FFF2-40B4-BE49-F238E27FC236}">
                <a16:creationId xmlns:a16="http://schemas.microsoft.com/office/drawing/2014/main" id="{56E95C09-5E17-450A-8327-1CAC07D65DC2}"/>
              </a:ext>
            </a:extLst>
          </p:cNvPr>
          <p:cNvSpPr>
            <a:spLocks noGrp="1"/>
          </p:cNvSpPr>
          <p:nvPr>
            <p:ph type="ftr" sz="quarter" idx="11"/>
          </p:nvPr>
        </p:nvSpPr>
        <p:spPr/>
        <p:txBody>
          <a:bodyPr/>
          <a:lstStyle/>
          <a:p>
            <a:pPr>
              <a:lnSpc>
                <a:spcPct val="100000"/>
              </a:lnSpc>
            </a:pPr>
            <a:r>
              <a:rPr lang="en-GB" noProof="0"/>
              <a:t>Footer</a:t>
            </a:r>
          </a:p>
        </p:txBody>
      </p:sp>
      <p:sp>
        <p:nvSpPr>
          <p:cNvPr id="5" name="TextBox 4">
            <a:extLst>
              <a:ext uri="{FF2B5EF4-FFF2-40B4-BE49-F238E27FC236}">
                <a16:creationId xmlns:a16="http://schemas.microsoft.com/office/drawing/2014/main" id="{BED97E2C-E2BA-665C-B116-5CF9CFCDBBE7}"/>
              </a:ext>
            </a:extLst>
          </p:cNvPr>
          <p:cNvSpPr txBox="1"/>
          <p:nvPr/>
        </p:nvSpPr>
        <p:spPr>
          <a:xfrm>
            <a:off x="224852" y="1326629"/>
            <a:ext cx="8810660" cy="470898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28600" indent="-228600">
              <a:buAutoNum type="romanUcPeriod"/>
            </a:pPr>
            <a:r>
              <a:rPr lang="en-US" sz="1200">
                <a:latin typeface="LindeDaxPowerPoint"/>
                <a:cs typeface="Arial"/>
              </a:rPr>
              <a:t>Overall approach is to keep the </a:t>
            </a:r>
            <a:r>
              <a:rPr lang="en-US" sz="1200" b="1">
                <a:solidFill>
                  <a:srgbClr val="0070C0"/>
                </a:solidFill>
                <a:latin typeface="LindeDaxPowerPoint"/>
                <a:cs typeface="Arial"/>
              </a:rPr>
              <a:t>functionality as is</a:t>
            </a:r>
            <a:r>
              <a:rPr lang="en-US" sz="1200">
                <a:latin typeface="LindeDaxPowerPoint"/>
                <a:cs typeface="Arial"/>
              </a:rPr>
              <a:t>, i.e., all functionality which is currently in operations as on Dec 2024 will be delivered in S/4HANA, unless it is mandated by SAP as change in the Simplification or Compatibility list.</a:t>
            </a:r>
          </a:p>
          <a:p>
            <a:pPr marL="228600" indent="-228600">
              <a:buAutoNum type="romanUcPeriod"/>
            </a:pPr>
            <a:endParaRPr lang="en-US" sz="1200">
              <a:latin typeface="LindeDaxPowerPoint"/>
              <a:cs typeface="Arial"/>
            </a:endParaRPr>
          </a:p>
          <a:p>
            <a:pPr marL="228600" indent="-228600">
              <a:buAutoNum type="romanUcPeriod"/>
            </a:pPr>
            <a:r>
              <a:rPr lang="en-US" sz="1200" b="1">
                <a:solidFill>
                  <a:srgbClr val="0070C0"/>
                </a:solidFill>
                <a:latin typeface="LindeDaxPowerPoint"/>
                <a:cs typeface="Arial"/>
              </a:rPr>
              <a:t>Only active legal entities </a:t>
            </a:r>
            <a:r>
              <a:rPr lang="en-US" sz="1200">
                <a:latin typeface="LindeDaxPowerPoint"/>
                <a:cs typeface="Arial"/>
              </a:rPr>
              <a:t>(company codes) will be migrated to S/4HANA</a:t>
            </a:r>
          </a:p>
          <a:p>
            <a:pPr marL="228600" indent="-228600">
              <a:buAutoNum type="romanUcPeriod"/>
            </a:pPr>
            <a:endParaRPr lang="en-US" sz="1200" b="1">
              <a:solidFill>
                <a:srgbClr val="0070C0"/>
              </a:solidFill>
              <a:latin typeface="LindeDaxPowerPoint"/>
              <a:cs typeface="Arial"/>
            </a:endParaRPr>
          </a:p>
          <a:p>
            <a:pPr marL="228600" indent="-228600">
              <a:buAutoNum type="romanUcPeriod"/>
            </a:pPr>
            <a:r>
              <a:rPr lang="en-US" sz="1200" b="1">
                <a:solidFill>
                  <a:srgbClr val="0070C0"/>
                </a:solidFill>
                <a:latin typeface="LindeDaxPowerPoint"/>
                <a:cs typeface="Arial"/>
              </a:rPr>
              <a:t>User roles</a:t>
            </a:r>
            <a:r>
              <a:rPr lang="en-US" sz="1200">
                <a:solidFill>
                  <a:srgbClr val="0070C0"/>
                </a:solidFill>
                <a:latin typeface="LindeDaxPowerPoint"/>
                <a:cs typeface="Arial"/>
              </a:rPr>
              <a:t> </a:t>
            </a:r>
            <a:r>
              <a:rPr lang="en-US" sz="1200">
                <a:latin typeface="LindeDaxPowerPoint"/>
                <a:cs typeface="Arial"/>
              </a:rPr>
              <a:t>will be reorganized to factor S/4HANA role concepts and new transactions.</a:t>
            </a:r>
          </a:p>
          <a:p>
            <a:pPr marL="228600" indent="-228600">
              <a:buAutoNum type="romanUcPeriod"/>
            </a:pPr>
            <a:endParaRPr lang="en-US" sz="1200">
              <a:latin typeface="LindeDaxPowerPoint"/>
              <a:cs typeface="Arial"/>
            </a:endParaRPr>
          </a:p>
          <a:p>
            <a:pPr marL="228600" indent="-228600">
              <a:buAutoNum type="romanUcPeriod"/>
            </a:pPr>
            <a:r>
              <a:rPr lang="en-US" sz="1200">
                <a:latin typeface="LindeDaxPowerPoint"/>
                <a:cs typeface="Arial"/>
              </a:rPr>
              <a:t>All existing </a:t>
            </a:r>
            <a:r>
              <a:rPr lang="en-US" sz="1200" b="1">
                <a:solidFill>
                  <a:srgbClr val="0070C0"/>
                </a:solidFill>
                <a:latin typeface="LindeDaxPowerPoint"/>
                <a:cs typeface="Arial"/>
              </a:rPr>
              <a:t>Satellites</a:t>
            </a:r>
            <a:r>
              <a:rPr lang="en-US" sz="1200">
                <a:latin typeface="LindeDaxPowerPoint"/>
                <a:cs typeface="Arial"/>
              </a:rPr>
              <a:t> (including SRM and GTS) and interfaces will continue.</a:t>
            </a:r>
          </a:p>
          <a:p>
            <a:pPr marL="228600" indent="-228600">
              <a:buAutoNum type="romanUcPeriod"/>
            </a:pPr>
            <a:endParaRPr lang="en-US" sz="1200">
              <a:latin typeface="LindeDaxPowerPoint"/>
              <a:cs typeface="Arial"/>
            </a:endParaRPr>
          </a:p>
          <a:p>
            <a:pPr marL="228600" indent="-228600">
              <a:buAutoNum type="romanUcPeriod"/>
            </a:pPr>
            <a:r>
              <a:rPr lang="en-US" sz="1200">
                <a:latin typeface="LindeDaxPowerPoint"/>
                <a:cs typeface="Arial"/>
              </a:rPr>
              <a:t>In FICO, following are the mandatory changes –</a:t>
            </a:r>
          </a:p>
          <a:p>
            <a:pPr marL="685800" lvl="1" indent="-228600">
              <a:buAutoNum type="romanUcPeriod"/>
            </a:pPr>
            <a:r>
              <a:rPr lang="en-US" sz="1200" b="1">
                <a:solidFill>
                  <a:srgbClr val="0070C0"/>
                </a:solidFill>
                <a:latin typeface="LindeDaxPowerPoint"/>
                <a:cs typeface="Arial"/>
              </a:rPr>
              <a:t>New GL, new Asset Accounting, Material Ledger</a:t>
            </a:r>
          </a:p>
          <a:p>
            <a:pPr marL="685800" lvl="1" indent="-228600">
              <a:buAutoNum type="romanUcPeriod"/>
            </a:pPr>
            <a:r>
              <a:rPr lang="en-US" sz="1200" b="1">
                <a:solidFill>
                  <a:srgbClr val="0070C0"/>
                </a:solidFill>
                <a:latin typeface="LindeDaxPowerPoint"/>
                <a:cs typeface="Arial"/>
              </a:rPr>
              <a:t>Customer/Vendor Integration (CVI)</a:t>
            </a:r>
          </a:p>
          <a:p>
            <a:pPr marL="228600" indent="-228600">
              <a:buAutoNum type="romanUcPeriod"/>
            </a:pPr>
            <a:endParaRPr lang="en-US" sz="1200">
              <a:latin typeface="LindeDaxPowerPoint"/>
              <a:cs typeface="Arial"/>
            </a:endParaRPr>
          </a:p>
          <a:p>
            <a:pPr marL="228600" indent="-228600">
              <a:buAutoNum type="romanUcPeriod"/>
            </a:pPr>
            <a:r>
              <a:rPr lang="en-US" sz="1200">
                <a:latin typeface="LindeDaxPowerPoint"/>
                <a:cs typeface="Arial"/>
              </a:rPr>
              <a:t>Only mandatory </a:t>
            </a:r>
            <a:r>
              <a:rPr lang="en-US" sz="1200" b="1">
                <a:solidFill>
                  <a:srgbClr val="0070C0"/>
                </a:solidFill>
                <a:latin typeface="LindeDaxPowerPoint"/>
                <a:cs typeface="Arial"/>
              </a:rPr>
              <a:t>Fiori apps </a:t>
            </a:r>
            <a:r>
              <a:rPr lang="en-US" sz="1200">
                <a:latin typeface="LindeDaxPowerPoint"/>
                <a:cs typeface="Arial"/>
              </a:rPr>
              <a:t>will be included (replacement of an existing transaction code, optional ones will be enabled but not promoted).</a:t>
            </a:r>
          </a:p>
          <a:p>
            <a:pPr marL="228600" indent="-228600">
              <a:buAutoNum type="romanUcPeriod"/>
            </a:pPr>
            <a:endParaRPr lang="en-US" sz="1200" b="1">
              <a:latin typeface="LindeDaxPowerPoint"/>
              <a:cs typeface="Arial"/>
            </a:endParaRPr>
          </a:p>
          <a:p>
            <a:pPr marL="228600" indent="-228600">
              <a:buAutoNum type="romanUcPeriod"/>
            </a:pPr>
            <a:r>
              <a:rPr lang="en-US" sz="1200" b="1">
                <a:solidFill>
                  <a:srgbClr val="0070C0"/>
                </a:solidFill>
                <a:latin typeface="LindeDaxPowerPoint"/>
                <a:cs typeface="Arial"/>
              </a:rPr>
              <a:t>Data Archiving </a:t>
            </a:r>
            <a:r>
              <a:rPr lang="en-US" sz="1200">
                <a:latin typeface="LindeDaxPowerPoint"/>
                <a:cs typeface="Arial"/>
              </a:rPr>
              <a:t>is a pre-requisites (2 years plus current year data will reside in SAP &amp; 10 years retained in IXOS Archive)</a:t>
            </a:r>
          </a:p>
          <a:p>
            <a:pPr marL="228600" indent="-228600">
              <a:buAutoNum type="romanUcPeriod"/>
            </a:pPr>
            <a:endParaRPr lang="en-US" sz="1200" b="1">
              <a:solidFill>
                <a:srgbClr val="0070C0"/>
              </a:solidFill>
              <a:latin typeface="LindeDaxPowerPoint"/>
              <a:cs typeface="Arial"/>
            </a:endParaRPr>
          </a:p>
          <a:p>
            <a:pPr marL="228600" indent="-228600">
              <a:buAutoNum type="romanUcPeriod"/>
            </a:pPr>
            <a:r>
              <a:rPr lang="en-US" sz="1200" b="1">
                <a:solidFill>
                  <a:srgbClr val="0070C0"/>
                </a:solidFill>
                <a:latin typeface="LindeDaxPowerPoint"/>
                <a:cs typeface="Arial"/>
              </a:rPr>
              <a:t> </a:t>
            </a:r>
            <a:r>
              <a:rPr lang="en-US" sz="1200">
                <a:latin typeface="LindeDaxPowerPoint"/>
                <a:cs typeface="Arial"/>
              </a:rPr>
              <a:t>Regional BW will be replaced by Global </a:t>
            </a:r>
            <a:r>
              <a:rPr lang="en-US" sz="1200" b="1">
                <a:solidFill>
                  <a:srgbClr val="0070C0"/>
                </a:solidFill>
                <a:latin typeface="LindeDaxPowerPoint"/>
                <a:cs typeface="Arial"/>
              </a:rPr>
              <a:t>SAP BW </a:t>
            </a:r>
            <a:r>
              <a:rPr lang="en-US" sz="1200">
                <a:latin typeface="LindeDaxPowerPoint"/>
                <a:cs typeface="Arial"/>
              </a:rPr>
              <a:t>(GPR)</a:t>
            </a:r>
          </a:p>
          <a:p>
            <a:pPr marL="228600" indent="-228600">
              <a:buAutoNum type="romanUcPeriod"/>
            </a:pPr>
            <a:endParaRPr lang="en-US" sz="1200">
              <a:latin typeface="LindeDaxPowerPoint"/>
              <a:cs typeface="Arial"/>
            </a:endParaRPr>
          </a:p>
          <a:p>
            <a:pPr marL="228600" indent="-228600">
              <a:buAutoNum type="romanUcPeriod"/>
            </a:pPr>
            <a:r>
              <a:rPr lang="en-US" sz="1200" b="1">
                <a:solidFill>
                  <a:srgbClr val="0070C0"/>
                </a:solidFill>
                <a:latin typeface="LindeDaxPowerPoint"/>
                <a:cs typeface="Arial"/>
              </a:rPr>
              <a:t> All Data extractors (e.g. Informatica) </a:t>
            </a:r>
            <a:r>
              <a:rPr lang="en-US" sz="1200">
                <a:latin typeface="LindeDaxPowerPoint"/>
                <a:cs typeface="Arial"/>
              </a:rPr>
              <a:t>and impacted reports will be adjusted to new S/4HANA structures.</a:t>
            </a:r>
          </a:p>
          <a:p>
            <a:pPr marL="228600" indent="-228600">
              <a:buAutoNum type="romanUcPeriod"/>
            </a:pPr>
            <a:endParaRPr lang="en-US" sz="1200">
              <a:latin typeface="LindeDaxPowerPoint"/>
              <a:cs typeface="Arial"/>
            </a:endParaRPr>
          </a:p>
          <a:p>
            <a:pPr marL="228600" indent="-228600">
              <a:buAutoNum type="romanUcPeriod"/>
            </a:pPr>
            <a:r>
              <a:rPr lang="en-US" sz="1200">
                <a:latin typeface="LindeDaxPowerPoint"/>
                <a:cs typeface="Arial"/>
              </a:rPr>
              <a:t>Own separate </a:t>
            </a:r>
            <a:r>
              <a:rPr lang="en-US" sz="1200" b="1">
                <a:solidFill>
                  <a:srgbClr val="0070C0"/>
                </a:solidFill>
                <a:latin typeface="LindeDaxPowerPoint"/>
                <a:cs typeface="Arial"/>
              </a:rPr>
              <a:t>US &amp; Mexico Development environment</a:t>
            </a:r>
            <a:r>
              <a:rPr lang="en-US" sz="1200">
                <a:latin typeface="LindeDaxPowerPoint"/>
                <a:cs typeface="Arial"/>
              </a:rPr>
              <a:t>(s) decision taken</a:t>
            </a:r>
          </a:p>
          <a:p>
            <a:pPr marL="228600" indent="-228600">
              <a:buAutoNum type="romanUcPeriod"/>
            </a:pPr>
            <a:endParaRPr lang="en-US" sz="1200">
              <a:latin typeface="LindeDaxPowerPoint"/>
              <a:cs typeface="Arial"/>
            </a:endParaRPr>
          </a:p>
          <a:p>
            <a:pPr marL="228600" indent="-228600">
              <a:buAutoNum type="romanUcPeriod"/>
            </a:pPr>
            <a:r>
              <a:rPr lang="en-US" sz="1200">
                <a:latin typeface="LindeDaxPowerPoint"/>
                <a:cs typeface="Arial"/>
              </a:rPr>
              <a:t>Hosting landscape </a:t>
            </a:r>
            <a:r>
              <a:rPr lang="en-US" sz="1200" b="1">
                <a:solidFill>
                  <a:srgbClr val="0070C0"/>
                </a:solidFill>
                <a:latin typeface="LindeDaxPowerPoint"/>
                <a:cs typeface="Arial"/>
              </a:rPr>
              <a:t>location </a:t>
            </a:r>
            <a:r>
              <a:rPr lang="en-US" sz="1200">
                <a:latin typeface="LindeDaxPowerPoint"/>
                <a:cs typeface="Arial"/>
              </a:rPr>
              <a:t>is T-Systems (Frankfurt, Germany)</a:t>
            </a:r>
            <a:endParaRPr lang="en-US" sz="1200"/>
          </a:p>
        </p:txBody>
      </p:sp>
    </p:spTree>
    <p:extLst>
      <p:ext uri="{BB962C8B-B14F-4D97-AF65-F5344CB8AC3E}">
        <p14:creationId xmlns:p14="http://schemas.microsoft.com/office/powerpoint/2010/main" val="9840680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D843E465-FC02-7ADF-2390-31FCE5D0D116}"/>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53" imgH="353" progId="TCLayout.ActiveDocument.1">
                  <p:embed/>
                </p:oleObj>
              </mc:Choice>
              <mc:Fallback>
                <p:oleObj name="think-cell Slide" r:id="rId3" imgW="353" imgH="353" progId="TCLayout.ActiveDocument.1">
                  <p:embed/>
                  <p:pic>
                    <p:nvPicPr>
                      <p:cNvPr id="8" name="think-cell data - do not delete" hidden="1">
                        <a:extLst>
                          <a:ext uri="{FF2B5EF4-FFF2-40B4-BE49-F238E27FC236}">
                            <a16:creationId xmlns:a16="http://schemas.microsoft.com/office/drawing/2014/main" id="{D843E465-FC02-7ADF-2390-31FCE5D0D116}"/>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48B9C07D-CC60-4400-8484-6CA5C7F5A22B}"/>
              </a:ext>
            </a:extLst>
          </p:cNvPr>
          <p:cNvSpPr>
            <a:spLocks noGrp="1"/>
          </p:cNvSpPr>
          <p:nvPr>
            <p:ph type="title"/>
          </p:nvPr>
        </p:nvSpPr>
        <p:spPr/>
        <p:txBody>
          <a:bodyPr vert="horz"/>
          <a:lstStyle/>
          <a:p>
            <a:r>
              <a:rPr lang="en-US"/>
              <a:t>Project S/4 HANA US &amp; Mexico – Scoping</a:t>
            </a:r>
            <a:br>
              <a:rPr lang="en-US"/>
            </a:br>
            <a:r>
              <a:rPr lang="en-US" sz="1600">
                <a:solidFill>
                  <a:schemeClr val="accent5"/>
                </a:solidFill>
              </a:rPr>
              <a:t>Functional decisions signed off by US and MX</a:t>
            </a:r>
          </a:p>
        </p:txBody>
      </p:sp>
      <p:sp>
        <p:nvSpPr>
          <p:cNvPr id="3" name="Date Placeholder 2">
            <a:extLst>
              <a:ext uri="{FF2B5EF4-FFF2-40B4-BE49-F238E27FC236}">
                <a16:creationId xmlns:a16="http://schemas.microsoft.com/office/drawing/2014/main" id="{A4181BCD-2C64-4710-9272-B98088E29CF7}"/>
              </a:ext>
            </a:extLst>
          </p:cNvPr>
          <p:cNvSpPr>
            <a:spLocks noGrp="1"/>
          </p:cNvSpPr>
          <p:nvPr>
            <p:ph type="dt" sz="half" idx="10"/>
          </p:nvPr>
        </p:nvSpPr>
        <p:spPr/>
        <p:txBody>
          <a:bodyPr/>
          <a:lstStyle/>
          <a:p>
            <a:pPr>
              <a:lnSpc>
                <a:spcPct val="100000"/>
              </a:lnSpc>
            </a:pPr>
            <a:fld id="{156EEAEA-A3B3-4068-AC4D-BAAE5D92BF24}" type="datetime1">
              <a:rPr lang="en-US" noProof="0" smtClean="0"/>
              <a:t>3/11/2025</a:t>
            </a:fld>
            <a:endParaRPr lang="en-GB" noProof="0"/>
          </a:p>
        </p:txBody>
      </p:sp>
      <p:sp>
        <p:nvSpPr>
          <p:cNvPr id="4" name="Footer Placeholder 3">
            <a:extLst>
              <a:ext uri="{FF2B5EF4-FFF2-40B4-BE49-F238E27FC236}">
                <a16:creationId xmlns:a16="http://schemas.microsoft.com/office/drawing/2014/main" id="{56E95C09-5E17-450A-8327-1CAC07D65DC2}"/>
              </a:ext>
            </a:extLst>
          </p:cNvPr>
          <p:cNvSpPr>
            <a:spLocks noGrp="1"/>
          </p:cNvSpPr>
          <p:nvPr>
            <p:ph type="ftr" sz="quarter" idx="11"/>
          </p:nvPr>
        </p:nvSpPr>
        <p:spPr/>
        <p:txBody>
          <a:bodyPr/>
          <a:lstStyle/>
          <a:p>
            <a:pPr>
              <a:lnSpc>
                <a:spcPct val="100000"/>
              </a:lnSpc>
            </a:pPr>
            <a:r>
              <a:rPr lang="en-GB" noProof="0"/>
              <a:t>Footer</a:t>
            </a:r>
          </a:p>
        </p:txBody>
      </p:sp>
      <p:graphicFrame>
        <p:nvGraphicFramePr>
          <p:cNvPr id="5" name="Table 4">
            <a:extLst>
              <a:ext uri="{FF2B5EF4-FFF2-40B4-BE49-F238E27FC236}">
                <a16:creationId xmlns:a16="http://schemas.microsoft.com/office/drawing/2014/main" id="{69E5D8B9-3A9C-3EFE-79E6-F70074F46852}"/>
              </a:ext>
            </a:extLst>
          </p:cNvPr>
          <p:cNvGraphicFramePr>
            <a:graphicFrameLocks noGrp="1"/>
          </p:cNvGraphicFramePr>
          <p:nvPr>
            <p:extLst>
              <p:ext uri="{D42A27DB-BD31-4B8C-83A1-F6EECF244321}">
                <p14:modId xmlns:p14="http://schemas.microsoft.com/office/powerpoint/2010/main" val="1589096318"/>
              </p:ext>
            </p:extLst>
          </p:nvPr>
        </p:nvGraphicFramePr>
        <p:xfrm>
          <a:off x="142876" y="1339702"/>
          <a:ext cx="8845180" cy="3548172"/>
        </p:xfrm>
        <a:graphic>
          <a:graphicData uri="http://schemas.openxmlformats.org/drawingml/2006/table">
            <a:tbl>
              <a:tblPr firstRow="1" bandRow="1">
                <a:tableStyleId>{5C22544A-7EE6-4342-B048-85BDC9FD1C3A}</a:tableStyleId>
              </a:tblPr>
              <a:tblGrid>
                <a:gridCol w="2252994">
                  <a:extLst>
                    <a:ext uri="{9D8B030D-6E8A-4147-A177-3AD203B41FA5}">
                      <a16:colId xmlns:a16="http://schemas.microsoft.com/office/drawing/2014/main" val="1129741235"/>
                    </a:ext>
                  </a:extLst>
                </a:gridCol>
                <a:gridCol w="5209953">
                  <a:extLst>
                    <a:ext uri="{9D8B030D-6E8A-4147-A177-3AD203B41FA5}">
                      <a16:colId xmlns:a16="http://schemas.microsoft.com/office/drawing/2014/main" val="207237366"/>
                    </a:ext>
                  </a:extLst>
                </a:gridCol>
                <a:gridCol w="1382233">
                  <a:extLst>
                    <a:ext uri="{9D8B030D-6E8A-4147-A177-3AD203B41FA5}">
                      <a16:colId xmlns:a16="http://schemas.microsoft.com/office/drawing/2014/main" val="2027719850"/>
                    </a:ext>
                  </a:extLst>
                </a:gridCol>
              </a:tblGrid>
              <a:tr h="423722">
                <a:tc>
                  <a:txBody>
                    <a:bodyPr/>
                    <a:lstStyle/>
                    <a:p>
                      <a:pPr algn="ctr"/>
                      <a:r>
                        <a:rPr lang="en-US" sz="1400" b="1">
                          <a:solidFill>
                            <a:srgbClr val="FFFFFF"/>
                          </a:solidFill>
                          <a:effectLst/>
                          <a:latin typeface="Calibri" panose="020F0502020204030204" pitchFamily="34" charset="0"/>
                          <a:ea typeface="Calibri" panose="020F0502020204030204" pitchFamily="34" charset="0"/>
                        </a:rPr>
                        <a:t>Functionality</a:t>
                      </a:r>
                      <a:endParaRPr lang="en-DE" sz="1400">
                        <a:effectLst/>
                        <a:latin typeface="Calibri" panose="020F0502020204030204" pitchFamily="34" charset="0"/>
                        <a:ea typeface="Calibri" panose="020F0502020204030204" pitchFamily="34" charset="0"/>
                      </a:endParaRPr>
                    </a:p>
                  </a:txBody>
                  <a:tcPr marL="68580" marR="68580" marT="0" marB="0" anchor="ctr"/>
                </a:tc>
                <a:tc>
                  <a:txBody>
                    <a:bodyPr/>
                    <a:lstStyle/>
                    <a:p>
                      <a:pPr algn="ctr"/>
                      <a:r>
                        <a:rPr lang="en-US" sz="1400">
                          <a:effectLst/>
                          <a:latin typeface="Calibri" panose="020F0502020204030204" pitchFamily="34" charset="0"/>
                          <a:ea typeface="Calibri" panose="020F0502020204030204" pitchFamily="34" charset="0"/>
                        </a:rPr>
                        <a:t>Comments</a:t>
                      </a:r>
                      <a:endParaRPr lang="en-DE" sz="1400">
                        <a:effectLst/>
                        <a:latin typeface="Calibri" panose="020F0502020204030204" pitchFamily="34" charset="0"/>
                        <a:ea typeface="Calibri" panose="020F0502020204030204" pitchFamily="34" charset="0"/>
                      </a:endParaRPr>
                    </a:p>
                  </a:txBody>
                  <a:tcPr marL="68580" marR="68580" marT="0" marB="0" anchor="ctr"/>
                </a:tc>
                <a:tc>
                  <a:txBody>
                    <a:bodyPr/>
                    <a:lstStyle/>
                    <a:p>
                      <a:pPr algn="ctr"/>
                      <a:r>
                        <a:rPr lang="en-DE" sz="1400" b="1">
                          <a:solidFill>
                            <a:srgbClr val="FFFFFF"/>
                          </a:solidFill>
                          <a:effectLst/>
                          <a:latin typeface="Calibri" panose="020F0502020204030204" pitchFamily="34" charset="0"/>
                          <a:ea typeface="Calibri" panose="020F0502020204030204" pitchFamily="34" charset="0"/>
                        </a:rPr>
                        <a:t>Country</a:t>
                      </a:r>
                      <a:r>
                        <a:rPr lang="en-US" sz="1400" b="1">
                          <a:solidFill>
                            <a:srgbClr val="FFFFFF"/>
                          </a:solidFill>
                          <a:effectLst/>
                          <a:latin typeface="Calibri" panose="020F0502020204030204" pitchFamily="34" charset="0"/>
                          <a:ea typeface="Calibri" panose="020F0502020204030204" pitchFamily="34" charset="0"/>
                        </a:rPr>
                        <a:t> in scope</a:t>
                      </a:r>
                      <a:endParaRPr lang="en-DE" sz="1400">
                        <a:effectLst/>
                        <a:latin typeface="Calibri" panose="020F0502020204030204" pitchFamily="34" charset="0"/>
                        <a:ea typeface="Calibri" panose="020F0502020204030204" pitchFamily="34" charset="0"/>
                      </a:endParaRPr>
                    </a:p>
                  </a:txBody>
                  <a:tcPr marL="68580" marR="68580" marT="0" marB="0" anchor="ctr"/>
                </a:tc>
                <a:extLst>
                  <a:ext uri="{0D108BD9-81ED-4DB2-BD59-A6C34878D82A}">
                    <a16:rowId xmlns:a16="http://schemas.microsoft.com/office/drawing/2014/main" val="3633320169"/>
                  </a:ext>
                </a:extLst>
              </a:tr>
              <a:tr h="423722">
                <a:tc>
                  <a:txBody>
                    <a:bodyPr/>
                    <a:lstStyle/>
                    <a:p>
                      <a:pPr marL="0" indent="0">
                        <a:buNone/>
                      </a:pPr>
                      <a:r>
                        <a:rPr lang="de-DE" sz="1000">
                          <a:solidFill>
                            <a:srgbClr val="000000"/>
                          </a:solidFill>
                          <a:effectLst/>
                          <a:latin typeface="LindeDaxPowerPoint" panose="020B0500000000020000" pitchFamily="34" charset="0"/>
                          <a:ea typeface="Calibri" panose="020F0502020204030204" pitchFamily="34" charset="0"/>
                        </a:rPr>
                        <a:t>1. </a:t>
                      </a:r>
                      <a:r>
                        <a:rPr lang="en-DE" sz="1000">
                          <a:solidFill>
                            <a:srgbClr val="000000"/>
                          </a:solidFill>
                          <a:effectLst/>
                          <a:latin typeface="LindeDaxPowerPoint" panose="020B0500000000020000" pitchFamily="34" charset="0"/>
                          <a:ea typeface="Calibri" panose="020F0502020204030204" pitchFamily="34" charset="0"/>
                        </a:rPr>
                        <a:t>Universal Journal </a:t>
                      </a:r>
                      <a:r>
                        <a:rPr lang="en-US" sz="1000">
                          <a:solidFill>
                            <a:srgbClr val="000000"/>
                          </a:solidFill>
                          <a:effectLst/>
                          <a:latin typeface="LindeDaxPowerPoint" panose="020B0500000000020000" pitchFamily="34" charset="0"/>
                          <a:ea typeface="Calibri" panose="020F0502020204030204" pitchFamily="34" charset="0"/>
                        </a:rPr>
                        <a:t> (new GL)</a:t>
                      </a:r>
                    </a:p>
                    <a:p>
                      <a:pPr marL="0" indent="0">
                        <a:buNone/>
                      </a:pPr>
                      <a:r>
                        <a:rPr lang="en-DE" sz="1000">
                          <a:solidFill>
                            <a:srgbClr val="000000"/>
                          </a:solidFill>
                          <a:effectLst/>
                          <a:latin typeface="LindeDaxPowerPoint" panose="020B0500000000020000" pitchFamily="34" charset="0"/>
                          <a:ea typeface="Calibri" panose="020F0502020204030204" pitchFamily="34" charset="0"/>
                        </a:rPr>
                        <a:t>(integrated FI &amp; CO)</a:t>
                      </a:r>
                      <a:endParaRPr lang="en-DE" sz="1100">
                        <a:effectLst/>
                        <a:latin typeface="Calibri" panose="020F0502020204030204" pitchFamily="34" charset="0"/>
                        <a:ea typeface="Calibri" panose="020F0502020204030204" pitchFamily="34" charset="0"/>
                      </a:endParaRPr>
                    </a:p>
                  </a:txBody>
                  <a:tcPr marL="68580" marR="68580" marT="0" marB="0" anchor="ctr"/>
                </a:tc>
                <a:tc>
                  <a:txBody>
                    <a:bodyPr/>
                    <a:lstStyle/>
                    <a:p>
                      <a:pPr marL="0" indent="0" algn="l">
                        <a:buFont typeface="Arial" panose="020B0604020202020204" pitchFamily="34" charset="0"/>
                        <a:buNone/>
                      </a:pPr>
                      <a:r>
                        <a:rPr lang="en-US" sz="1100">
                          <a:effectLst/>
                          <a:latin typeface="Calibri" panose="020F0502020204030204" pitchFamily="34" charset="0"/>
                          <a:ea typeface="Calibri" panose="020F0502020204030204" pitchFamily="34" charset="0"/>
                        </a:rPr>
                        <a:t>Consolidated single table across FI &amp; CO with real-time reconciliation of Financial Accounting with Controlling &amp; Fixed Assets</a:t>
                      </a:r>
                    </a:p>
                  </a:txBody>
                  <a:tcPr marL="68580" marR="68580" marT="0" marB="0" anchor="ctr"/>
                </a:tc>
                <a:tc>
                  <a:txBody>
                    <a:bodyPr/>
                    <a:lstStyle/>
                    <a:p>
                      <a:pPr algn="ctr"/>
                      <a:r>
                        <a:rPr lang="en-DE" sz="1100">
                          <a:solidFill>
                            <a:srgbClr val="000000"/>
                          </a:solidFill>
                          <a:effectLst/>
                          <a:latin typeface="Calibri" panose="020F0502020204030204" pitchFamily="34" charset="0"/>
                          <a:ea typeface="Calibri" panose="020F0502020204030204" pitchFamily="34" charset="0"/>
                        </a:rPr>
                        <a:t>US/MX</a:t>
                      </a:r>
                      <a:endParaRPr lang="en-DE" sz="1100">
                        <a:effectLst/>
                        <a:latin typeface="Calibri" panose="020F0502020204030204" pitchFamily="34" charset="0"/>
                        <a:ea typeface="Calibri" panose="020F0502020204030204" pitchFamily="34" charset="0"/>
                      </a:endParaRPr>
                    </a:p>
                  </a:txBody>
                  <a:tcPr marL="68580" marR="68580" marT="0" marB="0" anchor="ctr"/>
                </a:tc>
                <a:extLst>
                  <a:ext uri="{0D108BD9-81ED-4DB2-BD59-A6C34878D82A}">
                    <a16:rowId xmlns:a16="http://schemas.microsoft.com/office/drawing/2014/main" val="948637348"/>
                  </a:ext>
                </a:extLst>
              </a:tr>
              <a:tr h="423722">
                <a:tc>
                  <a:txBody>
                    <a:bodyPr/>
                    <a:lstStyle/>
                    <a:p>
                      <a:r>
                        <a:rPr lang="en-DE" sz="1000">
                          <a:solidFill>
                            <a:srgbClr val="000000"/>
                          </a:solidFill>
                          <a:effectLst/>
                          <a:latin typeface="LindeDaxPowerPoint" panose="020B0500000000020000" pitchFamily="34" charset="0"/>
                          <a:ea typeface="Calibri" panose="020F0502020204030204" pitchFamily="34" charset="0"/>
                        </a:rPr>
                        <a:t>2. Business Partner </a:t>
                      </a:r>
                      <a:endParaRPr lang="en-DE" sz="1100">
                        <a:effectLst/>
                        <a:latin typeface="Calibri" panose="020F0502020204030204" pitchFamily="34" charset="0"/>
                        <a:ea typeface="Calibri" panose="020F0502020204030204" pitchFamily="34" charset="0"/>
                      </a:endParaRPr>
                    </a:p>
                  </a:txBody>
                  <a:tcPr marL="68580" marR="68580" marT="0" marB="0" anchor="ctr"/>
                </a:tc>
                <a:tc>
                  <a:txBody>
                    <a:bodyPr/>
                    <a:lstStyle/>
                    <a:p>
                      <a:pPr marL="0" indent="0" algn="l">
                        <a:buFont typeface="Arial" panose="020B0604020202020204" pitchFamily="34" charset="0"/>
                        <a:buNone/>
                      </a:pPr>
                      <a:r>
                        <a:rPr lang="en-US" sz="1100">
                          <a:effectLst/>
                          <a:latin typeface="Calibri" panose="020F0502020204030204" pitchFamily="34" charset="0"/>
                          <a:ea typeface="Calibri" panose="020F0502020204030204" pitchFamily="34" charset="0"/>
                        </a:rPr>
                        <a:t>Integrated Business Partner master data as parental node for customer, vendor, and other partners (only technical activation, no streamlining of customers and vendors as part of project)</a:t>
                      </a:r>
                      <a:endParaRPr lang="en-DE" sz="1100">
                        <a:effectLst/>
                        <a:latin typeface="Calibri" panose="020F0502020204030204" pitchFamily="34" charset="0"/>
                        <a:ea typeface="Calibri" panose="020F0502020204030204" pitchFamily="34" charset="0"/>
                      </a:endParaRPr>
                    </a:p>
                  </a:txBody>
                  <a:tcPr marL="68580" marR="68580" marT="0" marB="0" anchor="ctr"/>
                </a:tc>
                <a:tc>
                  <a:txBody>
                    <a:bodyPr/>
                    <a:lstStyle/>
                    <a:p>
                      <a:pPr algn="ctr"/>
                      <a:r>
                        <a:rPr lang="en-DE" sz="1100">
                          <a:solidFill>
                            <a:srgbClr val="000000"/>
                          </a:solidFill>
                          <a:effectLst/>
                          <a:latin typeface="Calibri" panose="020F0502020204030204" pitchFamily="34" charset="0"/>
                          <a:ea typeface="Calibri" panose="020F0502020204030204" pitchFamily="34" charset="0"/>
                        </a:rPr>
                        <a:t>US/MX</a:t>
                      </a:r>
                      <a:endParaRPr lang="en-DE" sz="1100">
                        <a:effectLst/>
                        <a:latin typeface="Calibri" panose="020F0502020204030204" pitchFamily="34" charset="0"/>
                        <a:ea typeface="Calibri" panose="020F0502020204030204" pitchFamily="34" charset="0"/>
                      </a:endParaRPr>
                    </a:p>
                  </a:txBody>
                  <a:tcPr marL="68580" marR="68580" marT="0" marB="0" anchor="ctr"/>
                </a:tc>
                <a:extLst>
                  <a:ext uri="{0D108BD9-81ED-4DB2-BD59-A6C34878D82A}">
                    <a16:rowId xmlns:a16="http://schemas.microsoft.com/office/drawing/2014/main" val="798754479"/>
                  </a:ext>
                </a:extLst>
              </a:tr>
              <a:tr h="423722">
                <a:tc>
                  <a:txBody>
                    <a:bodyPr/>
                    <a:lstStyle/>
                    <a:p>
                      <a:r>
                        <a:rPr lang="en-DE" sz="1000">
                          <a:solidFill>
                            <a:srgbClr val="000000"/>
                          </a:solidFill>
                          <a:effectLst/>
                          <a:latin typeface="LindeDaxPowerPoint" panose="020B0500000000020000" pitchFamily="34" charset="0"/>
                          <a:ea typeface="Calibri" panose="020F0502020204030204" pitchFamily="34" charset="0"/>
                        </a:rPr>
                        <a:t>3. Material Ledger</a:t>
                      </a:r>
                      <a:endParaRPr lang="en-DE" sz="1100">
                        <a:effectLst/>
                        <a:latin typeface="Calibri" panose="020F0502020204030204" pitchFamily="34" charset="0"/>
                        <a:ea typeface="Calibri" panose="020F0502020204030204" pitchFamily="34" charset="0"/>
                      </a:endParaRPr>
                    </a:p>
                  </a:txBody>
                  <a:tcPr marL="68580" marR="68580" marT="0" marB="0" anchor="ctr"/>
                </a:tc>
                <a:tc>
                  <a:txBody>
                    <a:bodyPr/>
                    <a:lstStyle/>
                    <a:p>
                      <a:pPr marL="0" indent="0" algn="l">
                        <a:buFont typeface="Arial" panose="020B0604020202020204" pitchFamily="34" charset="0"/>
                        <a:buNone/>
                      </a:pPr>
                      <a:r>
                        <a:rPr lang="en-US" sz="1100">
                          <a:effectLst/>
                          <a:latin typeface="Calibri" panose="020F0502020204030204" pitchFamily="34" charset="0"/>
                          <a:ea typeface="Calibri" panose="020F0502020204030204" pitchFamily="34" charset="0"/>
                        </a:rPr>
                        <a:t>Technical activation with S/4HANA go live, for potential future use delivering more detailed material costing</a:t>
                      </a:r>
                      <a:endParaRPr lang="en-DE" sz="1100">
                        <a:effectLst/>
                        <a:latin typeface="Calibri" panose="020F0502020204030204" pitchFamily="34" charset="0"/>
                        <a:ea typeface="Calibri" panose="020F0502020204030204" pitchFamily="34" charset="0"/>
                      </a:endParaRPr>
                    </a:p>
                  </a:txBody>
                  <a:tcPr marL="68580" marR="68580" marT="0" marB="0" anchor="ctr"/>
                </a:tc>
                <a:tc>
                  <a:txBody>
                    <a:bodyPr/>
                    <a:lstStyle/>
                    <a:p>
                      <a:pPr algn="ctr"/>
                      <a:r>
                        <a:rPr lang="en-DE" sz="1100">
                          <a:solidFill>
                            <a:srgbClr val="000000"/>
                          </a:solidFill>
                          <a:effectLst/>
                          <a:latin typeface="Calibri" panose="020F0502020204030204" pitchFamily="34" charset="0"/>
                          <a:ea typeface="Calibri" panose="020F0502020204030204" pitchFamily="34" charset="0"/>
                        </a:rPr>
                        <a:t>US/MX</a:t>
                      </a:r>
                      <a:endParaRPr lang="en-DE" sz="1100">
                        <a:effectLst/>
                        <a:latin typeface="Calibri" panose="020F0502020204030204" pitchFamily="34" charset="0"/>
                        <a:ea typeface="Calibri" panose="020F0502020204030204" pitchFamily="34" charset="0"/>
                      </a:endParaRPr>
                    </a:p>
                  </a:txBody>
                  <a:tcPr marL="68580" marR="68580" marT="0" marB="0" anchor="ctr"/>
                </a:tc>
                <a:extLst>
                  <a:ext uri="{0D108BD9-81ED-4DB2-BD59-A6C34878D82A}">
                    <a16:rowId xmlns:a16="http://schemas.microsoft.com/office/drawing/2014/main" val="3986044524"/>
                  </a:ext>
                </a:extLst>
              </a:tr>
              <a:tr h="423722">
                <a:tc>
                  <a:txBody>
                    <a:bodyPr/>
                    <a:lstStyle/>
                    <a:p>
                      <a:r>
                        <a:rPr lang="en-DE" sz="1000">
                          <a:solidFill>
                            <a:srgbClr val="000000"/>
                          </a:solidFill>
                          <a:effectLst/>
                          <a:latin typeface="LindeDaxPowerPoint" panose="020B0500000000020000" pitchFamily="34" charset="0"/>
                          <a:ea typeface="Calibri" panose="020F0502020204030204" pitchFamily="34" charset="0"/>
                        </a:rPr>
                        <a:t>4. Financial Supply Chain Management</a:t>
                      </a:r>
                      <a:endParaRPr lang="en-DE" sz="1100">
                        <a:effectLst/>
                        <a:latin typeface="Calibri" panose="020F0502020204030204" pitchFamily="34" charset="0"/>
                        <a:ea typeface="Calibri" panose="020F0502020204030204" pitchFamily="34" charset="0"/>
                      </a:endParaRPr>
                    </a:p>
                  </a:txBody>
                  <a:tcPr marL="68580" marR="68580" marT="0" marB="0" anchor="ctr"/>
                </a:tc>
                <a:tc>
                  <a:txBody>
                    <a:bodyPr/>
                    <a:lstStyle/>
                    <a:p>
                      <a:pPr marL="0" indent="0" algn="l">
                        <a:buFont typeface="Arial" panose="020B0604020202020204" pitchFamily="34" charset="0"/>
                        <a:buNone/>
                      </a:pPr>
                      <a:r>
                        <a:rPr lang="en-US" sz="1100">
                          <a:effectLst/>
                          <a:latin typeface="Calibri" panose="020F0502020204030204" pitchFamily="34" charset="0"/>
                          <a:ea typeface="Calibri" panose="020F0502020204030204" pitchFamily="34" charset="0"/>
                        </a:rPr>
                        <a:t>Mandatory migration from ECC Credit Management</a:t>
                      </a:r>
                      <a:endParaRPr lang="en-DE" sz="1100">
                        <a:effectLst/>
                        <a:latin typeface="Calibri" panose="020F0502020204030204" pitchFamily="34" charset="0"/>
                        <a:ea typeface="Calibri" panose="020F0502020204030204" pitchFamily="34" charset="0"/>
                      </a:endParaRPr>
                    </a:p>
                  </a:txBody>
                  <a:tcPr marL="68580" marR="68580" marT="0" marB="0" anchor="ctr"/>
                </a:tc>
                <a:tc>
                  <a:txBody>
                    <a:bodyPr/>
                    <a:lstStyle/>
                    <a:p>
                      <a:pPr algn="ctr"/>
                      <a:r>
                        <a:rPr lang="en-DE" sz="1100">
                          <a:solidFill>
                            <a:srgbClr val="000000"/>
                          </a:solidFill>
                          <a:effectLst/>
                          <a:latin typeface="Calibri" panose="020F0502020204030204" pitchFamily="34" charset="0"/>
                          <a:ea typeface="Calibri" panose="020F0502020204030204" pitchFamily="34" charset="0"/>
                        </a:rPr>
                        <a:t>US/MX</a:t>
                      </a:r>
                      <a:endParaRPr lang="en-DE" sz="1100">
                        <a:effectLst/>
                        <a:latin typeface="Calibri" panose="020F0502020204030204" pitchFamily="34" charset="0"/>
                        <a:ea typeface="Calibri" panose="020F0502020204030204" pitchFamily="34" charset="0"/>
                      </a:endParaRPr>
                    </a:p>
                  </a:txBody>
                  <a:tcPr marL="68580" marR="68580" marT="0" marB="0" anchor="ctr"/>
                </a:tc>
                <a:extLst>
                  <a:ext uri="{0D108BD9-81ED-4DB2-BD59-A6C34878D82A}">
                    <a16:rowId xmlns:a16="http://schemas.microsoft.com/office/drawing/2014/main" val="4225976055"/>
                  </a:ext>
                </a:extLst>
              </a:tr>
              <a:tr h="423722">
                <a:tc>
                  <a:txBody>
                    <a:bodyPr/>
                    <a:lstStyle/>
                    <a:p>
                      <a:r>
                        <a:rPr lang="en-DE" sz="1000">
                          <a:solidFill>
                            <a:srgbClr val="000000"/>
                          </a:solidFill>
                          <a:effectLst/>
                          <a:latin typeface="LindeDaxPowerPoint" panose="020B0500000000020000" pitchFamily="34" charset="0"/>
                          <a:ea typeface="Calibri" panose="020F0502020204030204" pitchFamily="34" charset="0"/>
                        </a:rPr>
                        <a:t>5. Parallel Ledgers</a:t>
                      </a:r>
                      <a:endParaRPr lang="en-DE" sz="1100">
                        <a:effectLst/>
                        <a:latin typeface="Calibri" panose="020F0502020204030204" pitchFamily="34" charset="0"/>
                        <a:ea typeface="Calibri" panose="020F0502020204030204" pitchFamily="34" charset="0"/>
                      </a:endParaRPr>
                    </a:p>
                  </a:txBody>
                  <a:tcPr marL="68580" marR="68580" marT="0" marB="0" anchor="ctr"/>
                </a:tc>
                <a:tc>
                  <a:txBody>
                    <a:bodyPr/>
                    <a:lstStyle/>
                    <a:p>
                      <a:pPr marL="0" indent="0" algn="l">
                        <a:buFont typeface="Arial" panose="020B0604020202020204" pitchFamily="34" charset="0"/>
                        <a:buNone/>
                      </a:pPr>
                      <a:r>
                        <a:rPr lang="en-US" sz="1100">
                          <a:effectLst/>
                          <a:latin typeface="Calibri" panose="020F0502020204030204" pitchFamily="34" charset="0"/>
                          <a:ea typeface="Calibri" panose="020F0502020204030204" pitchFamily="34" charset="0"/>
                        </a:rPr>
                        <a:t>Leverage Universal Journal (new GL) and activate parallel ledgers for group/local tax / local reporting</a:t>
                      </a:r>
                      <a:endParaRPr lang="en-DE" sz="1100">
                        <a:effectLst/>
                        <a:latin typeface="Calibri" panose="020F0502020204030204" pitchFamily="34" charset="0"/>
                        <a:ea typeface="Calibri" panose="020F0502020204030204" pitchFamily="34" charset="0"/>
                      </a:endParaRPr>
                    </a:p>
                  </a:txBody>
                  <a:tcPr marL="68580" marR="68580" marT="0" marB="0" anchor="ctr"/>
                </a:tc>
                <a:tc>
                  <a:txBody>
                    <a:bodyPr/>
                    <a:lstStyle/>
                    <a:p>
                      <a:pPr algn="ctr"/>
                      <a:r>
                        <a:rPr lang="en-DE" sz="1100">
                          <a:solidFill>
                            <a:srgbClr val="000000"/>
                          </a:solidFill>
                          <a:effectLst/>
                          <a:latin typeface="Calibri" panose="020F0502020204030204" pitchFamily="34" charset="0"/>
                          <a:ea typeface="Calibri" panose="020F0502020204030204" pitchFamily="34" charset="0"/>
                        </a:rPr>
                        <a:t>US/MX</a:t>
                      </a:r>
                      <a:endParaRPr lang="en-DE" sz="1100">
                        <a:effectLst/>
                        <a:latin typeface="Calibri" panose="020F0502020204030204" pitchFamily="34" charset="0"/>
                        <a:ea typeface="Calibri" panose="020F0502020204030204" pitchFamily="34" charset="0"/>
                      </a:endParaRPr>
                    </a:p>
                  </a:txBody>
                  <a:tcPr marL="68580" marR="68580" marT="0" marB="0" anchor="ctr"/>
                </a:tc>
                <a:extLst>
                  <a:ext uri="{0D108BD9-81ED-4DB2-BD59-A6C34878D82A}">
                    <a16:rowId xmlns:a16="http://schemas.microsoft.com/office/drawing/2014/main" val="2859805673"/>
                  </a:ext>
                </a:extLst>
              </a:tr>
              <a:tr h="423722">
                <a:tc>
                  <a:txBody>
                    <a:bodyPr/>
                    <a:lstStyle/>
                    <a:p>
                      <a:r>
                        <a:rPr lang="en-DE" sz="1000">
                          <a:solidFill>
                            <a:srgbClr val="000000"/>
                          </a:solidFill>
                          <a:effectLst/>
                          <a:latin typeface="LindeDaxPowerPoint" panose="020B0500000000020000" pitchFamily="34" charset="0"/>
                          <a:ea typeface="Calibri" panose="020F0502020204030204" pitchFamily="34" charset="0"/>
                        </a:rPr>
                        <a:t>6. Document Split </a:t>
                      </a:r>
                      <a:endParaRPr lang="en-DE" sz="1100">
                        <a:effectLst/>
                        <a:latin typeface="Calibri" panose="020F0502020204030204" pitchFamily="34" charset="0"/>
                        <a:ea typeface="Calibri" panose="020F0502020204030204" pitchFamily="34" charset="0"/>
                      </a:endParaRPr>
                    </a:p>
                  </a:txBody>
                  <a:tcPr marL="68580" marR="68580" marT="0" marB="0" anchor="ctr"/>
                </a:tc>
                <a:tc>
                  <a:txBody>
                    <a:bodyPr/>
                    <a:lstStyle/>
                    <a:p>
                      <a:pPr marL="0" indent="0" algn="l">
                        <a:buFont typeface="Arial" panose="020B0604020202020204" pitchFamily="34" charset="0"/>
                        <a:buNone/>
                      </a:pPr>
                      <a:r>
                        <a:rPr lang="en-US" sz="1100">
                          <a:effectLst/>
                          <a:latin typeface="Calibri" panose="020F0502020204030204" pitchFamily="34" charset="0"/>
                          <a:ea typeface="Calibri" panose="020F0502020204030204" pitchFamily="34" charset="0"/>
                        </a:rPr>
                        <a:t>Splitting Balance Sheet accounts by lines of business (not seen as relevant for both US and MX given the singular business model)</a:t>
                      </a:r>
                      <a:endParaRPr lang="en-DE" sz="1100">
                        <a:effectLst/>
                        <a:latin typeface="Calibri" panose="020F0502020204030204" pitchFamily="34" charset="0"/>
                        <a:ea typeface="Calibri" panose="020F0502020204030204" pitchFamily="34" charset="0"/>
                      </a:endParaRPr>
                    </a:p>
                  </a:txBody>
                  <a:tcPr marL="68580" marR="68580" marT="0" marB="0" anchor="ctr"/>
                </a:tc>
                <a:tc>
                  <a:txBody>
                    <a:bodyPr/>
                    <a:lstStyle/>
                    <a:p>
                      <a:pPr algn="ctr"/>
                      <a:r>
                        <a:rPr lang="en-DE" sz="1100">
                          <a:solidFill>
                            <a:srgbClr val="000000"/>
                          </a:solidFill>
                          <a:effectLst/>
                          <a:latin typeface="Calibri" panose="020F0502020204030204" pitchFamily="34" charset="0"/>
                          <a:ea typeface="Calibri" panose="020F0502020204030204" pitchFamily="34" charset="0"/>
                        </a:rPr>
                        <a:t>Not </a:t>
                      </a:r>
                      <a:r>
                        <a:rPr lang="de-DE" sz="1100">
                          <a:solidFill>
                            <a:srgbClr val="000000"/>
                          </a:solidFill>
                          <a:effectLst/>
                          <a:latin typeface="Calibri" panose="020F0502020204030204" pitchFamily="34" charset="0"/>
                          <a:ea typeface="Calibri" panose="020F0502020204030204" pitchFamily="34" charset="0"/>
                        </a:rPr>
                        <a:t>r</a:t>
                      </a:r>
                      <a:r>
                        <a:rPr lang="en-DE" sz="1100">
                          <a:solidFill>
                            <a:srgbClr val="000000"/>
                          </a:solidFill>
                          <a:effectLst/>
                          <a:latin typeface="Calibri" panose="020F0502020204030204" pitchFamily="34" charset="0"/>
                          <a:ea typeface="Calibri" panose="020F0502020204030204" pitchFamily="34" charset="0"/>
                        </a:rPr>
                        <a:t>equired</a:t>
                      </a:r>
                      <a:r>
                        <a:rPr lang="en-US" sz="1100">
                          <a:solidFill>
                            <a:srgbClr val="000000"/>
                          </a:solidFill>
                          <a:effectLst/>
                          <a:latin typeface="Calibri" panose="020F0502020204030204" pitchFamily="34" charset="0"/>
                          <a:ea typeface="Calibri" panose="020F0502020204030204" pitchFamily="34" charset="0"/>
                        </a:rPr>
                        <a:t> for both</a:t>
                      </a:r>
                      <a:endParaRPr lang="en-DE" sz="1100">
                        <a:effectLst/>
                        <a:latin typeface="Calibri" panose="020F0502020204030204" pitchFamily="34" charset="0"/>
                        <a:ea typeface="Calibri" panose="020F0502020204030204" pitchFamily="34" charset="0"/>
                      </a:endParaRPr>
                    </a:p>
                  </a:txBody>
                  <a:tcPr marL="68580" marR="68580" marT="0" marB="0" anchor="ctr"/>
                </a:tc>
                <a:extLst>
                  <a:ext uri="{0D108BD9-81ED-4DB2-BD59-A6C34878D82A}">
                    <a16:rowId xmlns:a16="http://schemas.microsoft.com/office/drawing/2014/main" val="52535208"/>
                  </a:ext>
                </a:extLst>
              </a:tr>
              <a:tr h="423722">
                <a:tc>
                  <a:txBody>
                    <a:bodyPr/>
                    <a:lstStyle/>
                    <a:p>
                      <a:r>
                        <a:rPr lang="en-DE" sz="1000">
                          <a:solidFill>
                            <a:srgbClr val="000000"/>
                          </a:solidFill>
                          <a:effectLst/>
                          <a:latin typeface="LindeDaxPowerPoint" panose="020B0500000000020000" pitchFamily="34" charset="0"/>
                          <a:ea typeface="Calibri" panose="020F0502020204030204" pitchFamily="34" charset="0"/>
                        </a:rPr>
                        <a:t>7. </a:t>
                      </a:r>
                      <a:r>
                        <a:rPr lang="en-US" sz="1000">
                          <a:solidFill>
                            <a:srgbClr val="000000"/>
                          </a:solidFill>
                          <a:effectLst/>
                          <a:latin typeface="LindeDaxPowerPoint" panose="020B0500000000020000" pitchFamily="34" charset="0"/>
                          <a:ea typeface="Calibri" panose="020F0502020204030204" pitchFamily="34" charset="0"/>
                        </a:rPr>
                        <a:t>Account Based </a:t>
                      </a:r>
                      <a:r>
                        <a:rPr lang="en-DE" sz="1000">
                          <a:solidFill>
                            <a:srgbClr val="000000"/>
                          </a:solidFill>
                          <a:effectLst/>
                          <a:latin typeface="LindeDaxPowerPoint" panose="020B0500000000020000" pitchFamily="34" charset="0"/>
                          <a:ea typeface="Calibri" panose="020F0502020204030204" pitchFamily="34" charset="0"/>
                        </a:rPr>
                        <a:t>Customer Profitability</a:t>
                      </a:r>
                      <a:r>
                        <a:rPr lang="en-US" sz="1000">
                          <a:solidFill>
                            <a:srgbClr val="000000"/>
                          </a:solidFill>
                          <a:effectLst/>
                          <a:latin typeface="LindeDaxPowerPoint" panose="020B0500000000020000" pitchFamily="34" charset="0"/>
                          <a:ea typeface="Calibri" panose="020F0502020204030204" pitchFamily="34" charset="0"/>
                        </a:rPr>
                        <a:t> (COPA)</a:t>
                      </a:r>
                      <a:endParaRPr lang="en-DE" sz="1100">
                        <a:effectLst/>
                        <a:latin typeface="Calibri" panose="020F0502020204030204" pitchFamily="34" charset="0"/>
                        <a:ea typeface="Calibri" panose="020F0502020204030204" pitchFamily="34" charset="0"/>
                      </a:endParaRPr>
                    </a:p>
                  </a:txBody>
                  <a:tcPr marL="68580" marR="68580" marT="0" marB="0" anchor="ctr"/>
                </a:tc>
                <a:tc>
                  <a:txBody>
                    <a:bodyPr/>
                    <a:lstStyle/>
                    <a:p>
                      <a:pPr marL="0" indent="0" algn="l">
                        <a:buFont typeface="Arial" panose="020B0604020202020204" pitchFamily="34" charset="0"/>
                        <a:buNone/>
                      </a:pPr>
                      <a:r>
                        <a:rPr lang="en-US" sz="1100">
                          <a:effectLst/>
                          <a:latin typeface="Calibri" panose="020F0502020204030204" pitchFamily="34" charset="0"/>
                          <a:ea typeface="Calibri" panose="020F0502020204030204" pitchFamily="34" charset="0"/>
                        </a:rPr>
                        <a:t>Technical activation to allow real-time reconciled Customer Profitability with General Ledger.  Existing costing based COPA will continue in parallel, to allow business multiple months before switching to account based COPA</a:t>
                      </a:r>
                      <a:endParaRPr lang="en-DE" sz="1100">
                        <a:effectLst/>
                        <a:latin typeface="Calibri" panose="020F0502020204030204" pitchFamily="34" charset="0"/>
                        <a:ea typeface="Calibri" panose="020F0502020204030204" pitchFamily="34" charset="0"/>
                      </a:endParaRPr>
                    </a:p>
                  </a:txBody>
                  <a:tcPr marL="68580" marR="68580" marT="0" marB="0" anchor="ctr"/>
                </a:tc>
                <a:tc>
                  <a:txBody>
                    <a:bodyPr/>
                    <a:lstStyle/>
                    <a:p>
                      <a:pPr algn="ctr"/>
                      <a:r>
                        <a:rPr lang="en-DE" sz="1100">
                          <a:solidFill>
                            <a:srgbClr val="000000"/>
                          </a:solidFill>
                          <a:effectLst/>
                          <a:latin typeface="Calibri" panose="020F0502020204030204" pitchFamily="34" charset="0"/>
                          <a:ea typeface="Calibri" panose="020F0502020204030204" pitchFamily="34" charset="0"/>
                        </a:rPr>
                        <a:t>US</a:t>
                      </a:r>
                      <a:r>
                        <a:rPr lang="en-US" sz="1100">
                          <a:solidFill>
                            <a:srgbClr val="000000"/>
                          </a:solidFill>
                          <a:effectLst/>
                          <a:latin typeface="Calibri" panose="020F0502020204030204" pitchFamily="34" charset="0"/>
                          <a:ea typeface="Calibri" panose="020F0502020204030204" pitchFamily="34" charset="0"/>
                        </a:rPr>
                        <a:t> only</a:t>
                      </a:r>
                      <a:endParaRPr lang="en-DE" sz="1100">
                        <a:effectLst/>
                        <a:latin typeface="Calibri" panose="020F0502020204030204" pitchFamily="34" charset="0"/>
                        <a:ea typeface="Calibri" panose="020F0502020204030204" pitchFamily="34" charset="0"/>
                      </a:endParaRPr>
                    </a:p>
                  </a:txBody>
                  <a:tcPr marL="68580" marR="68580" marT="0" marB="0" anchor="ctr"/>
                </a:tc>
                <a:extLst>
                  <a:ext uri="{0D108BD9-81ED-4DB2-BD59-A6C34878D82A}">
                    <a16:rowId xmlns:a16="http://schemas.microsoft.com/office/drawing/2014/main" val="2100632785"/>
                  </a:ext>
                </a:extLst>
              </a:tr>
            </a:tbl>
          </a:graphicData>
        </a:graphic>
      </p:graphicFrame>
    </p:spTree>
    <p:extLst>
      <p:ext uri="{BB962C8B-B14F-4D97-AF65-F5344CB8AC3E}">
        <p14:creationId xmlns:p14="http://schemas.microsoft.com/office/powerpoint/2010/main" val="21019563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B9C07D-CC60-4400-8484-6CA5C7F5A22B}"/>
              </a:ext>
            </a:extLst>
          </p:cNvPr>
          <p:cNvSpPr>
            <a:spLocks noGrp="1"/>
          </p:cNvSpPr>
          <p:nvPr>
            <p:ph type="title"/>
          </p:nvPr>
        </p:nvSpPr>
        <p:spPr/>
        <p:txBody>
          <a:bodyPr/>
          <a:lstStyle/>
          <a:p>
            <a:r>
              <a:rPr lang="en-US"/>
              <a:t>S/4 HANA Technical Transformation Program</a:t>
            </a:r>
            <a:br>
              <a:rPr lang="en-US"/>
            </a:br>
            <a:r>
              <a:rPr lang="en-US" sz="1600">
                <a:solidFill>
                  <a:schemeClr val="accent5"/>
                </a:solidFill>
              </a:rPr>
              <a:t>Project Work Packages</a:t>
            </a:r>
          </a:p>
        </p:txBody>
      </p:sp>
      <p:sp>
        <p:nvSpPr>
          <p:cNvPr id="3" name="Date Placeholder 2">
            <a:extLst>
              <a:ext uri="{FF2B5EF4-FFF2-40B4-BE49-F238E27FC236}">
                <a16:creationId xmlns:a16="http://schemas.microsoft.com/office/drawing/2014/main" id="{A4181BCD-2C64-4710-9272-B98088E29CF7}"/>
              </a:ext>
            </a:extLst>
          </p:cNvPr>
          <p:cNvSpPr>
            <a:spLocks noGrp="1"/>
          </p:cNvSpPr>
          <p:nvPr>
            <p:ph type="dt" sz="half" idx="10"/>
          </p:nvPr>
        </p:nvSpPr>
        <p:spPr/>
        <p:txBody>
          <a:bodyPr/>
          <a:lstStyle/>
          <a:p>
            <a:pPr>
              <a:lnSpc>
                <a:spcPct val="100000"/>
              </a:lnSpc>
            </a:pPr>
            <a:fld id="{156EEAEA-A3B3-4068-AC4D-BAAE5D92BF24}" type="datetime1">
              <a:rPr lang="en-US" noProof="0" smtClean="0"/>
              <a:t>3/11/2025</a:t>
            </a:fld>
            <a:endParaRPr lang="en-GB" noProof="0"/>
          </a:p>
        </p:txBody>
      </p:sp>
      <p:sp>
        <p:nvSpPr>
          <p:cNvPr id="5" name="TextBox 4">
            <a:extLst>
              <a:ext uri="{FF2B5EF4-FFF2-40B4-BE49-F238E27FC236}">
                <a16:creationId xmlns:a16="http://schemas.microsoft.com/office/drawing/2014/main" id="{006130F3-ACFC-17B8-7F13-BBFB224C6EFB}"/>
              </a:ext>
            </a:extLst>
          </p:cNvPr>
          <p:cNvSpPr txBox="1"/>
          <p:nvPr/>
        </p:nvSpPr>
        <p:spPr>
          <a:xfrm>
            <a:off x="311982" y="1368481"/>
            <a:ext cx="7651775" cy="4708981"/>
          </a:xfrm>
          <a:prstGeom prst="rect">
            <a:avLst/>
          </a:prstGeom>
          <a:noFill/>
        </p:spPr>
        <p:txBody>
          <a:bodyPr wrap="none" rtlCol="0" anchor="t">
            <a:spAutoFit/>
          </a:bodyPr>
          <a:lstStyle/>
          <a:p>
            <a:r>
              <a:rPr lang="en-US" sz="1200"/>
              <a:t>Project Work Packages to be adjusted to local project:</a:t>
            </a:r>
          </a:p>
          <a:p>
            <a:endParaRPr lang="en-US" sz="1200"/>
          </a:p>
          <a:p>
            <a:pPr marL="171450" indent="-171450">
              <a:buFont typeface="Arial" panose="020B0604020202020204" pitchFamily="34" charset="0"/>
              <a:buChar char="•"/>
            </a:pPr>
            <a:r>
              <a:rPr lang="en-US" sz="1200" b="1" u="sng"/>
              <a:t>Mobilization</a:t>
            </a:r>
          </a:p>
          <a:p>
            <a:pPr marL="628650" lvl="1" indent="-171450">
              <a:buFont typeface="Arial" panose="020B0604020202020204" pitchFamily="34" charset="0"/>
              <a:buChar char="•"/>
            </a:pPr>
            <a:r>
              <a:rPr lang="en-US" sz="1200"/>
              <a:t>Archiving </a:t>
            </a:r>
          </a:p>
          <a:p>
            <a:pPr marL="628650" lvl="1" indent="-171450">
              <a:buFont typeface="Arial" panose="020B0604020202020204" pitchFamily="34" charset="0"/>
              <a:buChar char="•"/>
            </a:pPr>
            <a:r>
              <a:rPr lang="en-US" sz="1200"/>
              <a:t>Financial and contractual activities</a:t>
            </a:r>
          </a:p>
          <a:p>
            <a:pPr marL="628650" lvl="1" indent="-171450">
              <a:buFont typeface="Arial" panose="020B0604020202020204" pitchFamily="34" charset="0"/>
              <a:buChar char="•"/>
            </a:pPr>
            <a:r>
              <a:rPr lang="en-US" sz="1200"/>
              <a:t>Project Preparation (team onboarding, KT-sessions, planning, Project Governance)</a:t>
            </a:r>
          </a:p>
          <a:p>
            <a:pPr marL="628650" lvl="1" indent="-171450">
              <a:buFont typeface="Arial" panose="020B0604020202020204" pitchFamily="34" charset="0"/>
              <a:buChar char="•"/>
            </a:pPr>
            <a:r>
              <a:rPr lang="en-US" sz="1200"/>
              <a:t>S/4 HANA Activities (Simplification &amp; Compatibility, Interfaces, Reporting, Testing &amp; Auto, Roles, Add-Ons)</a:t>
            </a:r>
          </a:p>
          <a:p>
            <a:pPr marL="628650" lvl="1" indent="-171450">
              <a:buFont typeface="Arial" panose="020B0604020202020204" pitchFamily="34" charset="0"/>
              <a:buChar char="•"/>
            </a:pPr>
            <a:r>
              <a:rPr lang="en-US" sz="1200"/>
              <a:t>Shell Conversion  </a:t>
            </a:r>
          </a:p>
          <a:p>
            <a:pPr marL="171450" indent="-171450">
              <a:buFont typeface="Arial" panose="020B0604020202020204" pitchFamily="34" charset="0"/>
              <a:buChar char="•"/>
            </a:pPr>
            <a:endParaRPr lang="en-US" sz="1200"/>
          </a:p>
          <a:p>
            <a:pPr marL="171450" indent="-171450">
              <a:buFont typeface="Arial" panose="020B0604020202020204" pitchFamily="34" charset="0"/>
              <a:buChar char="•"/>
            </a:pPr>
            <a:r>
              <a:rPr lang="en-US" sz="1200" b="1" u="sng"/>
              <a:t>Roles</a:t>
            </a:r>
          </a:p>
          <a:p>
            <a:pPr marL="628650" lvl="1" indent="-171450">
              <a:buFont typeface="Arial" panose="020B0604020202020204" pitchFamily="34" charset="0"/>
              <a:buChar char="•"/>
            </a:pPr>
            <a:r>
              <a:rPr lang="en-US" sz="1200"/>
              <a:t>Single Role Design &amp; Build</a:t>
            </a:r>
          </a:p>
          <a:p>
            <a:pPr marL="628650" lvl="1" indent="-171450">
              <a:buFont typeface="Arial" panose="020B0604020202020204" pitchFamily="34" charset="0"/>
              <a:buChar char="•"/>
            </a:pPr>
            <a:r>
              <a:rPr lang="en-US" sz="1200"/>
              <a:t>Composite Role Design &amp; Build</a:t>
            </a:r>
          </a:p>
          <a:p>
            <a:pPr marL="628650" lvl="1" indent="-171450">
              <a:buFont typeface="Arial" panose="020B0604020202020204" pitchFamily="34" charset="0"/>
              <a:buChar char="•"/>
            </a:pPr>
            <a:r>
              <a:rPr lang="en-US" sz="1200"/>
              <a:t>End User Simulation</a:t>
            </a:r>
          </a:p>
          <a:p>
            <a:pPr marL="171450" indent="-171450">
              <a:buFont typeface="Arial" panose="020B0604020202020204" pitchFamily="34" charset="0"/>
              <a:buChar char="•"/>
            </a:pPr>
            <a:endParaRPr lang="en-US" sz="1200"/>
          </a:p>
          <a:p>
            <a:pPr marL="171450" indent="-171450">
              <a:buFont typeface="Arial" panose="020B0604020202020204" pitchFamily="34" charset="0"/>
              <a:buChar char="•"/>
            </a:pPr>
            <a:r>
              <a:rPr lang="en-US" sz="1200" b="1" u="sng"/>
              <a:t>SDT Migration</a:t>
            </a:r>
          </a:p>
          <a:p>
            <a:pPr marL="628650" lvl="1" indent="-171450">
              <a:buFont typeface="Arial" panose="020B0604020202020204" pitchFamily="34" charset="0"/>
              <a:buChar char="•"/>
            </a:pPr>
            <a:r>
              <a:rPr lang="en-US" sz="1200"/>
              <a:t>Migration Blueprint</a:t>
            </a:r>
          </a:p>
          <a:p>
            <a:pPr marL="628650" lvl="1" indent="-171450">
              <a:buFont typeface="Arial" panose="020B0604020202020204" pitchFamily="34" charset="0"/>
              <a:buChar char="•"/>
            </a:pPr>
            <a:r>
              <a:rPr lang="en-US" sz="1200"/>
              <a:t>Technical Migration 0, 1 and 2</a:t>
            </a:r>
          </a:p>
          <a:p>
            <a:pPr marL="628650" lvl="1" indent="-171450">
              <a:buFont typeface="Arial" panose="020B0604020202020204" pitchFamily="34" charset="0"/>
              <a:buChar char="•"/>
            </a:pPr>
            <a:r>
              <a:rPr lang="en-US" sz="1200"/>
              <a:t>Go Live Simulation</a:t>
            </a:r>
          </a:p>
          <a:p>
            <a:pPr marL="171450" indent="-171450">
              <a:buFont typeface="Arial" panose="020B0604020202020204" pitchFamily="34" charset="0"/>
              <a:buChar char="•"/>
            </a:pPr>
            <a:endParaRPr lang="en-US" sz="1200"/>
          </a:p>
          <a:p>
            <a:pPr marL="171450" indent="-171450">
              <a:buFont typeface="Arial" panose="020B0604020202020204" pitchFamily="34" charset="0"/>
              <a:buChar char="•"/>
            </a:pPr>
            <a:r>
              <a:rPr lang="en-US" sz="1200" b="1" u="sng"/>
              <a:t>Testing</a:t>
            </a:r>
          </a:p>
          <a:p>
            <a:pPr marL="628650" lvl="1" indent="-171450">
              <a:buFont typeface="Arial" panose="020B0604020202020204" pitchFamily="34" charset="0"/>
              <a:buChar char="•"/>
            </a:pPr>
            <a:r>
              <a:rPr lang="en-US" sz="1200"/>
              <a:t>Functional Unit Test</a:t>
            </a:r>
          </a:p>
          <a:p>
            <a:pPr marL="628650" lvl="1" indent="-171450">
              <a:buFont typeface="Arial" panose="020B0604020202020204" pitchFamily="34" charset="0"/>
              <a:buChar char="•"/>
            </a:pPr>
            <a:r>
              <a:rPr lang="en-US" sz="1200"/>
              <a:t>TM0 Unit Testing</a:t>
            </a:r>
          </a:p>
          <a:p>
            <a:pPr marL="628650" lvl="1" indent="-171450">
              <a:buFont typeface="Arial" panose="020B0604020202020204" pitchFamily="34" charset="0"/>
              <a:buChar char="•"/>
            </a:pPr>
            <a:r>
              <a:rPr lang="en-US" sz="1200"/>
              <a:t>System Integration Test</a:t>
            </a:r>
          </a:p>
          <a:p>
            <a:pPr marL="628650" lvl="1" indent="-171450">
              <a:buFont typeface="Arial" panose="020B0604020202020204" pitchFamily="34" charset="0"/>
              <a:buChar char="•"/>
            </a:pPr>
            <a:r>
              <a:rPr lang="en-US" sz="1200"/>
              <a:t>User Acceptance Test</a:t>
            </a:r>
          </a:p>
          <a:p>
            <a:pPr marL="628650" lvl="1" indent="-171450">
              <a:buFont typeface="Arial" panose="020B0604020202020204" pitchFamily="34" charset="0"/>
              <a:buChar char="•"/>
            </a:pPr>
            <a:r>
              <a:rPr lang="en-US" sz="1200"/>
              <a:t>Automation Test</a:t>
            </a:r>
          </a:p>
        </p:txBody>
      </p:sp>
    </p:spTree>
    <p:extLst>
      <p:ext uri="{BB962C8B-B14F-4D97-AF65-F5344CB8AC3E}">
        <p14:creationId xmlns:p14="http://schemas.microsoft.com/office/powerpoint/2010/main" val="20440826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9D3247-6660-CD38-8D1D-4E8280F08E6A}"/>
            </a:ext>
          </a:extLst>
        </p:cNvPr>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47C937DF-8968-84C7-E952-3F1F7156E4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131" imgH="131" progId="TCLayout.ActiveDocument.1">
                  <p:embed/>
                </p:oleObj>
              </mc:Choice>
              <mc:Fallback>
                <p:oleObj name="think-cell Slide" r:id="rId4" imgW="131" imgH="131" progId="TCLayout.ActiveDocument.1">
                  <p:embed/>
                  <p:pic>
                    <p:nvPicPr>
                      <p:cNvPr id="5" name="Object 4" hidden="1">
                        <a:extLst>
                          <a:ext uri="{FF2B5EF4-FFF2-40B4-BE49-F238E27FC236}">
                            <a16:creationId xmlns:a16="http://schemas.microsoft.com/office/drawing/2014/main" id="{47C937DF-8968-84C7-E952-3F1F7156E46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Rectangle 3">
            <a:extLst>
              <a:ext uri="{FF2B5EF4-FFF2-40B4-BE49-F238E27FC236}">
                <a16:creationId xmlns:a16="http://schemas.microsoft.com/office/drawing/2014/main" id="{60F687AB-7A5A-06E9-0BCB-7DBFCA55CFB4}"/>
              </a:ext>
            </a:extLst>
          </p:cNvPr>
          <p:cNvSpPr>
            <a:spLocks noChangeArrowheads="1"/>
          </p:cNvSpPr>
          <p:nvPr/>
        </p:nvSpPr>
        <p:spPr bwMode="auto">
          <a:xfrm>
            <a:off x="6733984" y="2171700"/>
            <a:ext cx="483198" cy="4245934"/>
          </a:xfrm>
          <a:prstGeom prst="rect">
            <a:avLst/>
          </a:prstGeom>
          <a:solidFill>
            <a:srgbClr val="FFFFCC">
              <a:alpha val="23137"/>
            </a:srgbClr>
          </a:solidFill>
          <a:ln>
            <a:noFill/>
          </a:ln>
          <a:effectLst/>
        </p:spPr>
        <p:txBody>
          <a:bodyPr wrap="none" lIns="11" tIns="5" rIns="11" bIns="5"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700" b="0" i="0" u="none" strike="noStrike" kern="1200" cap="none" spc="0" normalizeH="0" baseline="0" noProof="0">
              <a:ln>
                <a:noFill/>
              </a:ln>
              <a:solidFill>
                <a:srgbClr val="000000"/>
              </a:solidFill>
              <a:effectLst/>
              <a:uLnTx/>
              <a:uFillTx/>
              <a:latin typeface="LindeDaxPowerPoint" pitchFamily="34" charset="0"/>
              <a:ea typeface="+mn-ea"/>
              <a:cs typeface="Arial" charset="0"/>
            </a:endParaRPr>
          </a:p>
        </p:txBody>
      </p:sp>
      <p:sp>
        <p:nvSpPr>
          <p:cNvPr id="2" name="Titel 1">
            <a:extLst>
              <a:ext uri="{FF2B5EF4-FFF2-40B4-BE49-F238E27FC236}">
                <a16:creationId xmlns:a16="http://schemas.microsoft.com/office/drawing/2014/main" id="{0DFBBEFB-8708-E628-7515-FFB50ED87C4C}"/>
              </a:ext>
            </a:extLst>
          </p:cNvPr>
          <p:cNvSpPr>
            <a:spLocks noGrp="1"/>
          </p:cNvSpPr>
          <p:nvPr>
            <p:ph type="title"/>
          </p:nvPr>
        </p:nvSpPr>
        <p:spPr/>
        <p:txBody>
          <a:bodyPr vert="horz"/>
          <a:lstStyle/>
          <a:p>
            <a:r>
              <a:rPr lang="en-US"/>
              <a:t>Project S/4 HANA US &amp; Mexico</a:t>
            </a:r>
            <a:br>
              <a:rPr lang="en-US" sz="2000"/>
            </a:br>
            <a:r>
              <a:rPr lang="en-US" sz="1600">
                <a:solidFill>
                  <a:schemeClr val="accent5"/>
                </a:solidFill>
              </a:rPr>
              <a:t>Project Plan</a:t>
            </a:r>
            <a:endParaRPr lang="en-GB" sz="2000">
              <a:solidFill>
                <a:schemeClr val="accent5"/>
              </a:solidFill>
            </a:endParaRPr>
          </a:p>
        </p:txBody>
      </p:sp>
      <p:sp>
        <p:nvSpPr>
          <p:cNvPr id="92" name="Rectangle 6">
            <a:extLst>
              <a:ext uri="{FF2B5EF4-FFF2-40B4-BE49-F238E27FC236}">
                <a16:creationId xmlns:a16="http://schemas.microsoft.com/office/drawing/2014/main" id="{A459798C-A394-25A4-180E-8E603E001B9E}"/>
              </a:ext>
            </a:extLst>
          </p:cNvPr>
          <p:cNvSpPr>
            <a:spLocks noChangeArrowheads="1"/>
          </p:cNvSpPr>
          <p:nvPr/>
        </p:nvSpPr>
        <p:spPr bwMode="auto">
          <a:xfrm>
            <a:off x="6962966" y="2133466"/>
            <a:ext cx="467301" cy="4284168"/>
          </a:xfrm>
          <a:prstGeom prst="rect">
            <a:avLst/>
          </a:prstGeom>
          <a:solidFill>
            <a:srgbClr val="EAEAE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1" tIns="5" rIns="11" bIns="5"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700" b="0" i="0" u="none" strike="noStrike" kern="1200" cap="none" spc="0" normalizeH="0" baseline="0" noProof="0">
              <a:ln>
                <a:noFill/>
              </a:ln>
              <a:solidFill>
                <a:srgbClr val="000000"/>
              </a:solidFill>
              <a:effectLst/>
              <a:uLnTx/>
              <a:uFillTx/>
              <a:latin typeface="LindeDaxPowerPoint" pitchFamily="34" charset="0"/>
              <a:ea typeface="+mn-ea"/>
              <a:cs typeface="Arial" charset="0"/>
            </a:endParaRPr>
          </a:p>
        </p:txBody>
      </p:sp>
      <p:sp>
        <p:nvSpPr>
          <p:cNvPr id="109" name="Rectangle 6">
            <a:extLst>
              <a:ext uri="{FF2B5EF4-FFF2-40B4-BE49-F238E27FC236}">
                <a16:creationId xmlns:a16="http://schemas.microsoft.com/office/drawing/2014/main" id="{5808A4A8-0AA0-505F-74F7-4C365D2071BE}"/>
              </a:ext>
            </a:extLst>
          </p:cNvPr>
          <p:cNvSpPr>
            <a:spLocks noChangeArrowheads="1"/>
          </p:cNvSpPr>
          <p:nvPr/>
        </p:nvSpPr>
        <p:spPr bwMode="auto">
          <a:xfrm>
            <a:off x="1391376" y="1994366"/>
            <a:ext cx="456952" cy="4423268"/>
          </a:xfrm>
          <a:prstGeom prst="rect">
            <a:avLst/>
          </a:prstGeom>
          <a:solidFill>
            <a:srgbClr val="EAEAE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1" tIns="5" rIns="11" bIns="5"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700" b="0" i="0" u="none" strike="noStrike" kern="1200" cap="none" spc="0" normalizeH="0" baseline="0" noProof="0">
              <a:ln>
                <a:noFill/>
              </a:ln>
              <a:solidFill>
                <a:srgbClr val="000000"/>
              </a:solidFill>
              <a:effectLst/>
              <a:uLnTx/>
              <a:uFillTx/>
              <a:latin typeface="LindeDaxPowerPoint" pitchFamily="34" charset="0"/>
              <a:ea typeface="+mn-ea"/>
              <a:cs typeface="Arial" charset="0"/>
            </a:endParaRPr>
          </a:p>
        </p:txBody>
      </p:sp>
      <p:sp>
        <p:nvSpPr>
          <p:cNvPr id="91" name="Rectangle 6">
            <a:extLst>
              <a:ext uri="{FF2B5EF4-FFF2-40B4-BE49-F238E27FC236}">
                <a16:creationId xmlns:a16="http://schemas.microsoft.com/office/drawing/2014/main" id="{2B116657-AFCE-2745-A4A3-BDF02773300D}"/>
              </a:ext>
            </a:extLst>
          </p:cNvPr>
          <p:cNvSpPr>
            <a:spLocks noChangeArrowheads="1"/>
          </p:cNvSpPr>
          <p:nvPr/>
        </p:nvSpPr>
        <p:spPr bwMode="auto">
          <a:xfrm>
            <a:off x="6040592" y="2133466"/>
            <a:ext cx="467301" cy="4284168"/>
          </a:xfrm>
          <a:prstGeom prst="rect">
            <a:avLst/>
          </a:prstGeom>
          <a:solidFill>
            <a:srgbClr val="EAEAE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1" tIns="5" rIns="11" bIns="5"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700" b="0" i="0" u="none" strike="noStrike" kern="1200" cap="none" spc="0" normalizeH="0" baseline="0" noProof="0">
              <a:ln>
                <a:noFill/>
              </a:ln>
              <a:solidFill>
                <a:srgbClr val="000000"/>
              </a:solidFill>
              <a:effectLst/>
              <a:uLnTx/>
              <a:uFillTx/>
              <a:latin typeface="LindeDaxPowerPoint" pitchFamily="34" charset="0"/>
              <a:ea typeface="+mn-ea"/>
              <a:cs typeface="Arial" charset="0"/>
            </a:endParaRPr>
          </a:p>
        </p:txBody>
      </p:sp>
      <p:sp>
        <p:nvSpPr>
          <p:cNvPr id="93" name="Rectangle 6">
            <a:extLst>
              <a:ext uri="{FF2B5EF4-FFF2-40B4-BE49-F238E27FC236}">
                <a16:creationId xmlns:a16="http://schemas.microsoft.com/office/drawing/2014/main" id="{8E6EAA7B-292E-77DA-4CC7-0F2490BE5846}"/>
              </a:ext>
            </a:extLst>
          </p:cNvPr>
          <p:cNvSpPr>
            <a:spLocks noChangeArrowheads="1"/>
          </p:cNvSpPr>
          <p:nvPr/>
        </p:nvSpPr>
        <p:spPr bwMode="auto">
          <a:xfrm>
            <a:off x="7891389" y="2137206"/>
            <a:ext cx="488044" cy="4280428"/>
          </a:xfrm>
          <a:prstGeom prst="rect">
            <a:avLst/>
          </a:prstGeom>
          <a:solidFill>
            <a:srgbClr val="EAEAE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1" tIns="5" rIns="11" bIns="5"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700" b="0" i="0" u="none" strike="noStrike" kern="1200" cap="none" spc="0" normalizeH="0" baseline="0" noProof="0">
              <a:ln>
                <a:noFill/>
              </a:ln>
              <a:solidFill>
                <a:srgbClr val="000000"/>
              </a:solidFill>
              <a:effectLst/>
              <a:uLnTx/>
              <a:uFillTx/>
              <a:latin typeface="LindeDaxPowerPoint" pitchFamily="34" charset="0"/>
              <a:ea typeface="+mn-ea"/>
              <a:cs typeface="Arial" charset="0"/>
            </a:endParaRPr>
          </a:p>
        </p:txBody>
      </p:sp>
      <p:sp>
        <p:nvSpPr>
          <p:cNvPr id="87" name="Rectangle 6">
            <a:extLst>
              <a:ext uri="{FF2B5EF4-FFF2-40B4-BE49-F238E27FC236}">
                <a16:creationId xmlns:a16="http://schemas.microsoft.com/office/drawing/2014/main" id="{680F9C20-9609-6EE8-3633-0ED1BA64756F}"/>
              </a:ext>
            </a:extLst>
          </p:cNvPr>
          <p:cNvSpPr>
            <a:spLocks noChangeArrowheads="1"/>
          </p:cNvSpPr>
          <p:nvPr/>
        </p:nvSpPr>
        <p:spPr bwMode="auto">
          <a:xfrm>
            <a:off x="2322921" y="2022028"/>
            <a:ext cx="463672" cy="4395606"/>
          </a:xfrm>
          <a:prstGeom prst="rect">
            <a:avLst/>
          </a:prstGeom>
          <a:solidFill>
            <a:srgbClr val="EAEAE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1" tIns="5" rIns="11" bIns="5"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700" b="0" i="0" u="none" strike="noStrike" kern="1200" cap="none" spc="0" normalizeH="0" baseline="0" noProof="0">
              <a:ln>
                <a:noFill/>
              </a:ln>
              <a:solidFill>
                <a:srgbClr val="000000"/>
              </a:solidFill>
              <a:effectLst/>
              <a:uLnTx/>
              <a:uFillTx/>
              <a:latin typeface="LindeDaxPowerPoint" pitchFamily="34" charset="0"/>
              <a:ea typeface="+mn-ea"/>
              <a:cs typeface="Arial" charset="0"/>
            </a:endParaRPr>
          </a:p>
        </p:txBody>
      </p:sp>
      <p:sp>
        <p:nvSpPr>
          <p:cNvPr id="90" name="Rectangle 6">
            <a:extLst>
              <a:ext uri="{FF2B5EF4-FFF2-40B4-BE49-F238E27FC236}">
                <a16:creationId xmlns:a16="http://schemas.microsoft.com/office/drawing/2014/main" id="{8B8807B7-64AC-D335-33EA-E0A7215690A8}"/>
              </a:ext>
            </a:extLst>
          </p:cNvPr>
          <p:cNvSpPr>
            <a:spLocks noChangeArrowheads="1"/>
          </p:cNvSpPr>
          <p:nvPr/>
        </p:nvSpPr>
        <p:spPr bwMode="auto">
          <a:xfrm>
            <a:off x="5106298" y="2139151"/>
            <a:ext cx="465859" cy="4278483"/>
          </a:xfrm>
          <a:prstGeom prst="rect">
            <a:avLst/>
          </a:prstGeom>
          <a:solidFill>
            <a:srgbClr val="EAEAE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1" tIns="5" rIns="11" bIns="5"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700" b="0" i="0" u="none" strike="noStrike" kern="1200" cap="none" spc="0" normalizeH="0" baseline="0" noProof="0">
              <a:ln>
                <a:noFill/>
              </a:ln>
              <a:solidFill>
                <a:srgbClr val="000000"/>
              </a:solidFill>
              <a:effectLst/>
              <a:uLnTx/>
              <a:uFillTx/>
              <a:latin typeface="LindeDaxPowerPoint" pitchFamily="34" charset="0"/>
              <a:ea typeface="+mn-ea"/>
              <a:cs typeface="Arial" charset="0"/>
            </a:endParaRPr>
          </a:p>
        </p:txBody>
      </p:sp>
      <p:sp>
        <p:nvSpPr>
          <p:cNvPr id="89" name="Rectangle 6">
            <a:extLst>
              <a:ext uri="{FF2B5EF4-FFF2-40B4-BE49-F238E27FC236}">
                <a16:creationId xmlns:a16="http://schemas.microsoft.com/office/drawing/2014/main" id="{20BFFDEA-D32C-AF3B-063E-AFA4248240D5}"/>
              </a:ext>
            </a:extLst>
          </p:cNvPr>
          <p:cNvSpPr>
            <a:spLocks noChangeArrowheads="1"/>
          </p:cNvSpPr>
          <p:nvPr/>
        </p:nvSpPr>
        <p:spPr bwMode="auto">
          <a:xfrm>
            <a:off x="4188205" y="2112096"/>
            <a:ext cx="455317" cy="4305538"/>
          </a:xfrm>
          <a:prstGeom prst="rect">
            <a:avLst/>
          </a:prstGeom>
          <a:solidFill>
            <a:srgbClr val="EAEAE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1" tIns="5" rIns="11" bIns="5"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700" b="0" i="0" u="none" strike="noStrike" kern="1200" cap="none" spc="0" normalizeH="0" baseline="0" noProof="0">
              <a:ln>
                <a:noFill/>
              </a:ln>
              <a:solidFill>
                <a:srgbClr val="000000"/>
              </a:solidFill>
              <a:effectLst/>
              <a:uLnTx/>
              <a:uFillTx/>
              <a:latin typeface="LindeDaxPowerPoint" pitchFamily="34" charset="0"/>
              <a:ea typeface="+mn-ea"/>
              <a:cs typeface="Arial" charset="0"/>
            </a:endParaRPr>
          </a:p>
        </p:txBody>
      </p:sp>
      <p:sp>
        <p:nvSpPr>
          <p:cNvPr id="88" name="Rectangle 6">
            <a:extLst>
              <a:ext uri="{FF2B5EF4-FFF2-40B4-BE49-F238E27FC236}">
                <a16:creationId xmlns:a16="http://schemas.microsoft.com/office/drawing/2014/main" id="{EB509D51-A269-EDF2-D805-DCAFAF039DC9}"/>
              </a:ext>
            </a:extLst>
          </p:cNvPr>
          <p:cNvSpPr>
            <a:spLocks noChangeArrowheads="1"/>
          </p:cNvSpPr>
          <p:nvPr/>
        </p:nvSpPr>
        <p:spPr bwMode="auto">
          <a:xfrm>
            <a:off x="3259072" y="2135730"/>
            <a:ext cx="452425" cy="4281904"/>
          </a:xfrm>
          <a:prstGeom prst="rect">
            <a:avLst/>
          </a:prstGeom>
          <a:solidFill>
            <a:srgbClr val="EAEAE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1" tIns="5" rIns="11" bIns="5"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700" b="0" i="0" u="none" strike="noStrike" kern="1200" cap="none" spc="0" normalizeH="0" baseline="0" noProof="0">
              <a:ln>
                <a:noFill/>
              </a:ln>
              <a:solidFill>
                <a:srgbClr val="000000"/>
              </a:solidFill>
              <a:effectLst/>
              <a:uLnTx/>
              <a:uFillTx/>
              <a:latin typeface="LindeDaxPowerPoint" pitchFamily="34" charset="0"/>
              <a:ea typeface="+mn-ea"/>
              <a:cs typeface="Arial" charset="0"/>
            </a:endParaRPr>
          </a:p>
        </p:txBody>
      </p:sp>
      <p:sp>
        <p:nvSpPr>
          <p:cNvPr id="48" name="Rectangle 15">
            <a:extLst>
              <a:ext uri="{FF2B5EF4-FFF2-40B4-BE49-F238E27FC236}">
                <a16:creationId xmlns:a16="http://schemas.microsoft.com/office/drawing/2014/main" id="{74035FB4-DDF0-7E00-B58F-1935ED2C5F0A}"/>
              </a:ext>
            </a:extLst>
          </p:cNvPr>
          <p:cNvSpPr>
            <a:spLocks noChangeArrowheads="1"/>
          </p:cNvSpPr>
          <p:nvPr/>
        </p:nvSpPr>
        <p:spPr bwMode="auto">
          <a:xfrm>
            <a:off x="929164" y="1219127"/>
            <a:ext cx="457039" cy="199537"/>
          </a:xfrm>
          <a:prstGeom prst="rect">
            <a:avLst/>
          </a:prstGeom>
          <a:solidFill>
            <a:schemeClr val="accent1"/>
          </a:solidFill>
          <a:ln w="12700">
            <a:solidFill>
              <a:schemeClr val="bg1"/>
            </a:solidFill>
            <a:miter lim="800000"/>
            <a:headEnd/>
            <a:tailEnd/>
          </a:ln>
          <a:effectLst/>
        </p:spPr>
        <p:txBody>
          <a:bodyPr wrap="none" lIns="10" tIns="4" rIns="10" bIns="4" anchor="ctr"/>
          <a:lstStyle>
            <a:lvl1pPr defTabSz="839788">
              <a:defRPr sz="2400">
                <a:solidFill>
                  <a:schemeClr val="tx1"/>
                </a:solidFill>
                <a:latin typeface="LindeDaxPowerPoint" panose="020B0500000000020000" pitchFamily="34" charset="0"/>
              </a:defRPr>
            </a:lvl1pPr>
            <a:lvl2pPr marL="420688" defTabSz="839788">
              <a:defRPr sz="2400">
                <a:solidFill>
                  <a:schemeClr val="tx1"/>
                </a:solidFill>
                <a:latin typeface="LindeDaxPowerPoint" panose="020B0500000000020000" pitchFamily="34" charset="0"/>
              </a:defRPr>
            </a:lvl2pPr>
            <a:lvl3pPr marL="839788" defTabSz="839788">
              <a:defRPr sz="2400">
                <a:solidFill>
                  <a:schemeClr val="tx1"/>
                </a:solidFill>
                <a:latin typeface="LindeDaxPowerPoint" panose="020B0500000000020000" pitchFamily="34" charset="0"/>
              </a:defRPr>
            </a:lvl3pPr>
            <a:lvl4pPr marL="1258888" defTabSz="839788">
              <a:defRPr sz="2400">
                <a:solidFill>
                  <a:schemeClr val="tx1"/>
                </a:solidFill>
                <a:latin typeface="LindeDaxPowerPoint" panose="020B0500000000020000" pitchFamily="34" charset="0"/>
              </a:defRPr>
            </a:lvl4pPr>
            <a:lvl5pPr marL="1679575" defTabSz="839788">
              <a:defRPr sz="2400">
                <a:solidFill>
                  <a:schemeClr val="tx1"/>
                </a:solidFill>
                <a:latin typeface="LindeDaxPowerPoint" panose="020B0500000000020000" pitchFamily="34" charset="0"/>
              </a:defRPr>
            </a:lvl5pPr>
            <a:lvl6pPr marL="2136775" defTabSz="839788" fontAlgn="base">
              <a:spcBef>
                <a:spcPct val="0"/>
              </a:spcBef>
              <a:spcAft>
                <a:spcPct val="0"/>
              </a:spcAft>
              <a:defRPr sz="2400">
                <a:solidFill>
                  <a:schemeClr val="tx1"/>
                </a:solidFill>
                <a:latin typeface="LindeDaxPowerPoint" panose="020B0500000000020000" pitchFamily="34" charset="0"/>
              </a:defRPr>
            </a:lvl6pPr>
            <a:lvl7pPr marL="2593975" defTabSz="839788" fontAlgn="base">
              <a:spcBef>
                <a:spcPct val="0"/>
              </a:spcBef>
              <a:spcAft>
                <a:spcPct val="0"/>
              </a:spcAft>
              <a:defRPr sz="2400">
                <a:solidFill>
                  <a:schemeClr val="tx1"/>
                </a:solidFill>
                <a:latin typeface="LindeDaxPowerPoint" panose="020B0500000000020000" pitchFamily="34" charset="0"/>
              </a:defRPr>
            </a:lvl7pPr>
            <a:lvl8pPr marL="3051175" defTabSz="839788" fontAlgn="base">
              <a:spcBef>
                <a:spcPct val="0"/>
              </a:spcBef>
              <a:spcAft>
                <a:spcPct val="0"/>
              </a:spcAft>
              <a:defRPr sz="2400">
                <a:solidFill>
                  <a:schemeClr val="tx1"/>
                </a:solidFill>
                <a:latin typeface="LindeDaxPowerPoint" panose="020B0500000000020000" pitchFamily="34" charset="0"/>
              </a:defRPr>
            </a:lvl8pPr>
            <a:lvl9pPr marL="3508375" defTabSz="839788" fontAlgn="base">
              <a:spcBef>
                <a:spcPct val="0"/>
              </a:spcBef>
              <a:spcAft>
                <a:spcPct val="0"/>
              </a:spcAft>
              <a:defRPr sz="2400">
                <a:solidFill>
                  <a:schemeClr val="tx1"/>
                </a:solidFill>
                <a:latin typeface="LindeDaxPowerPoint" panose="020B0500000000020000" pitchFamily="34" charset="0"/>
              </a:defRPr>
            </a:lvl9pPr>
          </a:lstStyle>
          <a:p>
            <a:pPr marL="0" marR="0" lvl="0" indent="0" algn="ctr" defTabSz="839788" rtl="0" eaLnBrk="0" fontAlgn="base" latinLnBrk="0" hangingPunct="0">
              <a:lnSpc>
                <a:spcPct val="100000"/>
              </a:lnSpc>
              <a:spcBef>
                <a:spcPct val="0"/>
              </a:spcBef>
              <a:spcAft>
                <a:spcPct val="0"/>
              </a:spcAft>
              <a:buClrTx/>
              <a:buSzTx/>
              <a:buFontTx/>
              <a:buNone/>
              <a:tabLst/>
              <a:defRPr/>
            </a:pPr>
            <a:r>
              <a:rPr kumimoji="0" lang="de-DE" altLang="en-US" sz="900" b="1" i="0" u="none" strike="noStrike" kern="1200" cap="none" spc="0" normalizeH="0" baseline="0" noProof="0">
                <a:ln>
                  <a:noFill/>
                </a:ln>
                <a:solidFill>
                  <a:srgbClr val="FFFFFF"/>
                </a:solidFill>
                <a:effectLst/>
                <a:uLnTx/>
                <a:uFillTx/>
                <a:latin typeface="LindeDaxPowerPoint"/>
                <a:ea typeface="+mn-ea"/>
                <a:cs typeface="Arial" charset="0"/>
              </a:rPr>
              <a:t>2024</a:t>
            </a:r>
          </a:p>
        </p:txBody>
      </p:sp>
      <p:sp>
        <p:nvSpPr>
          <p:cNvPr id="124" name="Rectangle 35">
            <a:extLst>
              <a:ext uri="{FF2B5EF4-FFF2-40B4-BE49-F238E27FC236}">
                <a16:creationId xmlns:a16="http://schemas.microsoft.com/office/drawing/2014/main" id="{F7F5826F-097E-B1B5-CF54-A119B10AAFF9}"/>
              </a:ext>
            </a:extLst>
          </p:cNvPr>
          <p:cNvSpPr>
            <a:spLocks noChangeArrowheads="1"/>
          </p:cNvSpPr>
          <p:nvPr/>
        </p:nvSpPr>
        <p:spPr bwMode="auto">
          <a:xfrm>
            <a:off x="919060" y="1419747"/>
            <a:ext cx="464275" cy="297908"/>
          </a:xfrm>
          <a:prstGeom prst="rect">
            <a:avLst/>
          </a:prstGeom>
          <a:solidFill>
            <a:schemeClr val="accent1"/>
          </a:solidFill>
          <a:ln w="12700">
            <a:solidFill>
              <a:schemeClr val="bg1"/>
            </a:solidFill>
            <a:miter lim="800000"/>
            <a:headEnd/>
            <a:tailEnd/>
          </a:ln>
          <a:effectLst/>
        </p:spPr>
        <p:txBody>
          <a:bodyPr wrap="none" lIns="10" tIns="4" rIns="10" bIns="4" anchor="ctr"/>
          <a:lstStyle>
            <a:lvl1pPr defTabSz="839788">
              <a:defRPr sz="2400">
                <a:solidFill>
                  <a:schemeClr val="tx1"/>
                </a:solidFill>
                <a:latin typeface="LindeDaxPowerPoint" panose="020B0500000000020000" pitchFamily="34" charset="0"/>
              </a:defRPr>
            </a:lvl1pPr>
            <a:lvl2pPr marL="420688" defTabSz="839788">
              <a:defRPr sz="2400">
                <a:solidFill>
                  <a:schemeClr val="tx1"/>
                </a:solidFill>
                <a:latin typeface="LindeDaxPowerPoint" panose="020B0500000000020000" pitchFamily="34" charset="0"/>
              </a:defRPr>
            </a:lvl2pPr>
            <a:lvl3pPr marL="839788" defTabSz="839788">
              <a:defRPr sz="2400">
                <a:solidFill>
                  <a:schemeClr val="tx1"/>
                </a:solidFill>
                <a:latin typeface="LindeDaxPowerPoint" panose="020B0500000000020000" pitchFamily="34" charset="0"/>
              </a:defRPr>
            </a:lvl3pPr>
            <a:lvl4pPr marL="1258888" defTabSz="839788">
              <a:defRPr sz="2400">
                <a:solidFill>
                  <a:schemeClr val="tx1"/>
                </a:solidFill>
                <a:latin typeface="LindeDaxPowerPoint" panose="020B0500000000020000" pitchFamily="34" charset="0"/>
              </a:defRPr>
            </a:lvl4pPr>
            <a:lvl5pPr marL="1679575" defTabSz="839788">
              <a:defRPr sz="2400">
                <a:solidFill>
                  <a:schemeClr val="tx1"/>
                </a:solidFill>
                <a:latin typeface="LindeDaxPowerPoint" panose="020B0500000000020000" pitchFamily="34" charset="0"/>
              </a:defRPr>
            </a:lvl5pPr>
            <a:lvl6pPr marL="2136775" defTabSz="839788" fontAlgn="base">
              <a:spcBef>
                <a:spcPct val="0"/>
              </a:spcBef>
              <a:spcAft>
                <a:spcPct val="0"/>
              </a:spcAft>
              <a:defRPr sz="2400">
                <a:solidFill>
                  <a:schemeClr val="tx1"/>
                </a:solidFill>
                <a:latin typeface="LindeDaxPowerPoint" panose="020B0500000000020000" pitchFamily="34" charset="0"/>
              </a:defRPr>
            </a:lvl6pPr>
            <a:lvl7pPr marL="2593975" defTabSz="839788" fontAlgn="base">
              <a:spcBef>
                <a:spcPct val="0"/>
              </a:spcBef>
              <a:spcAft>
                <a:spcPct val="0"/>
              </a:spcAft>
              <a:defRPr sz="2400">
                <a:solidFill>
                  <a:schemeClr val="tx1"/>
                </a:solidFill>
                <a:latin typeface="LindeDaxPowerPoint" panose="020B0500000000020000" pitchFamily="34" charset="0"/>
              </a:defRPr>
            </a:lvl7pPr>
            <a:lvl8pPr marL="3051175" defTabSz="839788" fontAlgn="base">
              <a:spcBef>
                <a:spcPct val="0"/>
              </a:spcBef>
              <a:spcAft>
                <a:spcPct val="0"/>
              </a:spcAft>
              <a:defRPr sz="2400">
                <a:solidFill>
                  <a:schemeClr val="tx1"/>
                </a:solidFill>
                <a:latin typeface="LindeDaxPowerPoint" panose="020B0500000000020000" pitchFamily="34" charset="0"/>
              </a:defRPr>
            </a:lvl8pPr>
            <a:lvl9pPr marL="3508375" defTabSz="839788" fontAlgn="base">
              <a:spcBef>
                <a:spcPct val="0"/>
              </a:spcBef>
              <a:spcAft>
                <a:spcPct val="0"/>
              </a:spcAft>
              <a:defRPr sz="2400">
                <a:solidFill>
                  <a:schemeClr val="tx1"/>
                </a:solidFill>
                <a:latin typeface="LindeDaxPowerPoint" panose="020B0500000000020000" pitchFamily="34" charset="0"/>
              </a:defRPr>
            </a:lvl9pPr>
          </a:lstStyle>
          <a:p>
            <a:pPr marL="0" marR="0" lvl="0" indent="0" algn="ctr" defTabSz="839788" rtl="0" eaLnBrk="0" fontAlgn="base" latinLnBrk="0" hangingPunct="0">
              <a:lnSpc>
                <a:spcPct val="100000"/>
              </a:lnSpc>
              <a:spcBef>
                <a:spcPct val="0"/>
              </a:spcBef>
              <a:spcAft>
                <a:spcPct val="0"/>
              </a:spcAft>
              <a:buClrTx/>
              <a:buSzTx/>
              <a:buFontTx/>
              <a:buNone/>
              <a:tabLst/>
              <a:defRPr/>
            </a:pPr>
            <a:r>
              <a:rPr kumimoji="0" lang="en-US" altLang="en-US" sz="800" b="1" i="0" u="none" strike="noStrike" kern="1200" cap="none" spc="0" normalizeH="0" baseline="0" noProof="0">
                <a:ln>
                  <a:noFill/>
                </a:ln>
                <a:solidFill>
                  <a:srgbClr val="FFFFFF"/>
                </a:solidFill>
                <a:effectLst/>
                <a:uLnTx/>
                <a:uFillTx/>
                <a:latin typeface="LindeDaxPowerPoint"/>
                <a:ea typeface="+mn-ea"/>
                <a:cs typeface="Arial" charset="0"/>
              </a:rPr>
              <a:t>Dec</a:t>
            </a:r>
          </a:p>
        </p:txBody>
      </p:sp>
      <p:sp>
        <p:nvSpPr>
          <p:cNvPr id="125" name="Rectangle 35">
            <a:extLst>
              <a:ext uri="{FF2B5EF4-FFF2-40B4-BE49-F238E27FC236}">
                <a16:creationId xmlns:a16="http://schemas.microsoft.com/office/drawing/2014/main" id="{44A5EC03-0B5D-93A0-064D-176B936736AE}"/>
              </a:ext>
            </a:extLst>
          </p:cNvPr>
          <p:cNvSpPr>
            <a:spLocks noChangeArrowheads="1"/>
          </p:cNvSpPr>
          <p:nvPr/>
        </p:nvSpPr>
        <p:spPr bwMode="auto">
          <a:xfrm>
            <a:off x="1382373" y="1419747"/>
            <a:ext cx="464275" cy="301029"/>
          </a:xfrm>
          <a:prstGeom prst="rect">
            <a:avLst/>
          </a:prstGeom>
          <a:solidFill>
            <a:schemeClr val="accent1"/>
          </a:solidFill>
          <a:ln w="12700">
            <a:solidFill>
              <a:schemeClr val="bg1"/>
            </a:solidFill>
            <a:miter lim="800000"/>
            <a:headEnd/>
            <a:tailEnd/>
          </a:ln>
          <a:effectLst/>
        </p:spPr>
        <p:txBody>
          <a:bodyPr wrap="none" lIns="10" tIns="4" rIns="10" bIns="4" anchor="ctr"/>
          <a:lstStyle>
            <a:lvl1pPr defTabSz="839788">
              <a:defRPr sz="2400">
                <a:solidFill>
                  <a:schemeClr val="tx1"/>
                </a:solidFill>
                <a:latin typeface="LindeDaxPowerPoint" panose="020B0500000000020000" pitchFamily="34" charset="0"/>
              </a:defRPr>
            </a:lvl1pPr>
            <a:lvl2pPr marL="420688" defTabSz="839788">
              <a:defRPr sz="2400">
                <a:solidFill>
                  <a:schemeClr val="tx1"/>
                </a:solidFill>
                <a:latin typeface="LindeDaxPowerPoint" panose="020B0500000000020000" pitchFamily="34" charset="0"/>
              </a:defRPr>
            </a:lvl2pPr>
            <a:lvl3pPr marL="839788" defTabSz="839788">
              <a:defRPr sz="2400">
                <a:solidFill>
                  <a:schemeClr val="tx1"/>
                </a:solidFill>
                <a:latin typeface="LindeDaxPowerPoint" panose="020B0500000000020000" pitchFamily="34" charset="0"/>
              </a:defRPr>
            </a:lvl3pPr>
            <a:lvl4pPr marL="1258888" defTabSz="839788">
              <a:defRPr sz="2400">
                <a:solidFill>
                  <a:schemeClr val="tx1"/>
                </a:solidFill>
                <a:latin typeface="LindeDaxPowerPoint" panose="020B0500000000020000" pitchFamily="34" charset="0"/>
              </a:defRPr>
            </a:lvl4pPr>
            <a:lvl5pPr marL="1679575" defTabSz="839788">
              <a:defRPr sz="2400">
                <a:solidFill>
                  <a:schemeClr val="tx1"/>
                </a:solidFill>
                <a:latin typeface="LindeDaxPowerPoint" panose="020B0500000000020000" pitchFamily="34" charset="0"/>
              </a:defRPr>
            </a:lvl5pPr>
            <a:lvl6pPr marL="2136775" defTabSz="839788" fontAlgn="base">
              <a:spcBef>
                <a:spcPct val="0"/>
              </a:spcBef>
              <a:spcAft>
                <a:spcPct val="0"/>
              </a:spcAft>
              <a:defRPr sz="2400">
                <a:solidFill>
                  <a:schemeClr val="tx1"/>
                </a:solidFill>
                <a:latin typeface="LindeDaxPowerPoint" panose="020B0500000000020000" pitchFamily="34" charset="0"/>
              </a:defRPr>
            </a:lvl6pPr>
            <a:lvl7pPr marL="2593975" defTabSz="839788" fontAlgn="base">
              <a:spcBef>
                <a:spcPct val="0"/>
              </a:spcBef>
              <a:spcAft>
                <a:spcPct val="0"/>
              </a:spcAft>
              <a:defRPr sz="2400">
                <a:solidFill>
                  <a:schemeClr val="tx1"/>
                </a:solidFill>
                <a:latin typeface="LindeDaxPowerPoint" panose="020B0500000000020000" pitchFamily="34" charset="0"/>
              </a:defRPr>
            </a:lvl7pPr>
            <a:lvl8pPr marL="3051175" defTabSz="839788" fontAlgn="base">
              <a:spcBef>
                <a:spcPct val="0"/>
              </a:spcBef>
              <a:spcAft>
                <a:spcPct val="0"/>
              </a:spcAft>
              <a:defRPr sz="2400">
                <a:solidFill>
                  <a:schemeClr val="tx1"/>
                </a:solidFill>
                <a:latin typeface="LindeDaxPowerPoint" panose="020B0500000000020000" pitchFamily="34" charset="0"/>
              </a:defRPr>
            </a:lvl8pPr>
            <a:lvl9pPr marL="3508375" defTabSz="839788" fontAlgn="base">
              <a:spcBef>
                <a:spcPct val="0"/>
              </a:spcBef>
              <a:spcAft>
                <a:spcPct val="0"/>
              </a:spcAft>
              <a:defRPr sz="2400">
                <a:solidFill>
                  <a:schemeClr val="tx1"/>
                </a:solidFill>
                <a:latin typeface="LindeDaxPowerPoint" panose="020B0500000000020000" pitchFamily="34" charset="0"/>
              </a:defRPr>
            </a:lvl9pPr>
          </a:lstStyle>
          <a:p>
            <a:pPr marL="0" marR="0" lvl="0" indent="0" algn="ctr" defTabSz="839788" rtl="0" eaLnBrk="0" fontAlgn="base" latinLnBrk="0" hangingPunct="0">
              <a:lnSpc>
                <a:spcPct val="100000"/>
              </a:lnSpc>
              <a:spcBef>
                <a:spcPct val="0"/>
              </a:spcBef>
              <a:spcAft>
                <a:spcPct val="0"/>
              </a:spcAft>
              <a:buClrTx/>
              <a:buSzTx/>
              <a:buFontTx/>
              <a:buNone/>
              <a:tabLst/>
              <a:defRPr/>
            </a:pPr>
            <a:r>
              <a:rPr kumimoji="0" lang="en-US" altLang="en-US" sz="800" b="1" i="0" u="none" strike="noStrike" kern="1200" cap="none" spc="0" normalizeH="0" baseline="0" noProof="0">
                <a:ln>
                  <a:noFill/>
                </a:ln>
                <a:solidFill>
                  <a:srgbClr val="FFFFFF"/>
                </a:solidFill>
                <a:effectLst/>
                <a:uLnTx/>
                <a:uFillTx/>
                <a:latin typeface="LindeDaxPowerPoint"/>
                <a:ea typeface="+mn-ea"/>
                <a:cs typeface="Arial" charset="0"/>
              </a:rPr>
              <a:t>Jan</a:t>
            </a:r>
          </a:p>
        </p:txBody>
      </p:sp>
      <p:sp>
        <p:nvSpPr>
          <p:cNvPr id="86" name="Line 19">
            <a:extLst>
              <a:ext uri="{FF2B5EF4-FFF2-40B4-BE49-F238E27FC236}">
                <a16:creationId xmlns:a16="http://schemas.microsoft.com/office/drawing/2014/main" id="{41E0BE04-4E7A-8C19-412C-B1F140DDAB18}"/>
              </a:ext>
            </a:extLst>
          </p:cNvPr>
          <p:cNvSpPr>
            <a:spLocks noChangeShapeType="1"/>
          </p:cNvSpPr>
          <p:nvPr/>
        </p:nvSpPr>
        <p:spPr bwMode="auto">
          <a:xfrm>
            <a:off x="4185230" y="2006370"/>
            <a:ext cx="0" cy="4404111"/>
          </a:xfrm>
          <a:prstGeom prst="line">
            <a:avLst/>
          </a:prstGeom>
          <a:noFill/>
          <a:ln w="3175">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72000" tIns="72000" rIns="72000" bIns="72000" anchor="ctr" anchorCtr="1">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700" b="0" i="0" u="none" strike="noStrike" kern="1200" cap="none" spc="0" normalizeH="0" baseline="0" noProof="0">
              <a:ln>
                <a:noFill/>
              </a:ln>
              <a:solidFill>
                <a:srgbClr val="000000"/>
              </a:solidFill>
              <a:effectLst/>
              <a:uLnTx/>
              <a:uFillTx/>
              <a:latin typeface="LindeDaxPowerPoint" pitchFamily="34" charset="0"/>
              <a:ea typeface="+mn-ea"/>
              <a:cs typeface="Arial" charset="0"/>
            </a:endParaRPr>
          </a:p>
        </p:txBody>
      </p:sp>
      <p:sp>
        <p:nvSpPr>
          <p:cNvPr id="85" name="Line 19">
            <a:extLst>
              <a:ext uri="{FF2B5EF4-FFF2-40B4-BE49-F238E27FC236}">
                <a16:creationId xmlns:a16="http://schemas.microsoft.com/office/drawing/2014/main" id="{F070AB09-1ED7-FB47-5900-55478725EB74}"/>
              </a:ext>
            </a:extLst>
          </p:cNvPr>
          <p:cNvSpPr>
            <a:spLocks noChangeShapeType="1"/>
          </p:cNvSpPr>
          <p:nvPr/>
        </p:nvSpPr>
        <p:spPr bwMode="auto">
          <a:xfrm>
            <a:off x="8367835" y="2006370"/>
            <a:ext cx="0" cy="4404111"/>
          </a:xfrm>
          <a:prstGeom prst="line">
            <a:avLst/>
          </a:prstGeom>
          <a:noFill/>
          <a:ln w="3175">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72000" tIns="72000" rIns="72000" bIns="72000" anchor="ctr" anchorCtr="1">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700" b="0" i="0" u="none" strike="noStrike" kern="1200" cap="none" spc="0" normalizeH="0" baseline="0" noProof="0">
              <a:ln>
                <a:noFill/>
              </a:ln>
              <a:solidFill>
                <a:srgbClr val="000000"/>
              </a:solidFill>
              <a:effectLst/>
              <a:uLnTx/>
              <a:uFillTx/>
              <a:latin typeface="LindeDaxPowerPoint" pitchFamily="34" charset="0"/>
              <a:ea typeface="+mn-ea"/>
              <a:cs typeface="Arial" charset="0"/>
            </a:endParaRPr>
          </a:p>
        </p:txBody>
      </p:sp>
      <p:sp>
        <p:nvSpPr>
          <p:cNvPr id="49" name="Line 19">
            <a:extLst>
              <a:ext uri="{FF2B5EF4-FFF2-40B4-BE49-F238E27FC236}">
                <a16:creationId xmlns:a16="http://schemas.microsoft.com/office/drawing/2014/main" id="{FCF03864-7168-7F61-4CEF-C6CF0A936245}"/>
              </a:ext>
            </a:extLst>
          </p:cNvPr>
          <p:cNvSpPr>
            <a:spLocks noChangeShapeType="1"/>
          </p:cNvSpPr>
          <p:nvPr/>
        </p:nvSpPr>
        <p:spPr bwMode="auto">
          <a:xfrm>
            <a:off x="2782674" y="2006370"/>
            <a:ext cx="0" cy="4404111"/>
          </a:xfrm>
          <a:prstGeom prst="line">
            <a:avLst/>
          </a:prstGeom>
          <a:noFill/>
          <a:ln w="3175">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72000" tIns="72000" rIns="72000" bIns="72000" anchor="ctr" anchorCtr="1">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700" b="0" i="0" u="none" strike="noStrike" kern="1200" cap="none" spc="0" normalizeH="0" baseline="0" noProof="0">
              <a:ln>
                <a:noFill/>
              </a:ln>
              <a:solidFill>
                <a:srgbClr val="000000"/>
              </a:solidFill>
              <a:effectLst/>
              <a:uLnTx/>
              <a:uFillTx/>
              <a:latin typeface="LindeDaxPowerPoint" pitchFamily="34" charset="0"/>
              <a:ea typeface="+mn-ea"/>
              <a:cs typeface="Arial" charset="0"/>
            </a:endParaRPr>
          </a:p>
        </p:txBody>
      </p:sp>
      <p:sp>
        <p:nvSpPr>
          <p:cNvPr id="27" name="Line 19">
            <a:extLst>
              <a:ext uri="{FF2B5EF4-FFF2-40B4-BE49-F238E27FC236}">
                <a16:creationId xmlns:a16="http://schemas.microsoft.com/office/drawing/2014/main" id="{3A6D932B-23A2-6549-0266-55480DDF2679}"/>
              </a:ext>
            </a:extLst>
          </p:cNvPr>
          <p:cNvSpPr>
            <a:spLocks noChangeShapeType="1"/>
          </p:cNvSpPr>
          <p:nvPr/>
        </p:nvSpPr>
        <p:spPr bwMode="auto">
          <a:xfrm>
            <a:off x="1387257" y="2006370"/>
            <a:ext cx="0" cy="4404111"/>
          </a:xfrm>
          <a:prstGeom prst="line">
            <a:avLst/>
          </a:prstGeom>
          <a:noFill/>
          <a:ln w="3175">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72000" tIns="72000" rIns="72000" bIns="72000" anchor="ctr" anchorCtr="1">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700" b="0" i="0" u="none" strike="noStrike" kern="1200" cap="none" spc="0" normalizeH="0" baseline="0" noProof="0">
              <a:ln>
                <a:noFill/>
              </a:ln>
              <a:solidFill>
                <a:srgbClr val="000000"/>
              </a:solidFill>
              <a:effectLst/>
              <a:uLnTx/>
              <a:uFillTx/>
              <a:latin typeface="LindeDaxPowerPoint" pitchFamily="34" charset="0"/>
              <a:ea typeface="+mn-ea"/>
              <a:cs typeface="Arial" charset="0"/>
            </a:endParaRPr>
          </a:p>
        </p:txBody>
      </p:sp>
      <p:sp>
        <p:nvSpPr>
          <p:cNvPr id="172" name="Rectangle 20">
            <a:extLst>
              <a:ext uri="{FF2B5EF4-FFF2-40B4-BE49-F238E27FC236}">
                <a16:creationId xmlns:a16="http://schemas.microsoft.com/office/drawing/2014/main" id="{A081F18E-8977-6E80-7484-E0D776209399}"/>
              </a:ext>
            </a:extLst>
          </p:cNvPr>
          <p:cNvSpPr>
            <a:spLocks noChangeArrowheads="1"/>
          </p:cNvSpPr>
          <p:nvPr/>
        </p:nvSpPr>
        <p:spPr bwMode="auto">
          <a:xfrm>
            <a:off x="1845686" y="1419747"/>
            <a:ext cx="465861" cy="297511"/>
          </a:xfrm>
          <a:prstGeom prst="rect">
            <a:avLst/>
          </a:prstGeom>
          <a:solidFill>
            <a:schemeClr val="accent1"/>
          </a:solidFill>
          <a:ln w="12700">
            <a:solidFill>
              <a:schemeClr val="bg1"/>
            </a:solidFill>
            <a:miter lim="800000"/>
            <a:headEnd/>
            <a:tailEnd/>
          </a:ln>
          <a:effectLst/>
        </p:spPr>
        <p:txBody>
          <a:bodyPr wrap="none" lIns="10" tIns="4" rIns="10" bIns="4" anchor="ctr"/>
          <a:lstStyle>
            <a:lvl1pPr defTabSz="839788">
              <a:defRPr sz="2400">
                <a:solidFill>
                  <a:schemeClr val="tx1"/>
                </a:solidFill>
                <a:latin typeface="LindeDaxPowerPoint" panose="020B0500000000020000" pitchFamily="34" charset="0"/>
              </a:defRPr>
            </a:lvl1pPr>
            <a:lvl2pPr marL="420688" defTabSz="839788">
              <a:defRPr sz="2400">
                <a:solidFill>
                  <a:schemeClr val="tx1"/>
                </a:solidFill>
                <a:latin typeface="LindeDaxPowerPoint" panose="020B0500000000020000" pitchFamily="34" charset="0"/>
              </a:defRPr>
            </a:lvl2pPr>
            <a:lvl3pPr marL="839788" defTabSz="839788">
              <a:defRPr sz="2400">
                <a:solidFill>
                  <a:schemeClr val="tx1"/>
                </a:solidFill>
                <a:latin typeface="LindeDaxPowerPoint" panose="020B0500000000020000" pitchFamily="34" charset="0"/>
              </a:defRPr>
            </a:lvl3pPr>
            <a:lvl4pPr marL="1258888" defTabSz="839788">
              <a:defRPr sz="2400">
                <a:solidFill>
                  <a:schemeClr val="tx1"/>
                </a:solidFill>
                <a:latin typeface="LindeDaxPowerPoint" panose="020B0500000000020000" pitchFamily="34" charset="0"/>
              </a:defRPr>
            </a:lvl4pPr>
            <a:lvl5pPr marL="1679575" defTabSz="839788">
              <a:defRPr sz="2400">
                <a:solidFill>
                  <a:schemeClr val="tx1"/>
                </a:solidFill>
                <a:latin typeface="LindeDaxPowerPoint" panose="020B0500000000020000" pitchFamily="34" charset="0"/>
              </a:defRPr>
            </a:lvl5pPr>
            <a:lvl6pPr marL="2136775" defTabSz="839788" fontAlgn="base">
              <a:spcBef>
                <a:spcPct val="0"/>
              </a:spcBef>
              <a:spcAft>
                <a:spcPct val="0"/>
              </a:spcAft>
              <a:defRPr sz="2400">
                <a:solidFill>
                  <a:schemeClr val="tx1"/>
                </a:solidFill>
                <a:latin typeface="LindeDaxPowerPoint" panose="020B0500000000020000" pitchFamily="34" charset="0"/>
              </a:defRPr>
            </a:lvl6pPr>
            <a:lvl7pPr marL="2593975" defTabSz="839788" fontAlgn="base">
              <a:spcBef>
                <a:spcPct val="0"/>
              </a:spcBef>
              <a:spcAft>
                <a:spcPct val="0"/>
              </a:spcAft>
              <a:defRPr sz="2400">
                <a:solidFill>
                  <a:schemeClr val="tx1"/>
                </a:solidFill>
                <a:latin typeface="LindeDaxPowerPoint" panose="020B0500000000020000" pitchFamily="34" charset="0"/>
              </a:defRPr>
            </a:lvl7pPr>
            <a:lvl8pPr marL="3051175" defTabSz="839788" fontAlgn="base">
              <a:spcBef>
                <a:spcPct val="0"/>
              </a:spcBef>
              <a:spcAft>
                <a:spcPct val="0"/>
              </a:spcAft>
              <a:defRPr sz="2400">
                <a:solidFill>
                  <a:schemeClr val="tx1"/>
                </a:solidFill>
                <a:latin typeface="LindeDaxPowerPoint" panose="020B0500000000020000" pitchFamily="34" charset="0"/>
              </a:defRPr>
            </a:lvl8pPr>
            <a:lvl9pPr marL="3508375" defTabSz="839788" fontAlgn="base">
              <a:spcBef>
                <a:spcPct val="0"/>
              </a:spcBef>
              <a:spcAft>
                <a:spcPct val="0"/>
              </a:spcAft>
              <a:defRPr sz="2400">
                <a:solidFill>
                  <a:schemeClr val="tx1"/>
                </a:solidFill>
                <a:latin typeface="LindeDaxPowerPoint" panose="020B0500000000020000" pitchFamily="34" charset="0"/>
              </a:defRPr>
            </a:lvl9pPr>
          </a:lstStyle>
          <a:p>
            <a:pPr marL="0" marR="0" lvl="0" indent="0" algn="ctr" defTabSz="839788" rtl="0" eaLnBrk="0" fontAlgn="base" latinLnBrk="0" hangingPunct="0">
              <a:lnSpc>
                <a:spcPct val="100000"/>
              </a:lnSpc>
              <a:spcBef>
                <a:spcPct val="0"/>
              </a:spcBef>
              <a:spcAft>
                <a:spcPct val="0"/>
              </a:spcAft>
              <a:buClrTx/>
              <a:buSzTx/>
              <a:buFontTx/>
              <a:buNone/>
              <a:tabLst/>
              <a:defRPr/>
            </a:pPr>
            <a:r>
              <a:rPr kumimoji="0" lang="en-US" altLang="en-US" sz="800" b="1" i="0" u="none" strike="noStrike" kern="1200" cap="none" spc="0" normalizeH="0" baseline="0" noProof="0">
                <a:ln>
                  <a:noFill/>
                </a:ln>
                <a:solidFill>
                  <a:srgbClr val="FFFFFF"/>
                </a:solidFill>
                <a:effectLst/>
                <a:uLnTx/>
                <a:uFillTx/>
                <a:latin typeface="LindeDaxPowerPoint"/>
                <a:ea typeface="+mn-ea"/>
                <a:cs typeface="Arial" charset="0"/>
              </a:rPr>
              <a:t>Feb</a:t>
            </a:r>
          </a:p>
        </p:txBody>
      </p:sp>
      <p:sp>
        <p:nvSpPr>
          <p:cNvPr id="175" name="Rectangle 21">
            <a:extLst>
              <a:ext uri="{FF2B5EF4-FFF2-40B4-BE49-F238E27FC236}">
                <a16:creationId xmlns:a16="http://schemas.microsoft.com/office/drawing/2014/main" id="{E75CC6F1-0847-1126-212E-494143AA9AC4}"/>
              </a:ext>
            </a:extLst>
          </p:cNvPr>
          <p:cNvSpPr>
            <a:spLocks noChangeArrowheads="1"/>
          </p:cNvSpPr>
          <p:nvPr/>
        </p:nvSpPr>
        <p:spPr bwMode="auto">
          <a:xfrm>
            <a:off x="2310585" y="1419747"/>
            <a:ext cx="464276" cy="297511"/>
          </a:xfrm>
          <a:prstGeom prst="rect">
            <a:avLst/>
          </a:prstGeom>
          <a:solidFill>
            <a:schemeClr val="accent1"/>
          </a:solidFill>
          <a:ln w="12700">
            <a:solidFill>
              <a:schemeClr val="bg1"/>
            </a:solidFill>
            <a:miter lim="800000"/>
            <a:headEnd/>
            <a:tailEnd/>
          </a:ln>
          <a:effectLst/>
        </p:spPr>
        <p:txBody>
          <a:bodyPr wrap="none" lIns="10" tIns="4" rIns="10" bIns="4" anchor="ctr"/>
          <a:lstStyle>
            <a:lvl1pPr defTabSz="839788">
              <a:defRPr sz="2400">
                <a:solidFill>
                  <a:schemeClr val="tx1"/>
                </a:solidFill>
                <a:latin typeface="LindeDaxPowerPoint" panose="020B0500000000020000" pitchFamily="34" charset="0"/>
              </a:defRPr>
            </a:lvl1pPr>
            <a:lvl2pPr marL="420688" defTabSz="839788">
              <a:defRPr sz="2400">
                <a:solidFill>
                  <a:schemeClr val="tx1"/>
                </a:solidFill>
                <a:latin typeface="LindeDaxPowerPoint" panose="020B0500000000020000" pitchFamily="34" charset="0"/>
              </a:defRPr>
            </a:lvl2pPr>
            <a:lvl3pPr marL="839788" defTabSz="839788">
              <a:defRPr sz="2400">
                <a:solidFill>
                  <a:schemeClr val="tx1"/>
                </a:solidFill>
                <a:latin typeface="LindeDaxPowerPoint" panose="020B0500000000020000" pitchFamily="34" charset="0"/>
              </a:defRPr>
            </a:lvl3pPr>
            <a:lvl4pPr marL="1258888" defTabSz="839788">
              <a:defRPr sz="2400">
                <a:solidFill>
                  <a:schemeClr val="tx1"/>
                </a:solidFill>
                <a:latin typeface="LindeDaxPowerPoint" panose="020B0500000000020000" pitchFamily="34" charset="0"/>
              </a:defRPr>
            </a:lvl4pPr>
            <a:lvl5pPr marL="1679575" defTabSz="839788">
              <a:defRPr sz="2400">
                <a:solidFill>
                  <a:schemeClr val="tx1"/>
                </a:solidFill>
                <a:latin typeface="LindeDaxPowerPoint" panose="020B0500000000020000" pitchFamily="34" charset="0"/>
              </a:defRPr>
            </a:lvl5pPr>
            <a:lvl6pPr marL="2136775" defTabSz="839788" fontAlgn="base">
              <a:spcBef>
                <a:spcPct val="0"/>
              </a:spcBef>
              <a:spcAft>
                <a:spcPct val="0"/>
              </a:spcAft>
              <a:defRPr sz="2400">
                <a:solidFill>
                  <a:schemeClr val="tx1"/>
                </a:solidFill>
                <a:latin typeface="LindeDaxPowerPoint" panose="020B0500000000020000" pitchFamily="34" charset="0"/>
              </a:defRPr>
            </a:lvl6pPr>
            <a:lvl7pPr marL="2593975" defTabSz="839788" fontAlgn="base">
              <a:spcBef>
                <a:spcPct val="0"/>
              </a:spcBef>
              <a:spcAft>
                <a:spcPct val="0"/>
              </a:spcAft>
              <a:defRPr sz="2400">
                <a:solidFill>
                  <a:schemeClr val="tx1"/>
                </a:solidFill>
                <a:latin typeface="LindeDaxPowerPoint" panose="020B0500000000020000" pitchFamily="34" charset="0"/>
              </a:defRPr>
            </a:lvl7pPr>
            <a:lvl8pPr marL="3051175" defTabSz="839788" fontAlgn="base">
              <a:spcBef>
                <a:spcPct val="0"/>
              </a:spcBef>
              <a:spcAft>
                <a:spcPct val="0"/>
              </a:spcAft>
              <a:defRPr sz="2400">
                <a:solidFill>
                  <a:schemeClr val="tx1"/>
                </a:solidFill>
                <a:latin typeface="LindeDaxPowerPoint" panose="020B0500000000020000" pitchFamily="34" charset="0"/>
              </a:defRPr>
            </a:lvl8pPr>
            <a:lvl9pPr marL="3508375" defTabSz="839788" fontAlgn="base">
              <a:spcBef>
                <a:spcPct val="0"/>
              </a:spcBef>
              <a:spcAft>
                <a:spcPct val="0"/>
              </a:spcAft>
              <a:defRPr sz="2400">
                <a:solidFill>
                  <a:schemeClr val="tx1"/>
                </a:solidFill>
                <a:latin typeface="LindeDaxPowerPoint" panose="020B0500000000020000" pitchFamily="34" charset="0"/>
              </a:defRPr>
            </a:lvl9pPr>
          </a:lstStyle>
          <a:p>
            <a:pPr marL="0" marR="0" lvl="0" indent="0" algn="ctr" defTabSz="839788" rtl="0" eaLnBrk="0" fontAlgn="base" latinLnBrk="0" hangingPunct="0">
              <a:lnSpc>
                <a:spcPct val="100000"/>
              </a:lnSpc>
              <a:spcBef>
                <a:spcPct val="0"/>
              </a:spcBef>
              <a:spcAft>
                <a:spcPct val="0"/>
              </a:spcAft>
              <a:buClrTx/>
              <a:buSzTx/>
              <a:buFontTx/>
              <a:buNone/>
              <a:tabLst/>
              <a:defRPr/>
            </a:pPr>
            <a:r>
              <a:rPr kumimoji="0" lang="en-US" altLang="en-US" sz="800" b="1" i="0" u="none" strike="noStrike" kern="1200" cap="none" spc="0" normalizeH="0" baseline="0" noProof="0">
                <a:ln>
                  <a:noFill/>
                </a:ln>
                <a:solidFill>
                  <a:srgbClr val="FFFFFF"/>
                </a:solidFill>
                <a:effectLst/>
                <a:uLnTx/>
                <a:uFillTx/>
                <a:latin typeface="LindeDaxPowerPoint"/>
                <a:ea typeface="+mn-ea"/>
                <a:cs typeface="Arial" charset="0"/>
              </a:rPr>
              <a:t>Mar</a:t>
            </a:r>
          </a:p>
        </p:txBody>
      </p:sp>
      <p:sp>
        <p:nvSpPr>
          <p:cNvPr id="176" name="Rectangle 24">
            <a:extLst>
              <a:ext uri="{FF2B5EF4-FFF2-40B4-BE49-F238E27FC236}">
                <a16:creationId xmlns:a16="http://schemas.microsoft.com/office/drawing/2014/main" id="{3E68414E-5F70-CE86-25D9-AC22A4EDDFF0}"/>
              </a:ext>
            </a:extLst>
          </p:cNvPr>
          <p:cNvSpPr>
            <a:spLocks noChangeArrowheads="1"/>
          </p:cNvSpPr>
          <p:nvPr/>
        </p:nvSpPr>
        <p:spPr bwMode="auto">
          <a:xfrm>
            <a:off x="2773899" y="1419747"/>
            <a:ext cx="465861" cy="297511"/>
          </a:xfrm>
          <a:prstGeom prst="rect">
            <a:avLst/>
          </a:prstGeom>
          <a:solidFill>
            <a:schemeClr val="accent1"/>
          </a:solidFill>
          <a:ln w="12700">
            <a:solidFill>
              <a:schemeClr val="bg1"/>
            </a:solidFill>
            <a:miter lim="800000"/>
            <a:headEnd/>
            <a:tailEnd/>
          </a:ln>
          <a:effectLst/>
        </p:spPr>
        <p:txBody>
          <a:bodyPr wrap="none" lIns="10" tIns="4" rIns="10" bIns="4" anchor="ctr"/>
          <a:lstStyle>
            <a:lvl1pPr defTabSz="839788">
              <a:defRPr sz="2400">
                <a:solidFill>
                  <a:schemeClr val="tx1"/>
                </a:solidFill>
                <a:latin typeface="LindeDaxPowerPoint" panose="020B0500000000020000" pitchFamily="34" charset="0"/>
              </a:defRPr>
            </a:lvl1pPr>
            <a:lvl2pPr marL="420688" defTabSz="839788">
              <a:defRPr sz="2400">
                <a:solidFill>
                  <a:schemeClr val="tx1"/>
                </a:solidFill>
                <a:latin typeface="LindeDaxPowerPoint" panose="020B0500000000020000" pitchFamily="34" charset="0"/>
              </a:defRPr>
            </a:lvl2pPr>
            <a:lvl3pPr marL="839788" defTabSz="839788">
              <a:defRPr sz="2400">
                <a:solidFill>
                  <a:schemeClr val="tx1"/>
                </a:solidFill>
                <a:latin typeface="LindeDaxPowerPoint" panose="020B0500000000020000" pitchFamily="34" charset="0"/>
              </a:defRPr>
            </a:lvl3pPr>
            <a:lvl4pPr marL="1258888" defTabSz="839788">
              <a:defRPr sz="2400">
                <a:solidFill>
                  <a:schemeClr val="tx1"/>
                </a:solidFill>
                <a:latin typeface="LindeDaxPowerPoint" panose="020B0500000000020000" pitchFamily="34" charset="0"/>
              </a:defRPr>
            </a:lvl4pPr>
            <a:lvl5pPr marL="1679575" defTabSz="839788">
              <a:defRPr sz="2400">
                <a:solidFill>
                  <a:schemeClr val="tx1"/>
                </a:solidFill>
                <a:latin typeface="LindeDaxPowerPoint" panose="020B0500000000020000" pitchFamily="34" charset="0"/>
              </a:defRPr>
            </a:lvl5pPr>
            <a:lvl6pPr marL="2136775" defTabSz="839788" fontAlgn="base">
              <a:spcBef>
                <a:spcPct val="0"/>
              </a:spcBef>
              <a:spcAft>
                <a:spcPct val="0"/>
              </a:spcAft>
              <a:defRPr sz="2400">
                <a:solidFill>
                  <a:schemeClr val="tx1"/>
                </a:solidFill>
                <a:latin typeface="LindeDaxPowerPoint" panose="020B0500000000020000" pitchFamily="34" charset="0"/>
              </a:defRPr>
            </a:lvl6pPr>
            <a:lvl7pPr marL="2593975" defTabSz="839788" fontAlgn="base">
              <a:spcBef>
                <a:spcPct val="0"/>
              </a:spcBef>
              <a:spcAft>
                <a:spcPct val="0"/>
              </a:spcAft>
              <a:defRPr sz="2400">
                <a:solidFill>
                  <a:schemeClr val="tx1"/>
                </a:solidFill>
                <a:latin typeface="LindeDaxPowerPoint" panose="020B0500000000020000" pitchFamily="34" charset="0"/>
              </a:defRPr>
            </a:lvl7pPr>
            <a:lvl8pPr marL="3051175" defTabSz="839788" fontAlgn="base">
              <a:spcBef>
                <a:spcPct val="0"/>
              </a:spcBef>
              <a:spcAft>
                <a:spcPct val="0"/>
              </a:spcAft>
              <a:defRPr sz="2400">
                <a:solidFill>
                  <a:schemeClr val="tx1"/>
                </a:solidFill>
                <a:latin typeface="LindeDaxPowerPoint" panose="020B0500000000020000" pitchFamily="34" charset="0"/>
              </a:defRPr>
            </a:lvl8pPr>
            <a:lvl9pPr marL="3508375" defTabSz="839788" fontAlgn="base">
              <a:spcBef>
                <a:spcPct val="0"/>
              </a:spcBef>
              <a:spcAft>
                <a:spcPct val="0"/>
              </a:spcAft>
              <a:defRPr sz="2400">
                <a:solidFill>
                  <a:schemeClr val="tx1"/>
                </a:solidFill>
                <a:latin typeface="LindeDaxPowerPoint" panose="020B0500000000020000" pitchFamily="34" charset="0"/>
              </a:defRPr>
            </a:lvl9pPr>
          </a:lstStyle>
          <a:p>
            <a:pPr marL="0" marR="0" lvl="0" indent="0" algn="ctr" defTabSz="839788" rtl="0" eaLnBrk="0" fontAlgn="base" latinLnBrk="0" hangingPunct="0">
              <a:lnSpc>
                <a:spcPct val="100000"/>
              </a:lnSpc>
              <a:spcBef>
                <a:spcPct val="0"/>
              </a:spcBef>
              <a:spcAft>
                <a:spcPct val="0"/>
              </a:spcAft>
              <a:buClrTx/>
              <a:buSzTx/>
              <a:buFontTx/>
              <a:buNone/>
              <a:tabLst/>
              <a:defRPr/>
            </a:pPr>
            <a:r>
              <a:rPr kumimoji="0" lang="en-US" altLang="en-US" sz="800" b="1" i="0" u="none" strike="noStrike" kern="1200" cap="none" spc="0" normalizeH="0" baseline="0" noProof="0">
                <a:ln>
                  <a:noFill/>
                </a:ln>
                <a:solidFill>
                  <a:srgbClr val="FFFFFF"/>
                </a:solidFill>
                <a:effectLst/>
                <a:uLnTx/>
                <a:uFillTx/>
                <a:latin typeface="LindeDaxPowerPoint"/>
                <a:ea typeface="+mn-ea"/>
                <a:cs typeface="Arial" charset="0"/>
              </a:rPr>
              <a:t>April</a:t>
            </a:r>
          </a:p>
        </p:txBody>
      </p:sp>
      <p:sp>
        <p:nvSpPr>
          <p:cNvPr id="180" name="Rectangle 25">
            <a:extLst>
              <a:ext uri="{FF2B5EF4-FFF2-40B4-BE49-F238E27FC236}">
                <a16:creationId xmlns:a16="http://schemas.microsoft.com/office/drawing/2014/main" id="{0F369E4F-450E-7D02-6520-A99ED5D60546}"/>
              </a:ext>
            </a:extLst>
          </p:cNvPr>
          <p:cNvSpPr>
            <a:spLocks noChangeArrowheads="1"/>
          </p:cNvSpPr>
          <p:nvPr/>
        </p:nvSpPr>
        <p:spPr bwMode="auto">
          <a:xfrm>
            <a:off x="3238798" y="1419747"/>
            <a:ext cx="465861" cy="297511"/>
          </a:xfrm>
          <a:prstGeom prst="rect">
            <a:avLst/>
          </a:prstGeom>
          <a:solidFill>
            <a:schemeClr val="accent1"/>
          </a:solidFill>
          <a:ln w="12700">
            <a:solidFill>
              <a:schemeClr val="bg1"/>
            </a:solidFill>
            <a:miter lim="800000"/>
            <a:headEnd/>
            <a:tailEnd/>
          </a:ln>
          <a:effectLst/>
        </p:spPr>
        <p:txBody>
          <a:bodyPr wrap="none" lIns="10" tIns="4" rIns="10" bIns="4" anchor="ctr"/>
          <a:lstStyle>
            <a:lvl1pPr defTabSz="839788">
              <a:defRPr sz="2400">
                <a:solidFill>
                  <a:schemeClr val="tx1"/>
                </a:solidFill>
                <a:latin typeface="LindeDaxPowerPoint" panose="020B0500000000020000" pitchFamily="34" charset="0"/>
              </a:defRPr>
            </a:lvl1pPr>
            <a:lvl2pPr marL="420688" defTabSz="839788">
              <a:defRPr sz="2400">
                <a:solidFill>
                  <a:schemeClr val="tx1"/>
                </a:solidFill>
                <a:latin typeface="LindeDaxPowerPoint" panose="020B0500000000020000" pitchFamily="34" charset="0"/>
              </a:defRPr>
            </a:lvl2pPr>
            <a:lvl3pPr marL="839788" defTabSz="839788">
              <a:defRPr sz="2400">
                <a:solidFill>
                  <a:schemeClr val="tx1"/>
                </a:solidFill>
                <a:latin typeface="LindeDaxPowerPoint" panose="020B0500000000020000" pitchFamily="34" charset="0"/>
              </a:defRPr>
            </a:lvl3pPr>
            <a:lvl4pPr marL="1258888" defTabSz="839788">
              <a:defRPr sz="2400">
                <a:solidFill>
                  <a:schemeClr val="tx1"/>
                </a:solidFill>
                <a:latin typeface="LindeDaxPowerPoint" panose="020B0500000000020000" pitchFamily="34" charset="0"/>
              </a:defRPr>
            </a:lvl4pPr>
            <a:lvl5pPr marL="1679575" defTabSz="839788">
              <a:defRPr sz="2400">
                <a:solidFill>
                  <a:schemeClr val="tx1"/>
                </a:solidFill>
                <a:latin typeface="LindeDaxPowerPoint" panose="020B0500000000020000" pitchFamily="34" charset="0"/>
              </a:defRPr>
            </a:lvl5pPr>
            <a:lvl6pPr marL="2136775" defTabSz="839788" fontAlgn="base">
              <a:spcBef>
                <a:spcPct val="0"/>
              </a:spcBef>
              <a:spcAft>
                <a:spcPct val="0"/>
              </a:spcAft>
              <a:defRPr sz="2400">
                <a:solidFill>
                  <a:schemeClr val="tx1"/>
                </a:solidFill>
                <a:latin typeface="LindeDaxPowerPoint" panose="020B0500000000020000" pitchFamily="34" charset="0"/>
              </a:defRPr>
            </a:lvl6pPr>
            <a:lvl7pPr marL="2593975" defTabSz="839788" fontAlgn="base">
              <a:spcBef>
                <a:spcPct val="0"/>
              </a:spcBef>
              <a:spcAft>
                <a:spcPct val="0"/>
              </a:spcAft>
              <a:defRPr sz="2400">
                <a:solidFill>
                  <a:schemeClr val="tx1"/>
                </a:solidFill>
                <a:latin typeface="LindeDaxPowerPoint" panose="020B0500000000020000" pitchFamily="34" charset="0"/>
              </a:defRPr>
            </a:lvl7pPr>
            <a:lvl8pPr marL="3051175" defTabSz="839788" fontAlgn="base">
              <a:spcBef>
                <a:spcPct val="0"/>
              </a:spcBef>
              <a:spcAft>
                <a:spcPct val="0"/>
              </a:spcAft>
              <a:defRPr sz="2400">
                <a:solidFill>
                  <a:schemeClr val="tx1"/>
                </a:solidFill>
                <a:latin typeface="LindeDaxPowerPoint" panose="020B0500000000020000" pitchFamily="34" charset="0"/>
              </a:defRPr>
            </a:lvl8pPr>
            <a:lvl9pPr marL="3508375" defTabSz="839788" fontAlgn="base">
              <a:spcBef>
                <a:spcPct val="0"/>
              </a:spcBef>
              <a:spcAft>
                <a:spcPct val="0"/>
              </a:spcAft>
              <a:defRPr sz="2400">
                <a:solidFill>
                  <a:schemeClr val="tx1"/>
                </a:solidFill>
                <a:latin typeface="LindeDaxPowerPoint" panose="020B0500000000020000" pitchFamily="34" charset="0"/>
              </a:defRPr>
            </a:lvl9pPr>
          </a:lstStyle>
          <a:p>
            <a:pPr marL="0" marR="0" lvl="0" indent="0" algn="ctr" defTabSz="839788" rtl="0" eaLnBrk="0" fontAlgn="base" latinLnBrk="0" hangingPunct="0">
              <a:lnSpc>
                <a:spcPct val="100000"/>
              </a:lnSpc>
              <a:spcBef>
                <a:spcPct val="0"/>
              </a:spcBef>
              <a:spcAft>
                <a:spcPct val="0"/>
              </a:spcAft>
              <a:buClrTx/>
              <a:buSzTx/>
              <a:buFontTx/>
              <a:buNone/>
              <a:tabLst/>
              <a:defRPr/>
            </a:pPr>
            <a:r>
              <a:rPr kumimoji="0" lang="en-US" altLang="en-US" sz="800" b="1" i="0" u="none" strike="noStrike" kern="1200" cap="none" spc="0" normalizeH="0" baseline="0" noProof="0">
                <a:ln>
                  <a:noFill/>
                </a:ln>
                <a:solidFill>
                  <a:srgbClr val="FFFFFF"/>
                </a:solidFill>
                <a:effectLst/>
                <a:uLnTx/>
                <a:uFillTx/>
                <a:latin typeface="LindeDaxPowerPoint"/>
                <a:ea typeface="+mn-ea"/>
                <a:cs typeface="Arial" charset="0"/>
              </a:rPr>
              <a:t>May</a:t>
            </a:r>
          </a:p>
        </p:txBody>
      </p:sp>
      <p:sp>
        <p:nvSpPr>
          <p:cNvPr id="218" name="Line 19">
            <a:extLst>
              <a:ext uri="{FF2B5EF4-FFF2-40B4-BE49-F238E27FC236}">
                <a16:creationId xmlns:a16="http://schemas.microsoft.com/office/drawing/2014/main" id="{B3F9D26E-97C9-0F91-E952-5FB122107074}"/>
              </a:ext>
            </a:extLst>
          </p:cNvPr>
          <p:cNvSpPr>
            <a:spLocks noChangeShapeType="1"/>
          </p:cNvSpPr>
          <p:nvPr/>
        </p:nvSpPr>
        <p:spPr bwMode="auto">
          <a:xfrm>
            <a:off x="929401" y="2006370"/>
            <a:ext cx="0" cy="4404111"/>
          </a:xfrm>
          <a:prstGeom prst="line">
            <a:avLst/>
          </a:prstGeom>
          <a:noFill/>
          <a:ln w="3175">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72000" tIns="72000" rIns="72000" bIns="72000" anchor="ctr" anchorCtr="1">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LindeDaxPowerPoint" pitchFamily="34" charset="0"/>
              <a:ea typeface="+mn-ea"/>
              <a:cs typeface="Arial" charset="0"/>
            </a:endParaRPr>
          </a:p>
        </p:txBody>
      </p:sp>
      <p:sp>
        <p:nvSpPr>
          <p:cNvPr id="283" name="Rechteck 107">
            <a:extLst>
              <a:ext uri="{FF2B5EF4-FFF2-40B4-BE49-F238E27FC236}">
                <a16:creationId xmlns:a16="http://schemas.microsoft.com/office/drawing/2014/main" id="{5DA136B1-1804-D324-B894-91CBB0D16B6E}"/>
              </a:ext>
            </a:extLst>
          </p:cNvPr>
          <p:cNvSpPr/>
          <p:nvPr/>
        </p:nvSpPr>
        <p:spPr bwMode="auto">
          <a:xfrm>
            <a:off x="930800" y="5256468"/>
            <a:ext cx="3720076" cy="146961"/>
          </a:xfrm>
          <a:prstGeom prst="rect">
            <a:avLst/>
          </a:prstGeom>
          <a:solidFill>
            <a:schemeClr val="tx2"/>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700" b="0" i="0" u="none" strike="noStrike" kern="1200" cap="none" spc="0" normalizeH="0" baseline="0" noProof="0" err="1">
                <a:ln>
                  <a:noFill/>
                </a:ln>
                <a:solidFill>
                  <a:srgbClr val="FFFFFF"/>
                </a:solidFill>
                <a:effectLst/>
                <a:uLnTx/>
                <a:uFillTx/>
                <a:latin typeface="LindeDaxPowerPoint" pitchFamily="34" charset="0"/>
                <a:ea typeface="+mn-ea"/>
                <a:cs typeface="Arial" charset="0"/>
              </a:rPr>
              <a:t>xyz</a:t>
            </a:r>
            <a:endParaRPr kumimoji="0" lang="en-US" sz="700" b="0" i="0" u="none" strike="noStrike" kern="1200" cap="none" spc="0" normalizeH="0" baseline="0" noProof="0">
              <a:ln>
                <a:noFill/>
              </a:ln>
              <a:solidFill>
                <a:srgbClr val="FFFFFF"/>
              </a:solidFill>
              <a:effectLst/>
              <a:uLnTx/>
              <a:uFillTx/>
              <a:latin typeface="LindeDaxPowerPoint" pitchFamily="34" charset="0"/>
              <a:ea typeface="+mn-ea"/>
              <a:cs typeface="Arial" charset="0"/>
            </a:endParaRPr>
          </a:p>
        </p:txBody>
      </p:sp>
      <p:sp>
        <p:nvSpPr>
          <p:cNvPr id="286" name="Rectangle 25">
            <a:extLst>
              <a:ext uri="{FF2B5EF4-FFF2-40B4-BE49-F238E27FC236}">
                <a16:creationId xmlns:a16="http://schemas.microsoft.com/office/drawing/2014/main" id="{79C9E094-61E9-65E0-2204-7F7BDCEBA6D5}"/>
              </a:ext>
            </a:extLst>
          </p:cNvPr>
          <p:cNvSpPr>
            <a:spLocks noChangeArrowheads="1"/>
          </p:cNvSpPr>
          <p:nvPr/>
        </p:nvSpPr>
        <p:spPr bwMode="auto">
          <a:xfrm>
            <a:off x="3703701" y="1419747"/>
            <a:ext cx="465861" cy="297511"/>
          </a:xfrm>
          <a:prstGeom prst="rect">
            <a:avLst/>
          </a:prstGeom>
          <a:solidFill>
            <a:schemeClr val="accent1"/>
          </a:solidFill>
          <a:ln w="12700">
            <a:solidFill>
              <a:schemeClr val="bg1"/>
            </a:solidFill>
            <a:miter lim="800000"/>
            <a:headEnd/>
            <a:tailEnd/>
          </a:ln>
          <a:effectLst/>
        </p:spPr>
        <p:txBody>
          <a:bodyPr wrap="none" lIns="10" tIns="4" rIns="10" bIns="4" anchor="ctr"/>
          <a:lstStyle>
            <a:lvl1pPr defTabSz="839788">
              <a:defRPr sz="2400">
                <a:solidFill>
                  <a:schemeClr val="tx1"/>
                </a:solidFill>
                <a:latin typeface="LindeDaxPowerPoint" panose="020B0500000000020000" pitchFamily="34" charset="0"/>
              </a:defRPr>
            </a:lvl1pPr>
            <a:lvl2pPr marL="420688" defTabSz="839788">
              <a:defRPr sz="2400">
                <a:solidFill>
                  <a:schemeClr val="tx1"/>
                </a:solidFill>
                <a:latin typeface="LindeDaxPowerPoint" panose="020B0500000000020000" pitchFamily="34" charset="0"/>
              </a:defRPr>
            </a:lvl2pPr>
            <a:lvl3pPr marL="839788" defTabSz="839788">
              <a:defRPr sz="2400">
                <a:solidFill>
                  <a:schemeClr val="tx1"/>
                </a:solidFill>
                <a:latin typeface="LindeDaxPowerPoint" panose="020B0500000000020000" pitchFamily="34" charset="0"/>
              </a:defRPr>
            </a:lvl3pPr>
            <a:lvl4pPr marL="1258888" defTabSz="839788">
              <a:defRPr sz="2400">
                <a:solidFill>
                  <a:schemeClr val="tx1"/>
                </a:solidFill>
                <a:latin typeface="LindeDaxPowerPoint" panose="020B0500000000020000" pitchFamily="34" charset="0"/>
              </a:defRPr>
            </a:lvl4pPr>
            <a:lvl5pPr marL="1679575" defTabSz="839788">
              <a:defRPr sz="2400">
                <a:solidFill>
                  <a:schemeClr val="tx1"/>
                </a:solidFill>
                <a:latin typeface="LindeDaxPowerPoint" panose="020B0500000000020000" pitchFamily="34" charset="0"/>
              </a:defRPr>
            </a:lvl5pPr>
            <a:lvl6pPr marL="2136775" defTabSz="839788" fontAlgn="base">
              <a:spcBef>
                <a:spcPct val="0"/>
              </a:spcBef>
              <a:spcAft>
                <a:spcPct val="0"/>
              </a:spcAft>
              <a:defRPr sz="2400">
                <a:solidFill>
                  <a:schemeClr val="tx1"/>
                </a:solidFill>
                <a:latin typeface="LindeDaxPowerPoint" panose="020B0500000000020000" pitchFamily="34" charset="0"/>
              </a:defRPr>
            </a:lvl6pPr>
            <a:lvl7pPr marL="2593975" defTabSz="839788" fontAlgn="base">
              <a:spcBef>
                <a:spcPct val="0"/>
              </a:spcBef>
              <a:spcAft>
                <a:spcPct val="0"/>
              </a:spcAft>
              <a:defRPr sz="2400">
                <a:solidFill>
                  <a:schemeClr val="tx1"/>
                </a:solidFill>
                <a:latin typeface="LindeDaxPowerPoint" panose="020B0500000000020000" pitchFamily="34" charset="0"/>
              </a:defRPr>
            </a:lvl7pPr>
            <a:lvl8pPr marL="3051175" defTabSz="839788" fontAlgn="base">
              <a:spcBef>
                <a:spcPct val="0"/>
              </a:spcBef>
              <a:spcAft>
                <a:spcPct val="0"/>
              </a:spcAft>
              <a:defRPr sz="2400">
                <a:solidFill>
                  <a:schemeClr val="tx1"/>
                </a:solidFill>
                <a:latin typeface="LindeDaxPowerPoint" panose="020B0500000000020000" pitchFamily="34" charset="0"/>
              </a:defRPr>
            </a:lvl8pPr>
            <a:lvl9pPr marL="3508375" defTabSz="839788" fontAlgn="base">
              <a:spcBef>
                <a:spcPct val="0"/>
              </a:spcBef>
              <a:spcAft>
                <a:spcPct val="0"/>
              </a:spcAft>
              <a:defRPr sz="2400">
                <a:solidFill>
                  <a:schemeClr val="tx1"/>
                </a:solidFill>
                <a:latin typeface="LindeDaxPowerPoint" panose="020B0500000000020000" pitchFamily="34" charset="0"/>
              </a:defRPr>
            </a:lvl9pPr>
          </a:lstStyle>
          <a:p>
            <a:pPr marL="0" marR="0" lvl="0" indent="0" algn="ctr" defTabSz="839788" rtl="0" eaLnBrk="0" fontAlgn="base" latinLnBrk="0" hangingPunct="0">
              <a:lnSpc>
                <a:spcPct val="100000"/>
              </a:lnSpc>
              <a:spcBef>
                <a:spcPct val="0"/>
              </a:spcBef>
              <a:spcAft>
                <a:spcPct val="0"/>
              </a:spcAft>
              <a:buClrTx/>
              <a:buSzTx/>
              <a:buFontTx/>
              <a:buNone/>
              <a:tabLst/>
              <a:defRPr/>
            </a:pPr>
            <a:r>
              <a:rPr kumimoji="0" lang="en-US" altLang="en-US" sz="800" b="1" i="0" u="none" strike="noStrike" kern="1200" cap="none" spc="0" normalizeH="0" baseline="0" noProof="0">
                <a:ln>
                  <a:noFill/>
                </a:ln>
                <a:solidFill>
                  <a:srgbClr val="FFFFFF"/>
                </a:solidFill>
                <a:effectLst/>
                <a:uLnTx/>
                <a:uFillTx/>
                <a:latin typeface="LindeDaxPowerPoint"/>
                <a:ea typeface="+mn-ea"/>
                <a:cs typeface="Arial" charset="0"/>
              </a:rPr>
              <a:t>June</a:t>
            </a:r>
          </a:p>
        </p:txBody>
      </p:sp>
      <p:sp>
        <p:nvSpPr>
          <p:cNvPr id="107" name="Line 19">
            <a:extLst>
              <a:ext uri="{FF2B5EF4-FFF2-40B4-BE49-F238E27FC236}">
                <a16:creationId xmlns:a16="http://schemas.microsoft.com/office/drawing/2014/main" id="{62A81654-DA87-8932-DC71-95C53F406CFD}"/>
              </a:ext>
            </a:extLst>
          </p:cNvPr>
          <p:cNvSpPr>
            <a:spLocks noChangeShapeType="1"/>
          </p:cNvSpPr>
          <p:nvPr/>
        </p:nvSpPr>
        <p:spPr bwMode="auto">
          <a:xfrm>
            <a:off x="5561784" y="2006370"/>
            <a:ext cx="0" cy="4404111"/>
          </a:xfrm>
          <a:prstGeom prst="line">
            <a:avLst/>
          </a:prstGeom>
          <a:noFill/>
          <a:ln w="3175">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72000" tIns="72000" rIns="72000" bIns="72000" anchor="ctr" anchorCtr="1">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700" b="0" i="0" u="none" strike="noStrike" kern="1200" cap="none" spc="0" normalizeH="0" baseline="0" noProof="0">
              <a:ln>
                <a:noFill/>
              </a:ln>
              <a:solidFill>
                <a:srgbClr val="000000"/>
              </a:solidFill>
              <a:effectLst/>
              <a:uLnTx/>
              <a:uFillTx/>
              <a:latin typeface="LindeDaxPowerPoint" pitchFamily="34" charset="0"/>
              <a:ea typeface="+mn-ea"/>
              <a:cs typeface="Arial" charset="0"/>
            </a:endParaRPr>
          </a:p>
        </p:txBody>
      </p:sp>
      <p:sp>
        <p:nvSpPr>
          <p:cNvPr id="242" name="Rechteck 107">
            <a:extLst>
              <a:ext uri="{FF2B5EF4-FFF2-40B4-BE49-F238E27FC236}">
                <a16:creationId xmlns:a16="http://schemas.microsoft.com/office/drawing/2014/main" id="{9C0478B4-842D-CF09-9379-C0895682A3C2}"/>
              </a:ext>
            </a:extLst>
          </p:cNvPr>
          <p:cNvSpPr/>
          <p:nvPr/>
        </p:nvSpPr>
        <p:spPr bwMode="auto">
          <a:xfrm>
            <a:off x="924959" y="1733980"/>
            <a:ext cx="7907891" cy="430512"/>
          </a:xfrm>
          <a:prstGeom prst="rect">
            <a:avLst/>
          </a:prstGeom>
          <a:solidFill>
            <a:schemeClr val="bg1"/>
          </a:solidFill>
          <a:ln w="6350" cap="flat" cmpd="sng" algn="ctr">
            <a:solidFill>
              <a:schemeClr val="bg1">
                <a:lumMod val="50000"/>
              </a:schemeClr>
            </a:solid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900" b="1" i="0" u="none" strike="noStrike" kern="1200" cap="none" spc="0" normalizeH="0" baseline="0" noProof="0">
              <a:ln>
                <a:noFill/>
              </a:ln>
              <a:solidFill>
                <a:srgbClr val="000000"/>
              </a:solidFill>
              <a:effectLst/>
              <a:uLnTx/>
              <a:uFillTx/>
              <a:latin typeface="LindeDaxPowerPoint" pitchFamily="34" charset="0"/>
              <a:ea typeface="+mn-ea"/>
              <a:cs typeface="Arial" charset="0"/>
            </a:endParaRPr>
          </a:p>
        </p:txBody>
      </p:sp>
      <p:sp>
        <p:nvSpPr>
          <p:cNvPr id="115" name="Rechteck 116">
            <a:extLst>
              <a:ext uri="{FF2B5EF4-FFF2-40B4-BE49-F238E27FC236}">
                <a16:creationId xmlns:a16="http://schemas.microsoft.com/office/drawing/2014/main" id="{09F20091-C69B-FFD2-9EF9-E8BE7BF16318}"/>
              </a:ext>
            </a:extLst>
          </p:cNvPr>
          <p:cNvSpPr/>
          <p:nvPr/>
        </p:nvSpPr>
        <p:spPr bwMode="auto">
          <a:xfrm>
            <a:off x="7018995" y="6531524"/>
            <a:ext cx="571714" cy="120886"/>
          </a:xfrm>
          <a:prstGeom prst="rect">
            <a:avLst/>
          </a:prstGeom>
          <a:solidFill>
            <a:schemeClr val="tx2"/>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LindeDaxPowerPoint" pitchFamily="34" charset="0"/>
                <a:ea typeface="+mn-ea"/>
                <a:cs typeface="Arial" charset="0"/>
              </a:rPr>
              <a:t>Regional</a:t>
            </a:r>
          </a:p>
        </p:txBody>
      </p:sp>
      <p:sp>
        <p:nvSpPr>
          <p:cNvPr id="116" name="Rechteck 117">
            <a:extLst>
              <a:ext uri="{FF2B5EF4-FFF2-40B4-BE49-F238E27FC236}">
                <a16:creationId xmlns:a16="http://schemas.microsoft.com/office/drawing/2014/main" id="{303BD93E-EF55-B08A-AE8E-CF0F68469E36}"/>
              </a:ext>
            </a:extLst>
          </p:cNvPr>
          <p:cNvSpPr/>
          <p:nvPr/>
        </p:nvSpPr>
        <p:spPr bwMode="auto">
          <a:xfrm>
            <a:off x="7619644" y="6531524"/>
            <a:ext cx="571714" cy="120886"/>
          </a:xfrm>
          <a:prstGeom prst="rect">
            <a:avLst/>
          </a:prstGeom>
          <a:solidFill>
            <a:schemeClr val="accent1"/>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LindeDaxPowerPoint" pitchFamily="34" charset="0"/>
                <a:ea typeface="+mn-ea"/>
                <a:cs typeface="Arial" charset="0"/>
              </a:rPr>
              <a:t>Corporate</a:t>
            </a:r>
          </a:p>
        </p:txBody>
      </p:sp>
      <p:sp>
        <p:nvSpPr>
          <p:cNvPr id="135" name="Rechteck 107">
            <a:extLst>
              <a:ext uri="{FF2B5EF4-FFF2-40B4-BE49-F238E27FC236}">
                <a16:creationId xmlns:a16="http://schemas.microsoft.com/office/drawing/2014/main" id="{0C458B93-2466-A03C-BE40-8169957514B0}"/>
              </a:ext>
            </a:extLst>
          </p:cNvPr>
          <p:cNvSpPr/>
          <p:nvPr/>
        </p:nvSpPr>
        <p:spPr bwMode="auto">
          <a:xfrm>
            <a:off x="2323771" y="3133004"/>
            <a:ext cx="1851191" cy="158946"/>
          </a:xfrm>
          <a:prstGeom prst="rect">
            <a:avLst/>
          </a:prstGeom>
          <a:solidFill>
            <a:schemeClr val="accent1"/>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700" b="0" i="0" u="none" strike="noStrike" kern="1200" cap="none" spc="0" normalizeH="0" baseline="0" noProof="0">
                <a:ln>
                  <a:noFill/>
                </a:ln>
                <a:solidFill>
                  <a:srgbClr val="FFFFFF"/>
                </a:solidFill>
                <a:effectLst/>
                <a:uLnTx/>
                <a:uFillTx/>
                <a:latin typeface="LindeDaxPowerPoint" pitchFamily="34" charset="0"/>
                <a:ea typeface="+mn-ea"/>
                <a:cs typeface="Arial" charset="0"/>
              </a:rPr>
              <a:t>Test Automation </a:t>
            </a:r>
            <a:r>
              <a:rPr kumimoji="0" lang="en-US" sz="700" b="0" i="0" u="none" strike="noStrike" kern="1200" cap="none" spc="0" normalizeH="0" baseline="0" noProof="0">
                <a:ln>
                  <a:noFill/>
                </a:ln>
                <a:solidFill>
                  <a:srgbClr val="FFFFFF"/>
                </a:solidFill>
                <a:effectLst/>
                <a:uLnTx/>
                <a:uFillTx/>
                <a:latin typeface="LindeDaxPowerPoint" pitchFamily="34" charset="0"/>
                <a:ea typeface="+mn-ea"/>
                <a:cs typeface="Arial" charset="0"/>
              </a:rPr>
              <a:t>Build</a:t>
            </a:r>
          </a:p>
        </p:txBody>
      </p:sp>
      <p:sp>
        <p:nvSpPr>
          <p:cNvPr id="119" name="Rectangle 35">
            <a:extLst>
              <a:ext uri="{FF2B5EF4-FFF2-40B4-BE49-F238E27FC236}">
                <a16:creationId xmlns:a16="http://schemas.microsoft.com/office/drawing/2014/main" id="{815FF397-DA0C-406A-9B94-8C07BF4D01C3}"/>
              </a:ext>
            </a:extLst>
          </p:cNvPr>
          <p:cNvSpPr>
            <a:spLocks noChangeArrowheads="1"/>
          </p:cNvSpPr>
          <p:nvPr/>
        </p:nvSpPr>
        <p:spPr bwMode="auto">
          <a:xfrm>
            <a:off x="4635743" y="1418664"/>
            <a:ext cx="464275" cy="297511"/>
          </a:xfrm>
          <a:prstGeom prst="rect">
            <a:avLst/>
          </a:prstGeom>
          <a:solidFill>
            <a:schemeClr val="accent1"/>
          </a:solidFill>
          <a:ln w="12700">
            <a:solidFill>
              <a:schemeClr val="bg1"/>
            </a:solidFill>
            <a:miter lim="800000"/>
            <a:headEnd/>
            <a:tailEnd/>
          </a:ln>
          <a:effectLst/>
        </p:spPr>
        <p:txBody>
          <a:bodyPr wrap="none" lIns="10" tIns="4" rIns="10" bIns="4" anchor="ctr"/>
          <a:lstStyle>
            <a:lvl1pPr defTabSz="839788">
              <a:defRPr sz="2400">
                <a:solidFill>
                  <a:schemeClr val="tx1"/>
                </a:solidFill>
                <a:latin typeface="LindeDaxPowerPoint" panose="020B0500000000020000" pitchFamily="34" charset="0"/>
              </a:defRPr>
            </a:lvl1pPr>
            <a:lvl2pPr marL="420688" defTabSz="839788">
              <a:defRPr sz="2400">
                <a:solidFill>
                  <a:schemeClr val="tx1"/>
                </a:solidFill>
                <a:latin typeface="LindeDaxPowerPoint" panose="020B0500000000020000" pitchFamily="34" charset="0"/>
              </a:defRPr>
            </a:lvl2pPr>
            <a:lvl3pPr marL="839788" defTabSz="839788">
              <a:defRPr sz="2400">
                <a:solidFill>
                  <a:schemeClr val="tx1"/>
                </a:solidFill>
                <a:latin typeface="LindeDaxPowerPoint" panose="020B0500000000020000" pitchFamily="34" charset="0"/>
              </a:defRPr>
            </a:lvl3pPr>
            <a:lvl4pPr marL="1258888" defTabSz="839788">
              <a:defRPr sz="2400">
                <a:solidFill>
                  <a:schemeClr val="tx1"/>
                </a:solidFill>
                <a:latin typeface="LindeDaxPowerPoint" panose="020B0500000000020000" pitchFamily="34" charset="0"/>
              </a:defRPr>
            </a:lvl4pPr>
            <a:lvl5pPr marL="1679575" defTabSz="839788">
              <a:defRPr sz="2400">
                <a:solidFill>
                  <a:schemeClr val="tx1"/>
                </a:solidFill>
                <a:latin typeface="LindeDaxPowerPoint" panose="020B0500000000020000" pitchFamily="34" charset="0"/>
              </a:defRPr>
            </a:lvl5pPr>
            <a:lvl6pPr marL="2136775" defTabSz="839788" fontAlgn="base">
              <a:spcBef>
                <a:spcPct val="0"/>
              </a:spcBef>
              <a:spcAft>
                <a:spcPct val="0"/>
              </a:spcAft>
              <a:defRPr sz="2400">
                <a:solidFill>
                  <a:schemeClr val="tx1"/>
                </a:solidFill>
                <a:latin typeface="LindeDaxPowerPoint" panose="020B0500000000020000" pitchFamily="34" charset="0"/>
              </a:defRPr>
            </a:lvl6pPr>
            <a:lvl7pPr marL="2593975" defTabSz="839788" fontAlgn="base">
              <a:spcBef>
                <a:spcPct val="0"/>
              </a:spcBef>
              <a:spcAft>
                <a:spcPct val="0"/>
              </a:spcAft>
              <a:defRPr sz="2400">
                <a:solidFill>
                  <a:schemeClr val="tx1"/>
                </a:solidFill>
                <a:latin typeface="LindeDaxPowerPoint" panose="020B0500000000020000" pitchFamily="34" charset="0"/>
              </a:defRPr>
            </a:lvl7pPr>
            <a:lvl8pPr marL="3051175" defTabSz="839788" fontAlgn="base">
              <a:spcBef>
                <a:spcPct val="0"/>
              </a:spcBef>
              <a:spcAft>
                <a:spcPct val="0"/>
              </a:spcAft>
              <a:defRPr sz="2400">
                <a:solidFill>
                  <a:schemeClr val="tx1"/>
                </a:solidFill>
                <a:latin typeface="LindeDaxPowerPoint" panose="020B0500000000020000" pitchFamily="34" charset="0"/>
              </a:defRPr>
            </a:lvl8pPr>
            <a:lvl9pPr marL="3508375" defTabSz="839788" fontAlgn="base">
              <a:spcBef>
                <a:spcPct val="0"/>
              </a:spcBef>
              <a:spcAft>
                <a:spcPct val="0"/>
              </a:spcAft>
              <a:defRPr sz="2400">
                <a:solidFill>
                  <a:schemeClr val="tx1"/>
                </a:solidFill>
                <a:latin typeface="LindeDaxPowerPoint" panose="020B0500000000020000" pitchFamily="34" charset="0"/>
              </a:defRPr>
            </a:lvl9pPr>
          </a:lstStyle>
          <a:p>
            <a:pPr marL="0" marR="0" lvl="0" indent="0" algn="ctr" defTabSz="839788" rtl="0" eaLnBrk="0" fontAlgn="base" latinLnBrk="0" hangingPunct="0">
              <a:lnSpc>
                <a:spcPct val="100000"/>
              </a:lnSpc>
              <a:spcBef>
                <a:spcPct val="0"/>
              </a:spcBef>
              <a:spcAft>
                <a:spcPct val="0"/>
              </a:spcAft>
              <a:buClrTx/>
              <a:buSzTx/>
              <a:buFontTx/>
              <a:buNone/>
              <a:tabLst/>
              <a:defRPr/>
            </a:pPr>
            <a:r>
              <a:rPr kumimoji="0" lang="en-US" altLang="en-US" sz="800" b="1" i="0" u="none" strike="noStrike" kern="1200" cap="none" spc="0" normalizeH="0" baseline="0" noProof="0">
                <a:ln>
                  <a:noFill/>
                </a:ln>
                <a:solidFill>
                  <a:srgbClr val="FFFFFF"/>
                </a:solidFill>
                <a:effectLst/>
                <a:uLnTx/>
                <a:uFillTx/>
                <a:latin typeface="LindeDaxPowerPoint"/>
                <a:ea typeface="+mn-ea"/>
                <a:cs typeface="Arial" charset="0"/>
              </a:rPr>
              <a:t>Aug</a:t>
            </a:r>
          </a:p>
        </p:txBody>
      </p:sp>
      <p:sp>
        <p:nvSpPr>
          <p:cNvPr id="128" name="Rectangle 35">
            <a:extLst>
              <a:ext uri="{FF2B5EF4-FFF2-40B4-BE49-F238E27FC236}">
                <a16:creationId xmlns:a16="http://schemas.microsoft.com/office/drawing/2014/main" id="{4775BE42-697C-1DDB-DB7B-20028121E456}"/>
              </a:ext>
            </a:extLst>
          </p:cNvPr>
          <p:cNvSpPr>
            <a:spLocks noChangeArrowheads="1"/>
          </p:cNvSpPr>
          <p:nvPr/>
        </p:nvSpPr>
        <p:spPr bwMode="auto">
          <a:xfrm>
            <a:off x="5099056" y="1418664"/>
            <a:ext cx="464275" cy="297511"/>
          </a:xfrm>
          <a:prstGeom prst="rect">
            <a:avLst/>
          </a:prstGeom>
          <a:solidFill>
            <a:schemeClr val="accent1"/>
          </a:solidFill>
          <a:ln w="12700">
            <a:solidFill>
              <a:schemeClr val="bg1"/>
            </a:solidFill>
            <a:miter lim="800000"/>
            <a:headEnd/>
            <a:tailEnd/>
          </a:ln>
          <a:effectLst/>
        </p:spPr>
        <p:txBody>
          <a:bodyPr wrap="none" lIns="10" tIns="4" rIns="10" bIns="4" anchor="ctr"/>
          <a:lstStyle>
            <a:lvl1pPr defTabSz="839788">
              <a:defRPr sz="2400">
                <a:solidFill>
                  <a:schemeClr val="tx1"/>
                </a:solidFill>
                <a:latin typeface="LindeDaxPowerPoint" panose="020B0500000000020000" pitchFamily="34" charset="0"/>
              </a:defRPr>
            </a:lvl1pPr>
            <a:lvl2pPr marL="420688" defTabSz="839788">
              <a:defRPr sz="2400">
                <a:solidFill>
                  <a:schemeClr val="tx1"/>
                </a:solidFill>
                <a:latin typeface="LindeDaxPowerPoint" panose="020B0500000000020000" pitchFamily="34" charset="0"/>
              </a:defRPr>
            </a:lvl2pPr>
            <a:lvl3pPr marL="839788" defTabSz="839788">
              <a:defRPr sz="2400">
                <a:solidFill>
                  <a:schemeClr val="tx1"/>
                </a:solidFill>
                <a:latin typeface="LindeDaxPowerPoint" panose="020B0500000000020000" pitchFamily="34" charset="0"/>
              </a:defRPr>
            </a:lvl3pPr>
            <a:lvl4pPr marL="1258888" defTabSz="839788">
              <a:defRPr sz="2400">
                <a:solidFill>
                  <a:schemeClr val="tx1"/>
                </a:solidFill>
                <a:latin typeface="LindeDaxPowerPoint" panose="020B0500000000020000" pitchFamily="34" charset="0"/>
              </a:defRPr>
            </a:lvl4pPr>
            <a:lvl5pPr marL="1679575" defTabSz="839788">
              <a:defRPr sz="2400">
                <a:solidFill>
                  <a:schemeClr val="tx1"/>
                </a:solidFill>
                <a:latin typeface="LindeDaxPowerPoint" panose="020B0500000000020000" pitchFamily="34" charset="0"/>
              </a:defRPr>
            </a:lvl5pPr>
            <a:lvl6pPr marL="2136775" defTabSz="839788" fontAlgn="base">
              <a:spcBef>
                <a:spcPct val="0"/>
              </a:spcBef>
              <a:spcAft>
                <a:spcPct val="0"/>
              </a:spcAft>
              <a:defRPr sz="2400">
                <a:solidFill>
                  <a:schemeClr val="tx1"/>
                </a:solidFill>
                <a:latin typeface="LindeDaxPowerPoint" panose="020B0500000000020000" pitchFamily="34" charset="0"/>
              </a:defRPr>
            </a:lvl6pPr>
            <a:lvl7pPr marL="2593975" defTabSz="839788" fontAlgn="base">
              <a:spcBef>
                <a:spcPct val="0"/>
              </a:spcBef>
              <a:spcAft>
                <a:spcPct val="0"/>
              </a:spcAft>
              <a:defRPr sz="2400">
                <a:solidFill>
                  <a:schemeClr val="tx1"/>
                </a:solidFill>
                <a:latin typeface="LindeDaxPowerPoint" panose="020B0500000000020000" pitchFamily="34" charset="0"/>
              </a:defRPr>
            </a:lvl7pPr>
            <a:lvl8pPr marL="3051175" defTabSz="839788" fontAlgn="base">
              <a:spcBef>
                <a:spcPct val="0"/>
              </a:spcBef>
              <a:spcAft>
                <a:spcPct val="0"/>
              </a:spcAft>
              <a:defRPr sz="2400">
                <a:solidFill>
                  <a:schemeClr val="tx1"/>
                </a:solidFill>
                <a:latin typeface="LindeDaxPowerPoint" panose="020B0500000000020000" pitchFamily="34" charset="0"/>
              </a:defRPr>
            </a:lvl8pPr>
            <a:lvl9pPr marL="3508375" defTabSz="839788" fontAlgn="base">
              <a:spcBef>
                <a:spcPct val="0"/>
              </a:spcBef>
              <a:spcAft>
                <a:spcPct val="0"/>
              </a:spcAft>
              <a:defRPr sz="2400">
                <a:solidFill>
                  <a:schemeClr val="tx1"/>
                </a:solidFill>
                <a:latin typeface="LindeDaxPowerPoint" panose="020B0500000000020000" pitchFamily="34" charset="0"/>
              </a:defRPr>
            </a:lvl9pPr>
          </a:lstStyle>
          <a:p>
            <a:pPr marL="0" marR="0" lvl="0" indent="0" algn="ctr" defTabSz="839788" rtl="0" eaLnBrk="0" fontAlgn="base" latinLnBrk="0" hangingPunct="0">
              <a:lnSpc>
                <a:spcPct val="100000"/>
              </a:lnSpc>
              <a:spcBef>
                <a:spcPct val="0"/>
              </a:spcBef>
              <a:spcAft>
                <a:spcPct val="0"/>
              </a:spcAft>
              <a:buClrTx/>
              <a:buSzTx/>
              <a:buFontTx/>
              <a:buNone/>
              <a:tabLst/>
              <a:defRPr/>
            </a:pPr>
            <a:r>
              <a:rPr kumimoji="0" lang="en-US" altLang="en-US" sz="800" b="1" i="0" u="none" strike="noStrike" kern="1200" cap="none" spc="0" normalizeH="0" baseline="0" noProof="0">
                <a:ln>
                  <a:noFill/>
                </a:ln>
                <a:solidFill>
                  <a:srgbClr val="FFFFFF"/>
                </a:solidFill>
                <a:effectLst/>
                <a:uLnTx/>
                <a:uFillTx/>
                <a:latin typeface="LindeDaxPowerPoint"/>
                <a:ea typeface="+mn-ea"/>
                <a:cs typeface="Arial" charset="0"/>
              </a:rPr>
              <a:t>Sep</a:t>
            </a:r>
          </a:p>
        </p:txBody>
      </p:sp>
      <p:sp>
        <p:nvSpPr>
          <p:cNvPr id="136" name="Rectangle 35">
            <a:extLst>
              <a:ext uri="{FF2B5EF4-FFF2-40B4-BE49-F238E27FC236}">
                <a16:creationId xmlns:a16="http://schemas.microsoft.com/office/drawing/2014/main" id="{E3B12324-F02E-A879-E561-673EC2627519}"/>
              </a:ext>
            </a:extLst>
          </p:cNvPr>
          <p:cNvSpPr>
            <a:spLocks noChangeArrowheads="1"/>
          </p:cNvSpPr>
          <p:nvPr/>
        </p:nvSpPr>
        <p:spPr bwMode="auto">
          <a:xfrm>
            <a:off x="4172430" y="1418664"/>
            <a:ext cx="464275" cy="297822"/>
          </a:xfrm>
          <a:prstGeom prst="rect">
            <a:avLst/>
          </a:prstGeom>
          <a:solidFill>
            <a:schemeClr val="accent1"/>
          </a:solidFill>
          <a:ln w="12700">
            <a:solidFill>
              <a:schemeClr val="bg1"/>
            </a:solidFill>
            <a:miter lim="800000"/>
            <a:headEnd/>
            <a:tailEnd/>
          </a:ln>
          <a:effectLst/>
        </p:spPr>
        <p:txBody>
          <a:bodyPr wrap="none" lIns="10" tIns="4" rIns="10" bIns="4" anchor="ctr"/>
          <a:lstStyle>
            <a:lvl1pPr defTabSz="839788">
              <a:defRPr sz="2400">
                <a:solidFill>
                  <a:schemeClr val="tx1"/>
                </a:solidFill>
                <a:latin typeface="LindeDaxPowerPoint" panose="020B0500000000020000" pitchFamily="34" charset="0"/>
              </a:defRPr>
            </a:lvl1pPr>
            <a:lvl2pPr marL="420688" defTabSz="839788">
              <a:defRPr sz="2400">
                <a:solidFill>
                  <a:schemeClr val="tx1"/>
                </a:solidFill>
                <a:latin typeface="LindeDaxPowerPoint" panose="020B0500000000020000" pitchFamily="34" charset="0"/>
              </a:defRPr>
            </a:lvl2pPr>
            <a:lvl3pPr marL="839788" defTabSz="839788">
              <a:defRPr sz="2400">
                <a:solidFill>
                  <a:schemeClr val="tx1"/>
                </a:solidFill>
                <a:latin typeface="LindeDaxPowerPoint" panose="020B0500000000020000" pitchFamily="34" charset="0"/>
              </a:defRPr>
            </a:lvl3pPr>
            <a:lvl4pPr marL="1258888" defTabSz="839788">
              <a:defRPr sz="2400">
                <a:solidFill>
                  <a:schemeClr val="tx1"/>
                </a:solidFill>
                <a:latin typeface="LindeDaxPowerPoint" panose="020B0500000000020000" pitchFamily="34" charset="0"/>
              </a:defRPr>
            </a:lvl4pPr>
            <a:lvl5pPr marL="1679575" defTabSz="839788">
              <a:defRPr sz="2400">
                <a:solidFill>
                  <a:schemeClr val="tx1"/>
                </a:solidFill>
                <a:latin typeface="LindeDaxPowerPoint" panose="020B0500000000020000" pitchFamily="34" charset="0"/>
              </a:defRPr>
            </a:lvl5pPr>
            <a:lvl6pPr marL="2136775" defTabSz="839788" fontAlgn="base">
              <a:spcBef>
                <a:spcPct val="0"/>
              </a:spcBef>
              <a:spcAft>
                <a:spcPct val="0"/>
              </a:spcAft>
              <a:defRPr sz="2400">
                <a:solidFill>
                  <a:schemeClr val="tx1"/>
                </a:solidFill>
                <a:latin typeface="LindeDaxPowerPoint" panose="020B0500000000020000" pitchFamily="34" charset="0"/>
              </a:defRPr>
            </a:lvl6pPr>
            <a:lvl7pPr marL="2593975" defTabSz="839788" fontAlgn="base">
              <a:spcBef>
                <a:spcPct val="0"/>
              </a:spcBef>
              <a:spcAft>
                <a:spcPct val="0"/>
              </a:spcAft>
              <a:defRPr sz="2400">
                <a:solidFill>
                  <a:schemeClr val="tx1"/>
                </a:solidFill>
                <a:latin typeface="LindeDaxPowerPoint" panose="020B0500000000020000" pitchFamily="34" charset="0"/>
              </a:defRPr>
            </a:lvl7pPr>
            <a:lvl8pPr marL="3051175" defTabSz="839788" fontAlgn="base">
              <a:spcBef>
                <a:spcPct val="0"/>
              </a:spcBef>
              <a:spcAft>
                <a:spcPct val="0"/>
              </a:spcAft>
              <a:defRPr sz="2400">
                <a:solidFill>
                  <a:schemeClr val="tx1"/>
                </a:solidFill>
                <a:latin typeface="LindeDaxPowerPoint" panose="020B0500000000020000" pitchFamily="34" charset="0"/>
              </a:defRPr>
            </a:lvl8pPr>
            <a:lvl9pPr marL="3508375" defTabSz="839788" fontAlgn="base">
              <a:spcBef>
                <a:spcPct val="0"/>
              </a:spcBef>
              <a:spcAft>
                <a:spcPct val="0"/>
              </a:spcAft>
              <a:defRPr sz="2400">
                <a:solidFill>
                  <a:schemeClr val="tx1"/>
                </a:solidFill>
                <a:latin typeface="LindeDaxPowerPoint" panose="020B0500000000020000" pitchFamily="34" charset="0"/>
              </a:defRPr>
            </a:lvl9pPr>
          </a:lstStyle>
          <a:p>
            <a:pPr marL="0" marR="0" lvl="0" indent="0" algn="ctr" defTabSz="839788" rtl="0" eaLnBrk="0" fontAlgn="base" latinLnBrk="0" hangingPunct="0">
              <a:lnSpc>
                <a:spcPct val="100000"/>
              </a:lnSpc>
              <a:spcBef>
                <a:spcPct val="0"/>
              </a:spcBef>
              <a:spcAft>
                <a:spcPct val="0"/>
              </a:spcAft>
              <a:buClrTx/>
              <a:buSzTx/>
              <a:buFontTx/>
              <a:buNone/>
              <a:tabLst/>
              <a:defRPr/>
            </a:pPr>
            <a:r>
              <a:rPr kumimoji="0" lang="en-US" altLang="en-US" sz="800" b="1" i="0" u="none" strike="noStrike" kern="1200" cap="none" spc="0" normalizeH="0" baseline="0" noProof="0">
                <a:ln>
                  <a:noFill/>
                </a:ln>
                <a:solidFill>
                  <a:srgbClr val="FFFFFF"/>
                </a:solidFill>
                <a:effectLst/>
                <a:uLnTx/>
                <a:uFillTx/>
                <a:latin typeface="LindeDaxPowerPoint"/>
                <a:ea typeface="+mn-ea"/>
                <a:cs typeface="Arial" charset="0"/>
              </a:rPr>
              <a:t>July</a:t>
            </a:r>
          </a:p>
        </p:txBody>
      </p:sp>
      <p:cxnSp>
        <p:nvCxnSpPr>
          <p:cNvPr id="151" name="Straight Arrow Connector 150">
            <a:extLst>
              <a:ext uri="{FF2B5EF4-FFF2-40B4-BE49-F238E27FC236}">
                <a16:creationId xmlns:a16="http://schemas.microsoft.com/office/drawing/2014/main" id="{469904FD-745F-C633-1C20-B10BE0B8C6CB}"/>
              </a:ext>
            </a:extLst>
          </p:cNvPr>
          <p:cNvCxnSpPr>
            <a:cxnSpLocks/>
          </p:cNvCxnSpPr>
          <p:nvPr/>
        </p:nvCxnSpPr>
        <p:spPr bwMode="auto">
          <a:xfrm flipV="1">
            <a:off x="929594" y="6398064"/>
            <a:ext cx="7880724" cy="24420"/>
          </a:xfrm>
          <a:prstGeom prst="straightConnector1">
            <a:avLst/>
          </a:prstGeom>
          <a:solidFill>
            <a:schemeClr val="bg1"/>
          </a:solidFill>
          <a:ln w="63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60" name="Rechteck 107">
            <a:extLst>
              <a:ext uri="{FF2B5EF4-FFF2-40B4-BE49-F238E27FC236}">
                <a16:creationId xmlns:a16="http://schemas.microsoft.com/office/drawing/2014/main" id="{0F3418CD-56E7-E0B2-8B8C-9A619BE8C45A}"/>
              </a:ext>
            </a:extLst>
          </p:cNvPr>
          <p:cNvSpPr/>
          <p:nvPr/>
        </p:nvSpPr>
        <p:spPr bwMode="auto">
          <a:xfrm>
            <a:off x="2317644" y="1874745"/>
            <a:ext cx="491532" cy="194756"/>
          </a:xfrm>
          <a:prstGeom prst="rect">
            <a:avLst/>
          </a:prstGeom>
          <a:solidFill>
            <a:srgbClr val="DC7800"/>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LindeDaxPowerPoint" pitchFamily="34" charset="0"/>
                <a:ea typeface="+mn-ea"/>
                <a:cs typeface="Arial" charset="0"/>
              </a:rPr>
              <a:t> Analyze &amp; </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LindeDaxPowerPoint" pitchFamily="34" charset="0"/>
                <a:ea typeface="+mn-ea"/>
                <a:cs typeface="Arial" charset="0"/>
              </a:rPr>
              <a:t>Design</a:t>
            </a:r>
          </a:p>
        </p:txBody>
      </p:sp>
      <p:sp>
        <p:nvSpPr>
          <p:cNvPr id="169" name="Rechteck 107">
            <a:extLst>
              <a:ext uri="{FF2B5EF4-FFF2-40B4-BE49-F238E27FC236}">
                <a16:creationId xmlns:a16="http://schemas.microsoft.com/office/drawing/2014/main" id="{5371A98D-E63D-0761-F04E-1BCCAC2F62B4}"/>
              </a:ext>
            </a:extLst>
          </p:cNvPr>
          <p:cNvSpPr/>
          <p:nvPr/>
        </p:nvSpPr>
        <p:spPr bwMode="auto">
          <a:xfrm>
            <a:off x="922973" y="1874745"/>
            <a:ext cx="1391555" cy="194756"/>
          </a:xfrm>
          <a:prstGeom prst="rect">
            <a:avLst/>
          </a:prstGeom>
          <a:solidFill>
            <a:srgbClr val="DC7800"/>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LindeDaxPowerPoint" pitchFamily="34" charset="0"/>
                <a:ea typeface="+mn-ea"/>
                <a:cs typeface="Arial" charset="0"/>
              </a:rPr>
              <a:t>Mobilization</a:t>
            </a:r>
          </a:p>
        </p:txBody>
      </p:sp>
      <p:sp>
        <p:nvSpPr>
          <p:cNvPr id="170" name="Rechteck 107">
            <a:extLst>
              <a:ext uri="{FF2B5EF4-FFF2-40B4-BE49-F238E27FC236}">
                <a16:creationId xmlns:a16="http://schemas.microsoft.com/office/drawing/2014/main" id="{84D5EA44-892A-D2ED-A7D6-8E35BED58E7A}"/>
              </a:ext>
            </a:extLst>
          </p:cNvPr>
          <p:cNvSpPr/>
          <p:nvPr/>
        </p:nvSpPr>
        <p:spPr bwMode="auto">
          <a:xfrm>
            <a:off x="2323771" y="2907783"/>
            <a:ext cx="1044980" cy="172667"/>
          </a:xfrm>
          <a:prstGeom prst="rect">
            <a:avLst/>
          </a:prstGeom>
          <a:solidFill>
            <a:schemeClr val="tx2"/>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LindeDaxPowerPoint" pitchFamily="34" charset="0"/>
                <a:ea typeface="+mn-ea"/>
                <a:cs typeface="Arial" charset="0"/>
              </a:rPr>
              <a:t>Create Test Strategy &amp; Plan</a:t>
            </a:r>
          </a:p>
        </p:txBody>
      </p:sp>
      <p:sp>
        <p:nvSpPr>
          <p:cNvPr id="166" name="TextBox 165">
            <a:extLst>
              <a:ext uri="{FF2B5EF4-FFF2-40B4-BE49-F238E27FC236}">
                <a16:creationId xmlns:a16="http://schemas.microsoft.com/office/drawing/2014/main" id="{3C17B09F-E87D-2DCB-94EF-E86E682DE4A3}"/>
              </a:ext>
            </a:extLst>
          </p:cNvPr>
          <p:cNvSpPr txBox="1"/>
          <p:nvPr/>
        </p:nvSpPr>
        <p:spPr>
          <a:xfrm>
            <a:off x="319340" y="4263689"/>
            <a:ext cx="609823" cy="307777"/>
          </a:xfrm>
          <a:prstGeom prst="rect">
            <a:avLst/>
          </a:prstGeom>
          <a:noFill/>
        </p:spPr>
        <p:txBody>
          <a:bodyPr wrap="square" rtlCol="0" anchor="ct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700" b="0" i="0" u="none" strike="noStrike" kern="1200" cap="none" spc="0" normalizeH="0" baseline="0" noProof="0">
                <a:ln>
                  <a:noFill/>
                </a:ln>
                <a:solidFill>
                  <a:srgbClr val="000000"/>
                </a:solidFill>
                <a:effectLst/>
                <a:uLnTx/>
                <a:uFillTx/>
                <a:latin typeface="LindeDaxPowerPoint" pitchFamily="34" charset="0"/>
                <a:ea typeface="+mn-ea"/>
                <a:cs typeface="Arial" charset="0"/>
              </a:rPr>
              <a:t>System</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700" b="0" i="0" u="none" strike="noStrike" kern="1200" cap="none" spc="0" normalizeH="0" baseline="0" noProof="0">
                <a:ln>
                  <a:noFill/>
                </a:ln>
                <a:solidFill>
                  <a:srgbClr val="000000"/>
                </a:solidFill>
                <a:effectLst/>
                <a:uLnTx/>
                <a:uFillTx/>
                <a:latin typeface="LindeDaxPowerPoint" pitchFamily="34" charset="0"/>
                <a:ea typeface="+mn-ea"/>
                <a:cs typeface="Arial" charset="0"/>
              </a:rPr>
              <a:t>build</a:t>
            </a:r>
          </a:p>
        </p:txBody>
      </p:sp>
      <p:sp>
        <p:nvSpPr>
          <p:cNvPr id="171" name="TextBox 170">
            <a:extLst>
              <a:ext uri="{FF2B5EF4-FFF2-40B4-BE49-F238E27FC236}">
                <a16:creationId xmlns:a16="http://schemas.microsoft.com/office/drawing/2014/main" id="{AFC8AD37-D067-F40F-433D-8DA4BE9E3C3E}"/>
              </a:ext>
            </a:extLst>
          </p:cNvPr>
          <p:cNvSpPr txBox="1"/>
          <p:nvPr/>
        </p:nvSpPr>
        <p:spPr>
          <a:xfrm>
            <a:off x="297620" y="2685956"/>
            <a:ext cx="691147" cy="415498"/>
          </a:xfrm>
          <a:prstGeom prst="rect">
            <a:avLst/>
          </a:prstGeom>
          <a:noFill/>
        </p:spPr>
        <p:txBody>
          <a:bodyPr wrap="square" rtlCol="0" anchor="ct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700" b="0" i="0" u="none" strike="noStrike" kern="1200" cap="none" spc="0" normalizeH="0" baseline="0" noProof="0">
                <a:ln>
                  <a:noFill/>
                </a:ln>
                <a:solidFill>
                  <a:srgbClr val="000000"/>
                </a:solidFill>
                <a:effectLst/>
                <a:uLnTx/>
                <a:uFillTx/>
                <a:latin typeface="LindeDaxPowerPoint" pitchFamily="34" charset="0"/>
                <a:ea typeface="+mn-ea"/>
                <a:cs typeface="Arial" charset="0"/>
              </a:rPr>
              <a:t>Development</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700" b="0" i="0" u="none" strike="noStrike" kern="1200" cap="none" spc="0" normalizeH="0" baseline="0" noProof="0">
                <a:ln>
                  <a:noFill/>
                </a:ln>
                <a:solidFill>
                  <a:srgbClr val="000000"/>
                </a:solidFill>
                <a:effectLst/>
                <a:uLnTx/>
                <a:uFillTx/>
                <a:latin typeface="LindeDaxPowerPoint" pitchFamily="34" charset="0"/>
                <a:ea typeface="+mn-ea"/>
                <a:cs typeface="Arial" charset="0"/>
              </a:rPr>
              <a:t>&amp;</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700" b="0" i="0" u="none" strike="noStrike" kern="1200" cap="none" spc="0" normalizeH="0" baseline="0" noProof="0">
                <a:ln>
                  <a:noFill/>
                </a:ln>
                <a:solidFill>
                  <a:srgbClr val="000000"/>
                </a:solidFill>
                <a:effectLst/>
                <a:uLnTx/>
                <a:uFillTx/>
                <a:latin typeface="LindeDaxPowerPoint" pitchFamily="34" charset="0"/>
                <a:ea typeface="+mn-ea"/>
                <a:cs typeface="Arial" charset="0"/>
              </a:rPr>
              <a:t>Functional</a:t>
            </a:r>
          </a:p>
        </p:txBody>
      </p:sp>
      <p:sp>
        <p:nvSpPr>
          <p:cNvPr id="174" name="TextBox 173">
            <a:extLst>
              <a:ext uri="{FF2B5EF4-FFF2-40B4-BE49-F238E27FC236}">
                <a16:creationId xmlns:a16="http://schemas.microsoft.com/office/drawing/2014/main" id="{9C9E2FB8-BF0C-502D-8BE6-70D05E644C72}"/>
              </a:ext>
            </a:extLst>
          </p:cNvPr>
          <p:cNvSpPr txBox="1"/>
          <p:nvPr/>
        </p:nvSpPr>
        <p:spPr>
          <a:xfrm>
            <a:off x="353808" y="3407152"/>
            <a:ext cx="571151" cy="307777"/>
          </a:xfrm>
          <a:prstGeom prst="rect">
            <a:avLst/>
          </a:prstGeom>
          <a:noFill/>
        </p:spPr>
        <p:txBody>
          <a:bodyPr wrap="square" rtlCol="0" anchor="ct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700" b="0" i="0" u="none" strike="noStrike" kern="1200" cap="none" spc="0" normalizeH="0" baseline="0" noProof="0" err="1">
                <a:ln>
                  <a:noFill/>
                </a:ln>
                <a:solidFill>
                  <a:srgbClr val="000000"/>
                </a:solidFill>
                <a:effectLst/>
                <a:uLnTx/>
                <a:uFillTx/>
                <a:latin typeface="LindeDaxPowerPoint" pitchFamily="34" charset="0"/>
                <a:ea typeface="+mn-ea"/>
                <a:cs typeface="Arial" charset="0"/>
              </a:rPr>
              <a:t>xyz</a:t>
            </a:r>
            <a:endParaRPr kumimoji="0" lang="en-US" sz="700" b="0" i="0" u="none" strike="noStrike" kern="1200" cap="none" spc="0" normalizeH="0" baseline="0" noProof="0">
              <a:ln>
                <a:noFill/>
              </a:ln>
              <a:solidFill>
                <a:srgbClr val="000000"/>
              </a:solidFill>
              <a:effectLst/>
              <a:uLnTx/>
              <a:uFillTx/>
              <a:latin typeface="LindeDaxPowerPoint" pitchFamily="34" charset="0"/>
              <a:ea typeface="+mn-ea"/>
              <a:cs typeface="Arial" charset="0"/>
            </a:endParaRP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700" b="0" i="0" u="none" strike="noStrike" kern="1200" cap="none" spc="0" normalizeH="0" baseline="0" noProof="0">
                <a:ln>
                  <a:noFill/>
                </a:ln>
                <a:solidFill>
                  <a:srgbClr val="000000"/>
                </a:solidFill>
                <a:effectLst/>
                <a:uLnTx/>
                <a:uFillTx/>
                <a:latin typeface="LindeDaxPowerPoint" pitchFamily="34" charset="0"/>
                <a:ea typeface="+mn-ea"/>
                <a:cs typeface="Arial" charset="0"/>
              </a:rPr>
              <a:t>(Add-On)</a:t>
            </a:r>
          </a:p>
        </p:txBody>
      </p:sp>
      <p:sp>
        <p:nvSpPr>
          <p:cNvPr id="191" name="TextBox 190">
            <a:extLst>
              <a:ext uri="{FF2B5EF4-FFF2-40B4-BE49-F238E27FC236}">
                <a16:creationId xmlns:a16="http://schemas.microsoft.com/office/drawing/2014/main" id="{BC7A5891-CD8B-CB9A-6EC3-13A88D29B347}"/>
              </a:ext>
            </a:extLst>
          </p:cNvPr>
          <p:cNvSpPr txBox="1"/>
          <p:nvPr/>
        </p:nvSpPr>
        <p:spPr>
          <a:xfrm>
            <a:off x="353808" y="4798463"/>
            <a:ext cx="594873" cy="200055"/>
          </a:xfrm>
          <a:prstGeom prst="rect">
            <a:avLst/>
          </a:prstGeom>
          <a:noFill/>
        </p:spPr>
        <p:txBody>
          <a:bodyPr wrap="square" rtlCol="0" anchor="ct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700" b="0" i="0" u="none" strike="noStrike" kern="1200" cap="none" spc="0" normalizeH="0" baseline="0" noProof="0">
                <a:ln>
                  <a:noFill/>
                </a:ln>
                <a:solidFill>
                  <a:srgbClr val="000000"/>
                </a:solidFill>
                <a:effectLst/>
                <a:uLnTx/>
                <a:uFillTx/>
                <a:latin typeface="LindeDaxPowerPoint" pitchFamily="34" charset="0"/>
                <a:ea typeface="+mn-ea"/>
                <a:cs typeface="Arial" charset="0"/>
              </a:rPr>
              <a:t>Reporting</a:t>
            </a:r>
          </a:p>
        </p:txBody>
      </p:sp>
      <p:cxnSp>
        <p:nvCxnSpPr>
          <p:cNvPr id="207" name="Straight Arrow Connector 206">
            <a:extLst>
              <a:ext uri="{FF2B5EF4-FFF2-40B4-BE49-F238E27FC236}">
                <a16:creationId xmlns:a16="http://schemas.microsoft.com/office/drawing/2014/main" id="{3C83C881-6B74-1C9F-DB2B-64B6069C8B8C}"/>
              </a:ext>
            </a:extLst>
          </p:cNvPr>
          <p:cNvCxnSpPr>
            <a:cxnSpLocks/>
          </p:cNvCxnSpPr>
          <p:nvPr/>
        </p:nvCxnSpPr>
        <p:spPr bwMode="auto">
          <a:xfrm flipV="1">
            <a:off x="176869" y="4585637"/>
            <a:ext cx="8860323" cy="38835"/>
          </a:xfrm>
          <a:prstGeom prst="straightConnector1">
            <a:avLst/>
          </a:prstGeom>
          <a:solidFill>
            <a:schemeClr val="bg1"/>
          </a:solidFill>
          <a:ln w="6350" cap="flat" cmpd="sng" algn="ctr">
            <a:solidFill>
              <a:schemeClr val="tx1"/>
            </a:solidFill>
            <a:prstDash val="sysDot"/>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8" name="Straight Arrow Connector 207">
            <a:extLst>
              <a:ext uri="{FF2B5EF4-FFF2-40B4-BE49-F238E27FC236}">
                <a16:creationId xmlns:a16="http://schemas.microsoft.com/office/drawing/2014/main" id="{026BB174-16FE-D608-233D-F0B5D43470F1}"/>
              </a:ext>
            </a:extLst>
          </p:cNvPr>
          <p:cNvCxnSpPr>
            <a:cxnSpLocks/>
          </p:cNvCxnSpPr>
          <p:nvPr/>
        </p:nvCxnSpPr>
        <p:spPr bwMode="auto">
          <a:xfrm flipV="1">
            <a:off x="176869" y="5140027"/>
            <a:ext cx="8860323" cy="38835"/>
          </a:xfrm>
          <a:prstGeom prst="straightConnector1">
            <a:avLst/>
          </a:prstGeom>
          <a:solidFill>
            <a:schemeClr val="bg1"/>
          </a:solidFill>
          <a:ln w="6350" cap="flat" cmpd="sng" algn="ctr">
            <a:solidFill>
              <a:schemeClr val="tx1"/>
            </a:solidFill>
            <a:prstDash val="sysDot"/>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9" name="Straight Arrow Connector 208">
            <a:extLst>
              <a:ext uri="{FF2B5EF4-FFF2-40B4-BE49-F238E27FC236}">
                <a16:creationId xmlns:a16="http://schemas.microsoft.com/office/drawing/2014/main" id="{F920E231-413E-0D5E-57FF-9E88EBC707DE}"/>
              </a:ext>
            </a:extLst>
          </p:cNvPr>
          <p:cNvCxnSpPr>
            <a:cxnSpLocks/>
          </p:cNvCxnSpPr>
          <p:nvPr/>
        </p:nvCxnSpPr>
        <p:spPr bwMode="auto">
          <a:xfrm flipV="1">
            <a:off x="176869" y="5447421"/>
            <a:ext cx="8860323" cy="38835"/>
          </a:xfrm>
          <a:prstGeom prst="straightConnector1">
            <a:avLst/>
          </a:prstGeom>
          <a:solidFill>
            <a:schemeClr val="bg1"/>
          </a:solidFill>
          <a:ln w="6350" cap="flat" cmpd="sng" algn="ctr">
            <a:solidFill>
              <a:schemeClr val="tx1"/>
            </a:solidFill>
            <a:prstDash val="sysDot"/>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2" name="Rechteck 107">
            <a:extLst>
              <a:ext uri="{FF2B5EF4-FFF2-40B4-BE49-F238E27FC236}">
                <a16:creationId xmlns:a16="http://schemas.microsoft.com/office/drawing/2014/main" id="{02023452-3F5E-DB25-2CE7-A3895283FA62}"/>
              </a:ext>
            </a:extLst>
          </p:cNvPr>
          <p:cNvSpPr/>
          <p:nvPr/>
        </p:nvSpPr>
        <p:spPr bwMode="auto">
          <a:xfrm>
            <a:off x="1385408" y="3960166"/>
            <a:ext cx="929607" cy="182768"/>
          </a:xfrm>
          <a:prstGeom prst="rect">
            <a:avLst/>
          </a:prstGeom>
          <a:solidFill>
            <a:schemeClr val="accent1"/>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LindeDaxPowerPoint" pitchFamily="34" charset="0"/>
                <a:ea typeface="+mn-ea"/>
                <a:cs typeface="Arial" charset="0"/>
              </a:rPr>
              <a:t>Onboarding &amp; Plan</a:t>
            </a:r>
          </a:p>
        </p:txBody>
      </p:sp>
      <p:sp>
        <p:nvSpPr>
          <p:cNvPr id="214" name="TextBox 213">
            <a:extLst>
              <a:ext uri="{FF2B5EF4-FFF2-40B4-BE49-F238E27FC236}">
                <a16:creationId xmlns:a16="http://schemas.microsoft.com/office/drawing/2014/main" id="{207E0852-4118-8180-CD19-652148B38646}"/>
              </a:ext>
            </a:extLst>
          </p:cNvPr>
          <p:cNvSpPr txBox="1"/>
          <p:nvPr/>
        </p:nvSpPr>
        <p:spPr>
          <a:xfrm>
            <a:off x="467843" y="3851738"/>
            <a:ext cx="323720" cy="200055"/>
          </a:xfrm>
          <a:prstGeom prst="rect">
            <a:avLst/>
          </a:prstGeom>
          <a:noFill/>
        </p:spPr>
        <p:txBody>
          <a:bodyPr wrap="square" rtlCol="0" anchor="ct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700" b="0" i="0" u="none" strike="noStrike" kern="1200" cap="none" spc="0" normalizeH="0" baseline="0" noProof="0">
                <a:ln>
                  <a:noFill/>
                </a:ln>
                <a:solidFill>
                  <a:srgbClr val="000000"/>
                </a:solidFill>
                <a:effectLst/>
                <a:uLnTx/>
                <a:uFillTx/>
                <a:latin typeface="LindeDaxPowerPoint" pitchFamily="34" charset="0"/>
                <a:ea typeface="+mn-ea"/>
                <a:cs typeface="Arial" charset="0"/>
              </a:rPr>
              <a:t>SDT</a:t>
            </a:r>
          </a:p>
        </p:txBody>
      </p:sp>
      <p:sp>
        <p:nvSpPr>
          <p:cNvPr id="216" name="Rechteck 107">
            <a:extLst>
              <a:ext uri="{FF2B5EF4-FFF2-40B4-BE49-F238E27FC236}">
                <a16:creationId xmlns:a16="http://schemas.microsoft.com/office/drawing/2014/main" id="{8D3FD565-1EBC-AD45-6715-8C455DE4B982}"/>
              </a:ext>
            </a:extLst>
          </p:cNvPr>
          <p:cNvSpPr/>
          <p:nvPr/>
        </p:nvSpPr>
        <p:spPr bwMode="auto">
          <a:xfrm>
            <a:off x="2789597" y="1874745"/>
            <a:ext cx="1661230" cy="194756"/>
          </a:xfrm>
          <a:prstGeom prst="rect">
            <a:avLst/>
          </a:prstGeom>
          <a:solidFill>
            <a:srgbClr val="DC7800"/>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LindeDaxPowerPoint" pitchFamily="34" charset="0"/>
                <a:ea typeface="+mn-ea"/>
                <a:cs typeface="Arial" charset="0"/>
              </a:rPr>
              <a:t> Develop</a:t>
            </a:r>
          </a:p>
        </p:txBody>
      </p:sp>
      <p:sp>
        <p:nvSpPr>
          <p:cNvPr id="223" name="Rechteck 107">
            <a:extLst>
              <a:ext uri="{FF2B5EF4-FFF2-40B4-BE49-F238E27FC236}">
                <a16:creationId xmlns:a16="http://schemas.microsoft.com/office/drawing/2014/main" id="{BABCA493-E6E2-530C-CECF-B3B6EA4E3A9F}"/>
              </a:ext>
            </a:extLst>
          </p:cNvPr>
          <p:cNvSpPr/>
          <p:nvPr/>
        </p:nvSpPr>
        <p:spPr bwMode="auto">
          <a:xfrm>
            <a:off x="930694" y="2202304"/>
            <a:ext cx="1765612" cy="151671"/>
          </a:xfrm>
          <a:prstGeom prst="rect">
            <a:avLst/>
          </a:prstGeom>
          <a:solidFill>
            <a:schemeClr val="accent1"/>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500" b="0" i="0" u="none" strike="noStrike" kern="1200" cap="none" spc="0" normalizeH="0" baseline="0" noProof="0">
                <a:ln>
                  <a:noFill/>
                </a:ln>
                <a:solidFill>
                  <a:srgbClr val="FFFFFF"/>
                </a:solidFill>
                <a:effectLst/>
                <a:uLnTx/>
                <a:uFillTx/>
                <a:latin typeface="LindeDaxPowerPoint" pitchFamily="34" charset="0"/>
                <a:ea typeface="+mn-ea"/>
                <a:cs typeface="Arial" charset="0"/>
              </a:rPr>
              <a:t>Archiving execution</a:t>
            </a:r>
          </a:p>
        </p:txBody>
      </p:sp>
      <p:sp>
        <p:nvSpPr>
          <p:cNvPr id="224" name="TextBox 256">
            <a:extLst>
              <a:ext uri="{FF2B5EF4-FFF2-40B4-BE49-F238E27FC236}">
                <a16:creationId xmlns:a16="http://schemas.microsoft.com/office/drawing/2014/main" id="{A561EE10-408B-FD2F-360B-F037B8AF6E70}"/>
              </a:ext>
            </a:extLst>
          </p:cNvPr>
          <p:cNvSpPr txBox="1"/>
          <p:nvPr/>
        </p:nvSpPr>
        <p:spPr>
          <a:xfrm>
            <a:off x="2644312" y="2205088"/>
            <a:ext cx="997149" cy="200055"/>
          </a:xfrm>
          <a:prstGeom prst="rect">
            <a:avLst/>
          </a:prstGeom>
          <a:noFill/>
        </p:spPr>
        <p:txBody>
          <a:bodyPr wrap="square" rtlCol="0">
            <a:spAutoFit/>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700" b="0" i="0" u="none" strike="noStrike" kern="1200" cap="none" spc="0" normalizeH="0" baseline="0" noProof="0">
                <a:ln>
                  <a:noFill/>
                </a:ln>
                <a:solidFill>
                  <a:srgbClr val="000000"/>
                </a:solidFill>
                <a:effectLst/>
                <a:uLnTx/>
                <a:uFillTx/>
                <a:latin typeface="LindeDaxPowerPoint" pitchFamily="34" charset="0"/>
                <a:ea typeface="+mn-ea"/>
                <a:cs typeface="Arial" charset="0"/>
              </a:rPr>
              <a:t>Archiving completed</a:t>
            </a:r>
          </a:p>
        </p:txBody>
      </p:sp>
      <p:sp>
        <p:nvSpPr>
          <p:cNvPr id="226" name="Star: 5 Points 220">
            <a:extLst>
              <a:ext uri="{FF2B5EF4-FFF2-40B4-BE49-F238E27FC236}">
                <a16:creationId xmlns:a16="http://schemas.microsoft.com/office/drawing/2014/main" id="{848073FD-6D92-F958-F369-110B58E5A76C}"/>
              </a:ext>
            </a:extLst>
          </p:cNvPr>
          <p:cNvSpPr>
            <a:spLocks noChangeAspect="1"/>
          </p:cNvSpPr>
          <p:nvPr/>
        </p:nvSpPr>
        <p:spPr bwMode="auto">
          <a:xfrm>
            <a:off x="2610348" y="2198381"/>
            <a:ext cx="161393" cy="164617"/>
          </a:xfrm>
          <a:prstGeom prst="star5">
            <a:avLst/>
          </a:prstGeom>
          <a:solidFill>
            <a:srgbClr val="FFC000"/>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t" anchorCtr="0" compatLnSpc="1">
            <a:prstTxWarp prst="textNoShape">
              <a:avLst/>
            </a:prstTxWarp>
          </a:bodyPr>
          <a:lstStyle/>
          <a:p>
            <a:pPr marL="182563" marR="0" lvl="0" indent="-182563" algn="l" defTabSz="914400" rtl="0" eaLnBrk="1" fontAlgn="base" latinLnBrk="0" hangingPunct="1">
              <a:lnSpc>
                <a:spcPct val="110000"/>
              </a:lnSpc>
              <a:spcBef>
                <a:spcPct val="0"/>
              </a:spcBef>
              <a:spcAft>
                <a:spcPct val="0"/>
              </a:spcAft>
              <a:buClrTx/>
              <a:buSzTx/>
              <a:buFont typeface="LindeDaxPowerPoint" panose="020B0500000000020000" pitchFamily="34" charset="0"/>
              <a:buChar char="–"/>
              <a:tabLst/>
              <a:defRPr/>
            </a:pPr>
            <a:endParaRPr kumimoji="0" lang="en-US" sz="1600" b="0" i="0" u="none" strike="noStrike" kern="1200" cap="none" spc="0" normalizeH="0" baseline="0" noProof="0" err="1">
              <a:ln>
                <a:noFill/>
              </a:ln>
              <a:solidFill>
                <a:srgbClr val="000000"/>
              </a:solidFill>
              <a:effectLst/>
              <a:uLnTx/>
              <a:uFillTx/>
              <a:latin typeface="LindeDaxPowerPoint" pitchFamily="34" charset="0"/>
              <a:ea typeface="+mn-ea"/>
              <a:cs typeface="Arial" charset="0"/>
            </a:endParaRPr>
          </a:p>
        </p:txBody>
      </p:sp>
      <p:sp>
        <p:nvSpPr>
          <p:cNvPr id="227" name="TextBox 226">
            <a:extLst>
              <a:ext uri="{FF2B5EF4-FFF2-40B4-BE49-F238E27FC236}">
                <a16:creationId xmlns:a16="http://schemas.microsoft.com/office/drawing/2014/main" id="{FC32B3D4-FCB1-47D4-E65E-28D576128061}"/>
              </a:ext>
            </a:extLst>
          </p:cNvPr>
          <p:cNvSpPr txBox="1"/>
          <p:nvPr/>
        </p:nvSpPr>
        <p:spPr>
          <a:xfrm>
            <a:off x="374431" y="2147616"/>
            <a:ext cx="554851" cy="200055"/>
          </a:xfrm>
          <a:prstGeom prst="rect">
            <a:avLst/>
          </a:prstGeom>
          <a:noFill/>
        </p:spPr>
        <p:txBody>
          <a:bodyPr wrap="square" rtlCol="0" anchor="ct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700" b="0" i="0" u="none" strike="noStrike" kern="1200" cap="none" spc="0" normalizeH="0" baseline="0" noProof="0">
                <a:ln>
                  <a:noFill/>
                </a:ln>
                <a:solidFill>
                  <a:srgbClr val="000000"/>
                </a:solidFill>
                <a:effectLst/>
                <a:uLnTx/>
                <a:uFillTx/>
                <a:latin typeface="LindeDaxPowerPoint" pitchFamily="34" charset="0"/>
                <a:ea typeface="+mn-ea"/>
                <a:cs typeface="Arial" charset="0"/>
              </a:rPr>
              <a:t>Archiving</a:t>
            </a:r>
          </a:p>
        </p:txBody>
      </p:sp>
      <p:cxnSp>
        <p:nvCxnSpPr>
          <p:cNvPr id="150" name="Straight Arrow Connector 149">
            <a:extLst>
              <a:ext uri="{FF2B5EF4-FFF2-40B4-BE49-F238E27FC236}">
                <a16:creationId xmlns:a16="http://schemas.microsoft.com/office/drawing/2014/main" id="{A0625EAD-9240-0ECB-091A-64ED24F90611}"/>
              </a:ext>
            </a:extLst>
          </p:cNvPr>
          <p:cNvCxnSpPr>
            <a:cxnSpLocks/>
          </p:cNvCxnSpPr>
          <p:nvPr/>
        </p:nvCxnSpPr>
        <p:spPr bwMode="auto">
          <a:xfrm flipV="1">
            <a:off x="221345" y="2407792"/>
            <a:ext cx="3494833" cy="2166"/>
          </a:xfrm>
          <a:prstGeom prst="straightConnector1">
            <a:avLst/>
          </a:prstGeom>
          <a:solidFill>
            <a:schemeClr val="bg1"/>
          </a:solidFill>
          <a:ln w="6350" cap="flat" cmpd="sng" algn="ctr">
            <a:solidFill>
              <a:schemeClr val="tx1"/>
            </a:solidFill>
            <a:prstDash val="sysDot"/>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95" name="Rechteck 107">
            <a:extLst>
              <a:ext uri="{FF2B5EF4-FFF2-40B4-BE49-F238E27FC236}">
                <a16:creationId xmlns:a16="http://schemas.microsoft.com/office/drawing/2014/main" id="{C31E23C9-9FA1-7F3E-68A1-585F19A78E80}"/>
              </a:ext>
            </a:extLst>
          </p:cNvPr>
          <p:cNvSpPr/>
          <p:nvPr/>
        </p:nvSpPr>
        <p:spPr bwMode="auto">
          <a:xfrm>
            <a:off x="2317757" y="3745717"/>
            <a:ext cx="527043" cy="182768"/>
          </a:xfrm>
          <a:prstGeom prst="rect">
            <a:avLst/>
          </a:prstGeom>
          <a:solidFill>
            <a:schemeClr val="accent1"/>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LindeDaxPowerPoint" pitchFamily="34" charset="0"/>
                <a:ea typeface="+mn-ea"/>
                <a:cs typeface="Arial" charset="0"/>
              </a:rPr>
              <a:t>SDT MBP</a:t>
            </a:r>
          </a:p>
        </p:txBody>
      </p:sp>
      <p:sp>
        <p:nvSpPr>
          <p:cNvPr id="197" name="Rechteck 107">
            <a:extLst>
              <a:ext uri="{FF2B5EF4-FFF2-40B4-BE49-F238E27FC236}">
                <a16:creationId xmlns:a16="http://schemas.microsoft.com/office/drawing/2014/main" id="{6B3060C4-8FA4-43A7-D870-B45BFDCA2A1C}"/>
              </a:ext>
            </a:extLst>
          </p:cNvPr>
          <p:cNvSpPr/>
          <p:nvPr/>
        </p:nvSpPr>
        <p:spPr bwMode="auto">
          <a:xfrm>
            <a:off x="2792095" y="6181865"/>
            <a:ext cx="462853" cy="172667"/>
          </a:xfrm>
          <a:prstGeom prst="rect">
            <a:avLst/>
          </a:prstGeom>
          <a:solidFill>
            <a:schemeClr val="tx2"/>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LindeDaxPowerPoint" pitchFamily="34" charset="0"/>
                <a:ea typeface="+mn-ea"/>
                <a:cs typeface="Arial" charset="0"/>
              </a:rPr>
              <a:t>Approach</a:t>
            </a:r>
          </a:p>
        </p:txBody>
      </p:sp>
      <p:sp>
        <p:nvSpPr>
          <p:cNvPr id="198" name="Rechteck 107">
            <a:extLst>
              <a:ext uri="{FF2B5EF4-FFF2-40B4-BE49-F238E27FC236}">
                <a16:creationId xmlns:a16="http://schemas.microsoft.com/office/drawing/2014/main" id="{0D0523BA-316D-88B3-8821-3EE47E14B4FA}"/>
              </a:ext>
            </a:extLst>
          </p:cNvPr>
          <p:cNvSpPr/>
          <p:nvPr/>
        </p:nvSpPr>
        <p:spPr bwMode="auto">
          <a:xfrm>
            <a:off x="4188205" y="6181865"/>
            <a:ext cx="926030" cy="172667"/>
          </a:xfrm>
          <a:prstGeom prst="rect">
            <a:avLst/>
          </a:prstGeom>
          <a:solidFill>
            <a:schemeClr val="tx2"/>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LindeDaxPowerPoint" pitchFamily="34" charset="0"/>
                <a:ea typeface="+mn-ea"/>
                <a:cs typeface="Arial" charset="0"/>
              </a:rPr>
              <a:t>Build Training Material</a:t>
            </a:r>
          </a:p>
        </p:txBody>
      </p:sp>
      <p:cxnSp>
        <p:nvCxnSpPr>
          <p:cNvPr id="217" name="Straight Arrow Connector 216">
            <a:extLst>
              <a:ext uri="{FF2B5EF4-FFF2-40B4-BE49-F238E27FC236}">
                <a16:creationId xmlns:a16="http://schemas.microsoft.com/office/drawing/2014/main" id="{7B5F96E0-1617-527F-4E32-F97D7BC88E6A}"/>
              </a:ext>
            </a:extLst>
          </p:cNvPr>
          <p:cNvCxnSpPr>
            <a:cxnSpLocks/>
          </p:cNvCxnSpPr>
          <p:nvPr/>
        </p:nvCxnSpPr>
        <p:spPr bwMode="auto">
          <a:xfrm flipV="1">
            <a:off x="176869" y="4176513"/>
            <a:ext cx="8860323" cy="38835"/>
          </a:xfrm>
          <a:prstGeom prst="straightConnector1">
            <a:avLst/>
          </a:prstGeom>
          <a:solidFill>
            <a:schemeClr val="bg1"/>
          </a:solidFill>
          <a:ln w="6350" cap="flat" cmpd="sng" algn="ctr">
            <a:solidFill>
              <a:schemeClr val="tx1"/>
            </a:solidFill>
            <a:prstDash val="sysDot"/>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46" name="Rechteck 107">
            <a:extLst>
              <a:ext uri="{FF2B5EF4-FFF2-40B4-BE49-F238E27FC236}">
                <a16:creationId xmlns:a16="http://schemas.microsoft.com/office/drawing/2014/main" id="{165301A8-B5B2-4069-51CC-F644BA0709B2}"/>
              </a:ext>
            </a:extLst>
          </p:cNvPr>
          <p:cNvSpPr/>
          <p:nvPr/>
        </p:nvSpPr>
        <p:spPr bwMode="auto">
          <a:xfrm>
            <a:off x="1451451" y="2483975"/>
            <a:ext cx="2599630" cy="146801"/>
          </a:xfrm>
          <a:prstGeom prst="rect">
            <a:avLst/>
          </a:prstGeom>
          <a:solidFill>
            <a:schemeClr val="tx2"/>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LindeDaxPowerPoint" pitchFamily="34" charset="0"/>
                <a:ea typeface="+mn-ea"/>
                <a:cs typeface="Arial" charset="0"/>
              </a:rPr>
              <a:t>Functional Unit Testing</a:t>
            </a:r>
          </a:p>
        </p:txBody>
      </p:sp>
      <p:sp>
        <p:nvSpPr>
          <p:cNvPr id="147" name="Rechteck 107">
            <a:extLst>
              <a:ext uri="{FF2B5EF4-FFF2-40B4-BE49-F238E27FC236}">
                <a16:creationId xmlns:a16="http://schemas.microsoft.com/office/drawing/2014/main" id="{3CEBFFEE-8F66-3BAF-3D8E-C8206DD5CA2E}"/>
              </a:ext>
            </a:extLst>
          </p:cNvPr>
          <p:cNvSpPr/>
          <p:nvPr/>
        </p:nvSpPr>
        <p:spPr bwMode="auto">
          <a:xfrm>
            <a:off x="2323771" y="2696483"/>
            <a:ext cx="2107735" cy="161162"/>
          </a:xfrm>
          <a:prstGeom prst="rect">
            <a:avLst/>
          </a:prstGeom>
          <a:solidFill>
            <a:schemeClr val="accent1"/>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LindeDaxPowerPoint" pitchFamily="34" charset="0"/>
                <a:ea typeface="+mn-ea"/>
                <a:cs typeface="Arial" charset="0"/>
              </a:rPr>
              <a:t>Build &amp; Config &amp; Unit Testing</a:t>
            </a:r>
          </a:p>
        </p:txBody>
      </p:sp>
      <p:sp>
        <p:nvSpPr>
          <p:cNvPr id="186" name="TextBox 185">
            <a:extLst>
              <a:ext uri="{FF2B5EF4-FFF2-40B4-BE49-F238E27FC236}">
                <a16:creationId xmlns:a16="http://schemas.microsoft.com/office/drawing/2014/main" id="{10CC1091-729B-7B59-5033-06E34EF795BB}"/>
              </a:ext>
            </a:extLst>
          </p:cNvPr>
          <p:cNvSpPr txBox="1"/>
          <p:nvPr/>
        </p:nvSpPr>
        <p:spPr>
          <a:xfrm>
            <a:off x="288344" y="5915817"/>
            <a:ext cx="723155" cy="200055"/>
          </a:xfrm>
          <a:prstGeom prst="rect">
            <a:avLst/>
          </a:prstGeom>
          <a:noFill/>
        </p:spPr>
        <p:txBody>
          <a:bodyPr wrap="square" rtlCol="0" anchor="ct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700" b="0" i="0" u="none" strike="noStrike" kern="1200" cap="none" spc="0" normalizeH="0" baseline="0" noProof="0">
                <a:ln>
                  <a:noFill/>
                </a:ln>
                <a:solidFill>
                  <a:srgbClr val="000000"/>
                </a:solidFill>
                <a:effectLst/>
                <a:uLnTx/>
                <a:uFillTx/>
                <a:latin typeface="LindeDaxPowerPoint" pitchFamily="34" charset="0"/>
                <a:ea typeface="+mn-ea"/>
                <a:cs typeface="Arial" charset="0"/>
              </a:rPr>
              <a:t>Development</a:t>
            </a:r>
          </a:p>
        </p:txBody>
      </p:sp>
      <p:sp>
        <p:nvSpPr>
          <p:cNvPr id="187" name="Rectangle 35">
            <a:extLst>
              <a:ext uri="{FF2B5EF4-FFF2-40B4-BE49-F238E27FC236}">
                <a16:creationId xmlns:a16="http://schemas.microsoft.com/office/drawing/2014/main" id="{76C3D91F-055C-A46E-6375-BA3C6DDED26C}"/>
              </a:ext>
            </a:extLst>
          </p:cNvPr>
          <p:cNvSpPr>
            <a:spLocks noChangeArrowheads="1"/>
          </p:cNvSpPr>
          <p:nvPr/>
        </p:nvSpPr>
        <p:spPr bwMode="auto">
          <a:xfrm>
            <a:off x="5571586" y="1418664"/>
            <a:ext cx="464275" cy="299516"/>
          </a:xfrm>
          <a:prstGeom prst="rect">
            <a:avLst/>
          </a:prstGeom>
          <a:solidFill>
            <a:schemeClr val="accent1"/>
          </a:solidFill>
          <a:ln w="12700">
            <a:solidFill>
              <a:schemeClr val="bg1"/>
            </a:solidFill>
            <a:miter lim="800000"/>
            <a:headEnd/>
            <a:tailEnd/>
          </a:ln>
          <a:effectLst/>
        </p:spPr>
        <p:txBody>
          <a:bodyPr wrap="none" lIns="10" tIns="4" rIns="10" bIns="4" anchor="ctr"/>
          <a:lstStyle>
            <a:lvl1pPr defTabSz="839788">
              <a:defRPr sz="2400">
                <a:solidFill>
                  <a:schemeClr val="tx1"/>
                </a:solidFill>
                <a:latin typeface="LindeDaxPowerPoint" panose="020B0500000000020000" pitchFamily="34" charset="0"/>
              </a:defRPr>
            </a:lvl1pPr>
            <a:lvl2pPr marL="420688" defTabSz="839788">
              <a:defRPr sz="2400">
                <a:solidFill>
                  <a:schemeClr val="tx1"/>
                </a:solidFill>
                <a:latin typeface="LindeDaxPowerPoint" panose="020B0500000000020000" pitchFamily="34" charset="0"/>
              </a:defRPr>
            </a:lvl2pPr>
            <a:lvl3pPr marL="839788" defTabSz="839788">
              <a:defRPr sz="2400">
                <a:solidFill>
                  <a:schemeClr val="tx1"/>
                </a:solidFill>
                <a:latin typeface="LindeDaxPowerPoint" panose="020B0500000000020000" pitchFamily="34" charset="0"/>
              </a:defRPr>
            </a:lvl3pPr>
            <a:lvl4pPr marL="1258888" defTabSz="839788">
              <a:defRPr sz="2400">
                <a:solidFill>
                  <a:schemeClr val="tx1"/>
                </a:solidFill>
                <a:latin typeface="LindeDaxPowerPoint" panose="020B0500000000020000" pitchFamily="34" charset="0"/>
              </a:defRPr>
            </a:lvl4pPr>
            <a:lvl5pPr marL="1679575" defTabSz="839788">
              <a:defRPr sz="2400">
                <a:solidFill>
                  <a:schemeClr val="tx1"/>
                </a:solidFill>
                <a:latin typeface="LindeDaxPowerPoint" panose="020B0500000000020000" pitchFamily="34" charset="0"/>
              </a:defRPr>
            </a:lvl5pPr>
            <a:lvl6pPr marL="2136775" defTabSz="839788" fontAlgn="base">
              <a:spcBef>
                <a:spcPct val="0"/>
              </a:spcBef>
              <a:spcAft>
                <a:spcPct val="0"/>
              </a:spcAft>
              <a:defRPr sz="2400">
                <a:solidFill>
                  <a:schemeClr val="tx1"/>
                </a:solidFill>
                <a:latin typeface="LindeDaxPowerPoint" panose="020B0500000000020000" pitchFamily="34" charset="0"/>
              </a:defRPr>
            </a:lvl6pPr>
            <a:lvl7pPr marL="2593975" defTabSz="839788" fontAlgn="base">
              <a:spcBef>
                <a:spcPct val="0"/>
              </a:spcBef>
              <a:spcAft>
                <a:spcPct val="0"/>
              </a:spcAft>
              <a:defRPr sz="2400">
                <a:solidFill>
                  <a:schemeClr val="tx1"/>
                </a:solidFill>
                <a:latin typeface="LindeDaxPowerPoint" panose="020B0500000000020000" pitchFamily="34" charset="0"/>
              </a:defRPr>
            </a:lvl7pPr>
            <a:lvl8pPr marL="3051175" defTabSz="839788" fontAlgn="base">
              <a:spcBef>
                <a:spcPct val="0"/>
              </a:spcBef>
              <a:spcAft>
                <a:spcPct val="0"/>
              </a:spcAft>
              <a:defRPr sz="2400">
                <a:solidFill>
                  <a:schemeClr val="tx1"/>
                </a:solidFill>
                <a:latin typeface="LindeDaxPowerPoint" panose="020B0500000000020000" pitchFamily="34" charset="0"/>
              </a:defRPr>
            </a:lvl8pPr>
            <a:lvl9pPr marL="3508375" defTabSz="839788" fontAlgn="base">
              <a:spcBef>
                <a:spcPct val="0"/>
              </a:spcBef>
              <a:spcAft>
                <a:spcPct val="0"/>
              </a:spcAft>
              <a:defRPr sz="2400">
                <a:solidFill>
                  <a:schemeClr val="tx1"/>
                </a:solidFill>
                <a:latin typeface="LindeDaxPowerPoint" panose="020B0500000000020000" pitchFamily="34" charset="0"/>
              </a:defRPr>
            </a:lvl9pPr>
          </a:lstStyle>
          <a:p>
            <a:pPr marL="0" marR="0" lvl="0" indent="0" algn="ctr" defTabSz="839788" rtl="0" eaLnBrk="0" fontAlgn="base" latinLnBrk="0" hangingPunct="0">
              <a:lnSpc>
                <a:spcPct val="100000"/>
              </a:lnSpc>
              <a:spcBef>
                <a:spcPct val="0"/>
              </a:spcBef>
              <a:spcAft>
                <a:spcPct val="0"/>
              </a:spcAft>
              <a:buClrTx/>
              <a:buSzTx/>
              <a:buFontTx/>
              <a:buNone/>
              <a:tabLst/>
              <a:defRPr/>
            </a:pPr>
            <a:r>
              <a:rPr kumimoji="0" lang="en-US" altLang="en-US" sz="800" b="1" i="0" u="none" strike="noStrike" kern="1200" cap="none" spc="0" normalizeH="0" baseline="0" noProof="0">
                <a:ln>
                  <a:noFill/>
                </a:ln>
                <a:solidFill>
                  <a:srgbClr val="FFFFFF"/>
                </a:solidFill>
                <a:effectLst/>
                <a:uLnTx/>
                <a:uFillTx/>
                <a:latin typeface="LindeDaxPowerPoint"/>
                <a:ea typeface="+mn-ea"/>
                <a:cs typeface="Arial" charset="0"/>
              </a:rPr>
              <a:t>Oct</a:t>
            </a:r>
          </a:p>
        </p:txBody>
      </p:sp>
      <p:sp>
        <p:nvSpPr>
          <p:cNvPr id="188" name="Rectangle 35">
            <a:extLst>
              <a:ext uri="{FF2B5EF4-FFF2-40B4-BE49-F238E27FC236}">
                <a16:creationId xmlns:a16="http://schemas.microsoft.com/office/drawing/2014/main" id="{F56AA3AB-B76B-A5F1-FE3C-5F96C3528EE5}"/>
              </a:ext>
            </a:extLst>
          </p:cNvPr>
          <p:cNvSpPr>
            <a:spLocks noChangeArrowheads="1"/>
          </p:cNvSpPr>
          <p:nvPr/>
        </p:nvSpPr>
        <p:spPr bwMode="auto">
          <a:xfrm>
            <a:off x="6034899" y="1418664"/>
            <a:ext cx="464275" cy="297908"/>
          </a:xfrm>
          <a:prstGeom prst="rect">
            <a:avLst/>
          </a:prstGeom>
          <a:solidFill>
            <a:schemeClr val="accent1"/>
          </a:solidFill>
          <a:ln w="12700">
            <a:solidFill>
              <a:schemeClr val="bg1"/>
            </a:solidFill>
            <a:miter lim="800000"/>
            <a:headEnd/>
            <a:tailEnd/>
          </a:ln>
          <a:effectLst/>
        </p:spPr>
        <p:txBody>
          <a:bodyPr wrap="none" lIns="10" tIns="4" rIns="10" bIns="4" anchor="ctr"/>
          <a:lstStyle>
            <a:lvl1pPr defTabSz="839788">
              <a:defRPr sz="2400">
                <a:solidFill>
                  <a:schemeClr val="tx1"/>
                </a:solidFill>
                <a:latin typeface="LindeDaxPowerPoint" panose="020B0500000000020000" pitchFamily="34" charset="0"/>
              </a:defRPr>
            </a:lvl1pPr>
            <a:lvl2pPr marL="420688" defTabSz="839788">
              <a:defRPr sz="2400">
                <a:solidFill>
                  <a:schemeClr val="tx1"/>
                </a:solidFill>
                <a:latin typeface="LindeDaxPowerPoint" panose="020B0500000000020000" pitchFamily="34" charset="0"/>
              </a:defRPr>
            </a:lvl2pPr>
            <a:lvl3pPr marL="839788" defTabSz="839788">
              <a:defRPr sz="2400">
                <a:solidFill>
                  <a:schemeClr val="tx1"/>
                </a:solidFill>
                <a:latin typeface="LindeDaxPowerPoint" panose="020B0500000000020000" pitchFamily="34" charset="0"/>
              </a:defRPr>
            </a:lvl3pPr>
            <a:lvl4pPr marL="1258888" defTabSz="839788">
              <a:defRPr sz="2400">
                <a:solidFill>
                  <a:schemeClr val="tx1"/>
                </a:solidFill>
                <a:latin typeface="LindeDaxPowerPoint" panose="020B0500000000020000" pitchFamily="34" charset="0"/>
              </a:defRPr>
            </a:lvl4pPr>
            <a:lvl5pPr marL="1679575" defTabSz="839788">
              <a:defRPr sz="2400">
                <a:solidFill>
                  <a:schemeClr val="tx1"/>
                </a:solidFill>
                <a:latin typeface="LindeDaxPowerPoint" panose="020B0500000000020000" pitchFamily="34" charset="0"/>
              </a:defRPr>
            </a:lvl5pPr>
            <a:lvl6pPr marL="2136775" defTabSz="839788" fontAlgn="base">
              <a:spcBef>
                <a:spcPct val="0"/>
              </a:spcBef>
              <a:spcAft>
                <a:spcPct val="0"/>
              </a:spcAft>
              <a:defRPr sz="2400">
                <a:solidFill>
                  <a:schemeClr val="tx1"/>
                </a:solidFill>
                <a:latin typeface="LindeDaxPowerPoint" panose="020B0500000000020000" pitchFamily="34" charset="0"/>
              </a:defRPr>
            </a:lvl6pPr>
            <a:lvl7pPr marL="2593975" defTabSz="839788" fontAlgn="base">
              <a:spcBef>
                <a:spcPct val="0"/>
              </a:spcBef>
              <a:spcAft>
                <a:spcPct val="0"/>
              </a:spcAft>
              <a:defRPr sz="2400">
                <a:solidFill>
                  <a:schemeClr val="tx1"/>
                </a:solidFill>
                <a:latin typeface="LindeDaxPowerPoint" panose="020B0500000000020000" pitchFamily="34" charset="0"/>
              </a:defRPr>
            </a:lvl7pPr>
            <a:lvl8pPr marL="3051175" defTabSz="839788" fontAlgn="base">
              <a:spcBef>
                <a:spcPct val="0"/>
              </a:spcBef>
              <a:spcAft>
                <a:spcPct val="0"/>
              </a:spcAft>
              <a:defRPr sz="2400">
                <a:solidFill>
                  <a:schemeClr val="tx1"/>
                </a:solidFill>
                <a:latin typeface="LindeDaxPowerPoint" panose="020B0500000000020000" pitchFamily="34" charset="0"/>
              </a:defRPr>
            </a:lvl8pPr>
            <a:lvl9pPr marL="3508375" defTabSz="839788" fontAlgn="base">
              <a:spcBef>
                <a:spcPct val="0"/>
              </a:spcBef>
              <a:spcAft>
                <a:spcPct val="0"/>
              </a:spcAft>
              <a:defRPr sz="2400">
                <a:solidFill>
                  <a:schemeClr val="tx1"/>
                </a:solidFill>
                <a:latin typeface="LindeDaxPowerPoint" panose="020B0500000000020000" pitchFamily="34" charset="0"/>
              </a:defRPr>
            </a:lvl9pPr>
          </a:lstStyle>
          <a:p>
            <a:pPr marL="0" marR="0" lvl="0" indent="0" algn="ctr" defTabSz="839788" rtl="0" eaLnBrk="0" fontAlgn="base" latinLnBrk="0" hangingPunct="0">
              <a:lnSpc>
                <a:spcPct val="100000"/>
              </a:lnSpc>
              <a:spcBef>
                <a:spcPct val="0"/>
              </a:spcBef>
              <a:spcAft>
                <a:spcPct val="0"/>
              </a:spcAft>
              <a:buClrTx/>
              <a:buSzTx/>
              <a:buFontTx/>
              <a:buNone/>
              <a:tabLst/>
              <a:defRPr/>
            </a:pPr>
            <a:r>
              <a:rPr kumimoji="0" lang="en-US" altLang="en-US" sz="800" b="1" i="0" u="none" strike="noStrike" kern="1200" cap="none" spc="0" normalizeH="0" baseline="0" noProof="0">
                <a:ln>
                  <a:noFill/>
                </a:ln>
                <a:solidFill>
                  <a:srgbClr val="FFFFFF"/>
                </a:solidFill>
                <a:effectLst/>
                <a:uLnTx/>
                <a:uFillTx/>
                <a:latin typeface="LindeDaxPowerPoint"/>
                <a:ea typeface="+mn-ea"/>
                <a:cs typeface="Arial" charset="0"/>
              </a:rPr>
              <a:t>Nov</a:t>
            </a:r>
          </a:p>
        </p:txBody>
      </p:sp>
      <p:sp>
        <p:nvSpPr>
          <p:cNvPr id="203" name="Rectangle 35">
            <a:extLst>
              <a:ext uri="{FF2B5EF4-FFF2-40B4-BE49-F238E27FC236}">
                <a16:creationId xmlns:a16="http://schemas.microsoft.com/office/drawing/2014/main" id="{2D581150-2385-79B3-DD12-0F905BF42E28}"/>
              </a:ext>
            </a:extLst>
          </p:cNvPr>
          <p:cNvSpPr>
            <a:spLocks noChangeArrowheads="1"/>
          </p:cNvSpPr>
          <p:nvPr/>
        </p:nvSpPr>
        <p:spPr bwMode="auto">
          <a:xfrm>
            <a:off x="6498212" y="1418664"/>
            <a:ext cx="464275" cy="297908"/>
          </a:xfrm>
          <a:prstGeom prst="rect">
            <a:avLst/>
          </a:prstGeom>
          <a:solidFill>
            <a:schemeClr val="accent1"/>
          </a:solidFill>
          <a:ln w="12700">
            <a:solidFill>
              <a:schemeClr val="bg1"/>
            </a:solidFill>
            <a:miter lim="800000"/>
            <a:headEnd/>
            <a:tailEnd/>
          </a:ln>
          <a:effectLst/>
        </p:spPr>
        <p:txBody>
          <a:bodyPr wrap="none" lIns="10" tIns="4" rIns="10" bIns="4" anchor="ctr"/>
          <a:lstStyle>
            <a:lvl1pPr defTabSz="839788">
              <a:defRPr sz="2400">
                <a:solidFill>
                  <a:schemeClr val="tx1"/>
                </a:solidFill>
                <a:latin typeface="LindeDaxPowerPoint" panose="020B0500000000020000" pitchFamily="34" charset="0"/>
              </a:defRPr>
            </a:lvl1pPr>
            <a:lvl2pPr marL="420688" defTabSz="839788">
              <a:defRPr sz="2400">
                <a:solidFill>
                  <a:schemeClr val="tx1"/>
                </a:solidFill>
                <a:latin typeface="LindeDaxPowerPoint" panose="020B0500000000020000" pitchFamily="34" charset="0"/>
              </a:defRPr>
            </a:lvl2pPr>
            <a:lvl3pPr marL="839788" defTabSz="839788">
              <a:defRPr sz="2400">
                <a:solidFill>
                  <a:schemeClr val="tx1"/>
                </a:solidFill>
                <a:latin typeface="LindeDaxPowerPoint" panose="020B0500000000020000" pitchFamily="34" charset="0"/>
              </a:defRPr>
            </a:lvl3pPr>
            <a:lvl4pPr marL="1258888" defTabSz="839788">
              <a:defRPr sz="2400">
                <a:solidFill>
                  <a:schemeClr val="tx1"/>
                </a:solidFill>
                <a:latin typeface="LindeDaxPowerPoint" panose="020B0500000000020000" pitchFamily="34" charset="0"/>
              </a:defRPr>
            </a:lvl4pPr>
            <a:lvl5pPr marL="1679575" defTabSz="839788">
              <a:defRPr sz="2400">
                <a:solidFill>
                  <a:schemeClr val="tx1"/>
                </a:solidFill>
                <a:latin typeface="LindeDaxPowerPoint" panose="020B0500000000020000" pitchFamily="34" charset="0"/>
              </a:defRPr>
            </a:lvl5pPr>
            <a:lvl6pPr marL="2136775" defTabSz="839788" fontAlgn="base">
              <a:spcBef>
                <a:spcPct val="0"/>
              </a:spcBef>
              <a:spcAft>
                <a:spcPct val="0"/>
              </a:spcAft>
              <a:defRPr sz="2400">
                <a:solidFill>
                  <a:schemeClr val="tx1"/>
                </a:solidFill>
                <a:latin typeface="LindeDaxPowerPoint" panose="020B0500000000020000" pitchFamily="34" charset="0"/>
              </a:defRPr>
            </a:lvl6pPr>
            <a:lvl7pPr marL="2593975" defTabSz="839788" fontAlgn="base">
              <a:spcBef>
                <a:spcPct val="0"/>
              </a:spcBef>
              <a:spcAft>
                <a:spcPct val="0"/>
              </a:spcAft>
              <a:defRPr sz="2400">
                <a:solidFill>
                  <a:schemeClr val="tx1"/>
                </a:solidFill>
                <a:latin typeface="LindeDaxPowerPoint" panose="020B0500000000020000" pitchFamily="34" charset="0"/>
              </a:defRPr>
            </a:lvl7pPr>
            <a:lvl8pPr marL="3051175" defTabSz="839788" fontAlgn="base">
              <a:spcBef>
                <a:spcPct val="0"/>
              </a:spcBef>
              <a:spcAft>
                <a:spcPct val="0"/>
              </a:spcAft>
              <a:defRPr sz="2400">
                <a:solidFill>
                  <a:schemeClr val="tx1"/>
                </a:solidFill>
                <a:latin typeface="LindeDaxPowerPoint" panose="020B0500000000020000" pitchFamily="34" charset="0"/>
              </a:defRPr>
            </a:lvl8pPr>
            <a:lvl9pPr marL="3508375" defTabSz="839788" fontAlgn="base">
              <a:spcBef>
                <a:spcPct val="0"/>
              </a:spcBef>
              <a:spcAft>
                <a:spcPct val="0"/>
              </a:spcAft>
              <a:defRPr sz="2400">
                <a:solidFill>
                  <a:schemeClr val="tx1"/>
                </a:solidFill>
                <a:latin typeface="LindeDaxPowerPoint" panose="020B0500000000020000" pitchFamily="34" charset="0"/>
              </a:defRPr>
            </a:lvl9pPr>
          </a:lstStyle>
          <a:p>
            <a:pPr marL="0" marR="0" lvl="0" indent="0" algn="ctr" defTabSz="839788" rtl="0" eaLnBrk="0" fontAlgn="base" latinLnBrk="0" hangingPunct="0">
              <a:lnSpc>
                <a:spcPct val="100000"/>
              </a:lnSpc>
              <a:spcBef>
                <a:spcPct val="0"/>
              </a:spcBef>
              <a:spcAft>
                <a:spcPct val="0"/>
              </a:spcAft>
              <a:buClrTx/>
              <a:buSzTx/>
              <a:buFontTx/>
              <a:buNone/>
              <a:tabLst/>
              <a:defRPr/>
            </a:pPr>
            <a:r>
              <a:rPr kumimoji="0" lang="en-US" altLang="en-US" sz="800" b="1" i="0" u="none" strike="noStrike" kern="1200" cap="none" spc="0" normalizeH="0" baseline="0" noProof="0">
                <a:ln>
                  <a:noFill/>
                </a:ln>
                <a:solidFill>
                  <a:srgbClr val="FFFFFF"/>
                </a:solidFill>
                <a:effectLst/>
                <a:uLnTx/>
                <a:uFillTx/>
                <a:latin typeface="LindeDaxPowerPoint"/>
                <a:ea typeface="+mn-ea"/>
                <a:cs typeface="Arial" charset="0"/>
              </a:rPr>
              <a:t>Dec</a:t>
            </a:r>
          </a:p>
        </p:txBody>
      </p:sp>
      <p:sp>
        <p:nvSpPr>
          <p:cNvPr id="205" name="Rectangle 35">
            <a:extLst>
              <a:ext uri="{FF2B5EF4-FFF2-40B4-BE49-F238E27FC236}">
                <a16:creationId xmlns:a16="http://schemas.microsoft.com/office/drawing/2014/main" id="{A6A1C7EF-0FCF-331E-7FA8-553F0E5FA07A}"/>
              </a:ext>
            </a:extLst>
          </p:cNvPr>
          <p:cNvSpPr>
            <a:spLocks noChangeArrowheads="1"/>
          </p:cNvSpPr>
          <p:nvPr/>
        </p:nvSpPr>
        <p:spPr bwMode="auto">
          <a:xfrm>
            <a:off x="6961525" y="1418664"/>
            <a:ext cx="464275" cy="301029"/>
          </a:xfrm>
          <a:prstGeom prst="rect">
            <a:avLst/>
          </a:prstGeom>
          <a:solidFill>
            <a:schemeClr val="accent1"/>
          </a:solidFill>
          <a:ln w="12700">
            <a:solidFill>
              <a:schemeClr val="bg1"/>
            </a:solidFill>
            <a:miter lim="800000"/>
            <a:headEnd/>
            <a:tailEnd/>
          </a:ln>
          <a:effectLst/>
        </p:spPr>
        <p:txBody>
          <a:bodyPr wrap="none" lIns="10" tIns="4" rIns="10" bIns="4" anchor="ctr"/>
          <a:lstStyle>
            <a:lvl1pPr defTabSz="839788">
              <a:defRPr sz="2400">
                <a:solidFill>
                  <a:schemeClr val="tx1"/>
                </a:solidFill>
                <a:latin typeface="LindeDaxPowerPoint" panose="020B0500000000020000" pitchFamily="34" charset="0"/>
              </a:defRPr>
            </a:lvl1pPr>
            <a:lvl2pPr marL="420688" defTabSz="839788">
              <a:defRPr sz="2400">
                <a:solidFill>
                  <a:schemeClr val="tx1"/>
                </a:solidFill>
                <a:latin typeface="LindeDaxPowerPoint" panose="020B0500000000020000" pitchFamily="34" charset="0"/>
              </a:defRPr>
            </a:lvl2pPr>
            <a:lvl3pPr marL="839788" defTabSz="839788">
              <a:defRPr sz="2400">
                <a:solidFill>
                  <a:schemeClr val="tx1"/>
                </a:solidFill>
                <a:latin typeface="LindeDaxPowerPoint" panose="020B0500000000020000" pitchFamily="34" charset="0"/>
              </a:defRPr>
            </a:lvl3pPr>
            <a:lvl4pPr marL="1258888" defTabSz="839788">
              <a:defRPr sz="2400">
                <a:solidFill>
                  <a:schemeClr val="tx1"/>
                </a:solidFill>
                <a:latin typeface="LindeDaxPowerPoint" panose="020B0500000000020000" pitchFamily="34" charset="0"/>
              </a:defRPr>
            </a:lvl4pPr>
            <a:lvl5pPr marL="1679575" defTabSz="839788">
              <a:defRPr sz="2400">
                <a:solidFill>
                  <a:schemeClr val="tx1"/>
                </a:solidFill>
                <a:latin typeface="LindeDaxPowerPoint" panose="020B0500000000020000" pitchFamily="34" charset="0"/>
              </a:defRPr>
            </a:lvl5pPr>
            <a:lvl6pPr marL="2136775" defTabSz="839788" fontAlgn="base">
              <a:spcBef>
                <a:spcPct val="0"/>
              </a:spcBef>
              <a:spcAft>
                <a:spcPct val="0"/>
              </a:spcAft>
              <a:defRPr sz="2400">
                <a:solidFill>
                  <a:schemeClr val="tx1"/>
                </a:solidFill>
                <a:latin typeface="LindeDaxPowerPoint" panose="020B0500000000020000" pitchFamily="34" charset="0"/>
              </a:defRPr>
            </a:lvl6pPr>
            <a:lvl7pPr marL="2593975" defTabSz="839788" fontAlgn="base">
              <a:spcBef>
                <a:spcPct val="0"/>
              </a:spcBef>
              <a:spcAft>
                <a:spcPct val="0"/>
              </a:spcAft>
              <a:defRPr sz="2400">
                <a:solidFill>
                  <a:schemeClr val="tx1"/>
                </a:solidFill>
                <a:latin typeface="LindeDaxPowerPoint" panose="020B0500000000020000" pitchFamily="34" charset="0"/>
              </a:defRPr>
            </a:lvl7pPr>
            <a:lvl8pPr marL="3051175" defTabSz="839788" fontAlgn="base">
              <a:spcBef>
                <a:spcPct val="0"/>
              </a:spcBef>
              <a:spcAft>
                <a:spcPct val="0"/>
              </a:spcAft>
              <a:defRPr sz="2400">
                <a:solidFill>
                  <a:schemeClr val="tx1"/>
                </a:solidFill>
                <a:latin typeface="LindeDaxPowerPoint" panose="020B0500000000020000" pitchFamily="34" charset="0"/>
              </a:defRPr>
            </a:lvl8pPr>
            <a:lvl9pPr marL="3508375" defTabSz="839788" fontAlgn="base">
              <a:spcBef>
                <a:spcPct val="0"/>
              </a:spcBef>
              <a:spcAft>
                <a:spcPct val="0"/>
              </a:spcAft>
              <a:defRPr sz="2400">
                <a:solidFill>
                  <a:schemeClr val="tx1"/>
                </a:solidFill>
                <a:latin typeface="LindeDaxPowerPoint" panose="020B0500000000020000" pitchFamily="34" charset="0"/>
              </a:defRPr>
            </a:lvl9pPr>
          </a:lstStyle>
          <a:p>
            <a:pPr marL="0" marR="0" lvl="0" indent="0" algn="ctr" defTabSz="839788" rtl="0" eaLnBrk="0" fontAlgn="base" latinLnBrk="0" hangingPunct="0">
              <a:lnSpc>
                <a:spcPct val="100000"/>
              </a:lnSpc>
              <a:spcBef>
                <a:spcPct val="0"/>
              </a:spcBef>
              <a:spcAft>
                <a:spcPct val="0"/>
              </a:spcAft>
              <a:buClrTx/>
              <a:buSzTx/>
              <a:buFontTx/>
              <a:buNone/>
              <a:tabLst/>
              <a:defRPr/>
            </a:pPr>
            <a:r>
              <a:rPr kumimoji="0" lang="en-US" altLang="en-US" sz="800" b="1" i="0" u="none" strike="noStrike" kern="1200" cap="none" spc="0" normalizeH="0" baseline="0" noProof="0">
                <a:ln>
                  <a:noFill/>
                </a:ln>
                <a:solidFill>
                  <a:srgbClr val="FFFFFF"/>
                </a:solidFill>
                <a:effectLst/>
                <a:uLnTx/>
                <a:uFillTx/>
                <a:latin typeface="LindeDaxPowerPoint"/>
                <a:ea typeface="+mn-ea"/>
                <a:cs typeface="Arial" charset="0"/>
              </a:rPr>
              <a:t>Jan</a:t>
            </a:r>
          </a:p>
        </p:txBody>
      </p:sp>
      <p:sp>
        <p:nvSpPr>
          <p:cNvPr id="234" name="TextBox 256">
            <a:extLst>
              <a:ext uri="{FF2B5EF4-FFF2-40B4-BE49-F238E27FC236}">
                <a16:creationId xmlns:a16="http://schemas.microsoft.com/office/drawing/2014/main" id="{CDCEC2EE-B3EE-FC95-3356-0768A0DBF0AE}"/>
              </a:ext>
            </a:extLst>
          </p:cNvPr>
          <p:cNvSpPr txBox="1"/>
          <p:nvPr/>
        </p:nvSpPr>
        <p:spPr>
          <a:xfrm>
            <a:off x="1674464" y="1716739"/>
            <a:ext cx="647356" cy="200055"/>
          </a:xfrm>
          <a:prstGeom prst="rect">
            <a:avLst/>
          </a:prstGeom>
          <a:noFill/>
        </p:spPr>
        <p:txBody>
          <a:bodyPr wrap="square" rtlCol="0"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700" b="0" i="0" u="none" strike="noStrike" kern="1200" cap="none" spc="0" normalizeH="0" baseline="0" noProof="0">
                <a:ln>
                  <a:noFill/>
                </a:ln>
                <a:solidFill>
                  <a:srgbClr val="000000"/>
                </a:solidFill>
                <a:effectLst/>
                <a:uLnTx/>
                <a:uFillTx/>
                <a:latin typeface="LindeDaxPowerPoint" pitchFamily="34" charset="0"/>
                <a:ea typeface="+mn-ea"/>
                <a:cs typeface="Arial" charset="0"/>
              </a:rPr>
              <a:t>Project Start</a:t>
            </a:r>
          </a:p>
        </p:txBody>
      </p:sp>
      <p:sp>
        <p:nvSpPr>
          <p:cNvPr id="247" name="Line 19">
            <a:extLst>
              <a:ext uri="{FF2B5EF4-FFF2-40B4-BE49-F238E27FC236}">
                <a16:creationId xmlns:a16="http://schemas.microsoft.com/office/drawing/2014/main" id="{8D400123-DD98-1AEF-E849-5B9060D26940}"/>
              </a:ext>
            </a:extLst>
          </p:cNvPr>
          <p:cNvSpPr>
            <a:spLocks noChangeShapeType="1"/>
          </p:cNvSpPr>
          <p:nvPr/>
        </p:nvSpPr>
        <p:spPr bwMode="auto">
          <a:xfrm>
            <a:off x="8832850" y="2006370"/>
            <a:ext cx="0" cy="4404111"/>
          </a:xfrm>
          <a:prstGeom prst="line">
            <a:avLst/>
          </a:prstGeom>
          <a:noFill/>
          <a:ln w="3175">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72000" tIns="72000" rIns="72000" bIns="72000" anchor="ctr" anchorCtr="1">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LindeDaxPowerPoint" pitchFamily="34" charset="0"/>
              <a:ea typeface="+mn-ea"/>
              <a:cs typeface="Arial" charset="0"/>
            </a:endParaRPr>
          </a:p>
        </p:txBody>
      </p:sp>
      <p:cxnSp>
        <p:nvCxnSpPr>
          <p:cNvPr id="204" name="Straight Arrow Connector 203">
            <a:extLst>
              <a:ext uri="{FF2B5EF4-FFF2-40B4-BE49-F238E27FC236}">
                <a16:creationId xmlns:a16="http://schemas.microsoft.com/office/drawing/2014/main" id="{13A1567F-4CB1-0BF8-6D9C-D235039E522C}"/>
              </a:ext>
            </a:extLst>
          </p:cNvPr>
          <p:cNvCxnSpPr>
            <a:cxnSpLocks/>
          </p:cNvCxnSpPr>
          <p:nvPr/>
        </p:nvCxnSpPr>
        <p:spPr bwMode="auto">
          <a:xfrm flipV="1">
            <a:off x="176869" y="6111263"/>
            <a:ext cx="8860323" cy="38835"/>
          </a:xfrm>
          <a:prstGeom prst="straightConnector1">
            <a:avLst/>
          </a:prstGeom>
          <a:solidFill>
            <a:schemeClr val="bg1"/>
          </a:solidFill>
          <a:ln w="6350" cap="flat" cmpd="sng" algn="ctr">
            <a:solidFill>
              <a:schemeClr val="tx1"/>
            </a:solidFill>
            <a:prstDash val="sysDot"/>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22" name="TextBox 221">
            <a:extLst>
              <a:ext uri="{FF2B5EF4-FFF2-40B4-BE49-F238E27FC236}">
                <a16:creationId xmlns:a16="http://schemas.microsoft.com/office/drawing/2014/main" id="{6AE45A8F-BAF9-4FD0-B418-78FAC4AAB0DF}"/>
              </a:ext>
            </a:extLst>
          </p:cNvPr>
          <p:cNvSpPr txBox="1"/>
          <p:nvPr/>
        </p:nvSpPr>
        <p:spPr>
          <a:xfrm>
            <a:off x="355505" y="6138340"/>
            <a:ext cx="609823" cy="307777"/>
          </a:xfrm>
          <a:prstGeom prst="rect">
            <a:avLst/>
          </a:prstGeom>
          <a:noFill/>
        </p:spPr>
        <p:txBody>
          <a:bodyPr wrap="square" rtlCol="0" anchor="ct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700" b="0" i="0" u="none" strike="noStrike" kern="1200" cap="none" spc="0" normalizeH="0" baseline="0" noProof="0">
                <a:ln>
                  <a:noFill/>
                </a:ln>
                <a:solidFill>
                  <a:srgbClr val="000000"/>
                </a:solidFill>
                <a:effectLst/>
                <a:uLnTx/>
                <a:uFillTx/>
                <a:latin typeface="LindeDaxPowerPoint" pitchFamily="34" charset="0"/>
                <a:ea typeface="+mn-ea"/>
                <a:cs typeface="Arial" charset="0"/>
              </a:rPr>
              <a:t>Change Mgt.</a:t>
            </a:r>
          </a:p>
        </p:txBody>
      </p:sp>
      <p:sp>
        <p:nvSpPr>
          <p:cNvPr id="300" name="Rechteck 107">
            <a:extLst>
              <a:ext uri="{FF2B5EF4-FFF2-40B4-BE49-F238E27FC236}">
                <a16:creationId xmlns:a16="http://schemas.microsoft.com/office/drawing/2014/main" id="{A5A0743A-52DC-FFAA-05D7-1A30980C5BD3}"/>
              </a:ext>
            </a:extLst>
          </p:cNvPr>
          <p:cNvSpPr/>
          <p:nvPr/>
        </p:nvSpPr>
        <p:spPr bwMode="auto">
          <a:xfrm>
            <a:off x="2587173" y="4450604"/>
            <a:ext cx="1460655" cy="130914"/>
          </a:xfrm>
          <a:prstGeom prst="rect">
            <a:avLst/>
          </a:prstGeom>
          <a:solidFill>
            <a:schemeClr val="accent1"/>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LindeDaxPowerPoint" pitchFamily="34" charset="0"/>
                <a:ea typeface="+mn-ea"/>
                <a:cs typeface="Arial" charset="0"/>
              </a:rPr>
              <a:t>TM1 (T8A), SRC2</a:t>
            </a:r>
          </a:p>
        </p:txBody>
      </p:sp>
      <p:cxnSp>
        <p:nvCxnSpPr>
          <p:cNvPr id="305" name="Straight Arrow Connector 304">
            <a:extLst>
              <a:ext uri="{FF2B5EF4-FFF2-40B4-BE49-F238E27FC236}">
                <a16:creationId xmlns:a16="http://schemas.microsoft.com/office/drawing/2014/main" id="{41E0153B-3D2D-3FBF-5743-F7CAD36F71B0}"/>
              </a:ext>
            </a:extLst>
          </p:cNvPr>
          <p:cNvCxnSpPr>
            <a:cxnSpLocks/>
          </p:cNvCxnSpPr>
          <p:nvPr/>
        </p:nvCxnSpPr>
        <p:spPr bwMode="auto">
          <a:xfrm flipV="1">
            <a:off x="176869" y="5835039"/>
            <a:ext cx="8860323" cy="38835"/>
          </a:xfrm>
          <a:prstGeom prst="straightConnector1">
            <a:avLst/>
          </a:prstGeom>
          <a:solidFill>
            <a:schemeClr val="bg1"/>
          </a:solidFill>
          <a:ln w="6350" cap="flat" cmpd="sng" algn="ctr">
            <a:solidFill>
              <a:schemeClr val="tx1"/>
            </a:solidFill>
            <a:prstDash val="sysDot"/>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9" name="Rechteck 107">
            <a:extLst>
              <a:ext uri="{FF2B5EF4-FFF2-40B4-BE49-F238E27FC236}">
                <a16:creationId xmlns:a16="http://schemas.microsoft.com/office/drawing/2014/main" id="{D7E73B05-F64D-6ED1-1C12-306D764B84DB}"/>
              </a:ext>
            </a:extLst>
          </p:cNvPr>
          <p:cNvSpPr/>
          <p:nvPr/>
        </p:nvSpPr>
        <p:spPr bwMode="auto">
          <a:xfrm>
            <a:off x="2328007" y="5499446"/>
            <a:ext cx="935776" cy="164592"/>
          </a:xfrm>
          <a:prstGeom prst="rect">
            <a:avLst/>
          </a:prstGeom>
          <a:solidFill>
            <a:schemeClr val="accent1"/>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ctr" anchorCtr="0" compatLnSpc="1">
            <a:prstTxWarp prst="textNoShape">
              <a:avLst/>
            </a:prstTxWarp>
          </a:bodyPr>
          <a:lstStyle/>
          <a:p>
            <a:pPr marL="0" marR="0" lvl="0" indent="0" algn="ctr" defTabSz="839788" rtl="0" eaLnBrk="0" fontAlgn="base" latinLnBrk="0" hangingPunct="0">
              <a:lnSpc>
                <a:spcPct val="100000"/>
              </a:lnSpc>
              <a:spcBef>
                <a:spcPct val="0"/>
              </a:spcBef>
              <a:spcAft>
                <a:spcPct val="0"/>
              </a:spcAft>
              <a:buClrTx/>
              <a:buSzTx/>
              <a:buFontTx/>
              <a:buNone/>
              <a:tabLst/>
              <a:defRPr/>
            </a:pPr>
            <a:r>
              <a:rPr kumimoji="0" lang="en-US" altLang="en-US" sz="700" b="0" i="0" u="none" strike="noStrike" kern="1200" cap="none" spc="0" normalizeH="0" baseline="0" noProof="0">
                <a:ln>
                  <a:noFill/>
                </a:ln>
                <a:solidFill>
                  <a:srgbClr val="FFFFFF"/>
                </a:solidFill>
                <a:effectLst/>
                <a:uLnTx/>
                <a:uFillTx/>
                <a:latin typeface="LindeDaxPowerPoint"/>
                <a:ea typeface="+mn-ea"/>
                <a:cs typeface="Arial" charset="0"/>
              </a:rPr>
              <a:t>Single  Role Build</a:t>
            </a:r>
          </a:p>
        </p:txBody>
      </p:sp>
      <p:sp>
        <p:nvSpPr>
          <p:cNvPr id="190" name="Rechteck 107">
            <a:extLst>
              <a:ext uri="{FF2B5EF4-FFF2-40B4-BE49-F238E27FC236}">
                <a16:creationId xmlns:a16="http://schemas.microsoft.com/office/drawing/2014/main" id="{C0F96D98-CE27-99A5-EC5E-6F421C4538A2}"/>
              </a:ext>
            </a:extLst>
          </p:cNvPr>
          <p:cNvSpPr/>
          <p:nvPr/>
        </p:nvSpPr>
        <p:spPr bwMode="auto">
          <a:xfrm>
            <a:off x="2340810" y="5682129"/>
            <a:ext cx="1170709" cy="162856"/>
          </a:xfrm>
          <a:prstGeom prst="rect">
            <a:avLst/>
          </a:prstGeom>
          <a:solidFill>
            <a:schemeClr val="tx2"/>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700" b="0" i="0" u="none" strike="noStrike" kern="1200" cap="none" spc="0" normalizeH="0" baseline="0" noProof="0">
                <a:ln>
                  <a:noFill/>
                </a:ln>
                <a:solidFill>
                  <a:srgbClr val="FFFFFF"/>
                </a:solidFill>
                <a:effectLst/>
                <a:uLnTx/>
                <a:uFillTx/>
                <a:latin typeface="LindeDaxPowerPoint" pitchFamily="34" charset="0"/>
                <a:ea typeface="+mn-ea"/>
                <a:cs typeface="Arial" charset="0"/>
              </a:rPr>
              <a:t>Job/Composite Role Design</a:t>
            </a:r>
          </a:p>
        </p:txBody>
      </p:sp>
      <p:sp>
        <p:nvSpPr>
          <p:cNvPr id="272" name="Rechteck 107">
            <a:extLst>
              <a:ext uri="{FF2B5EF4-FFF2-40B4-BE49-F238E27FC236}">
                <a16:creationId xmlns:a16="http://schemas.microsoft.com/office/drawing/2014/main" id="{C2AB90E8-D360-9B6B-9684-ADFE369423C4}"/>
              </a:ext>
            </a:extLst>
          </p:cNvPr>
          <p:cNvSpPr/>
          <p:nvPr/>
        </p:nvSpPr>
        <p:spPr bwMode="auto">
          <a:xfrm>
            <a:off x="3512254" y="5681490"/>
            <a:ext cx="922349" cy="163435"/>
          </a:xfrm>
          <a:prstGeom prst="rect">
            <a:avLst/>
          </a:prstGeom>
          <a:solidFill>
            <a:schemeClr val="accent1"/>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ctr" anchorCtr="0" compatLnSpc="1">
            <a:prstTxWarp prst="textNoShape">
              <a:avLst/>
            </a:prstTxWarp>
          </a:bodyPr>
          <a:lstStyle/>
          <a:p>
            <a:pPr marL="0" marR="0" lvl="0" indent="0" algn="ctr" defTabSz="839788" rtl="0" eaLnBrk="0" fontAlgn="base" latinLnBrk="0" hangingPunct="0">
              <a:lnSpc>
                <a:spcPct val="100000"/>
              </a:lnSpc>
              <a:spcBef>
                <a:spcPct val="0"/>
              </a:spcBef>
              <a:spcAft>
                <a:spcPct val="0"/>
              </a:spcAft>
              <a:buClrTx/>
              <a:buSzTx/>
              <a:buFontTx/>
              <a:buNone/>
              <a:tabLst/>
              <a:defRPr/>
            </a:pPr>
            <a:r>
              <a:rPr kumimoji="0" lang="en-US" altLang="en-US" sz="700" b="0" i="0" u="none" strike="noStrike" kern="1200" cap="none" spc="0" normalizeH="0" baseline="0" noProof="0">
                <a:ln>
                  <a:noFill/>
                </a:ln>
                <a:solidFill>
                  <a:srgbClr val="FFFFFF"/>
                </a:solidFill>
                <a:effectLst/>
                <a:uLnTx/>
                <a:uFillTx/>
                <a:latin typeface="LindeDaxPowerPoint"/>
                <a:ea typeface="+mn-ea"/>
                <a:cs typeface="Arial" charset="0"/>
              </a:rPr>
              <a:t>Job/Comp</a:t>
            </a:r>
            <a:r>
              <a:rPr lang="en-US" altLang="en-US">
                <a:solidFill>
                  <a:srgbClr val="FFFFFF"/>
                </a:solidFill>
                <a:latin typeface="LindeDaxPowerPoint"/>
              </a:rPr>
              <a:t>.</a:t>
            </a:r>
            <a:r>
              <a:rPr kumimoji="0" lang="en-US" altLang="en-US" sz="700" b="0" i="0" u="none" strike="noStrike" kern="1200" cap="none" spc="0" normalizeH="0" baseline="0" noProof="0">
                <a:ln>
                  <a:noFill/>
                </a:ln>
                <a:solidFill>
                  <a:srgbClr val="FFFFFF"/>
                </a:solidFill>
                <a:effectLst/>
                <a:uLnTx/>
                <a:uFillTx/>
                <a:latin typeface="LindeDaxPowerPoint"/>
                <a:ea typeface="+mn-ea"/>
                <a:cs typeface="Arial" charset="0"/>
              </a:rPr>
              <a:t> Role Build</a:t>
            </a:r>
          </a:p>
        </p:txBody>
      </p:sp>
      <p:sp>
        <p:nvSpPr>
          <p:cNvPr id="275" name="TextBox 274">
            <a:extLst>
              <a:ext uri="{FF2B5EF4-FFF2-40B4-BE49-F238E27FC236}">
                <a16:creationId xmlns:a16="http://schemas.microsoft.com/office/drawing/2014/main" id="{1F13DF90-74B5-265B-DF54-B773D60EAFC7}"/>
              </a:ext>
            </a:extLst>
          </p:cNvPr>
          <p:cNvSpPr txBox="1"/>
          <p:nvPr/>
        </p:nvSpPr>
        <p:spPr>
          <a:xfrm>
            <a:off x="285788" y="5524242"/>
            <a:ext cx="737886" cy="307777"/>
          </a:xfrm>
          <a:prstGeom prst="rect">
            <a:avLst/>
          </a:prstGeom>
          <a:noFill/>
        </p:spPr>
        <p:txBody>
          <a:bodyPr wrap="square" rtlCol="0" anchor="ct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700" b="0" i="0" u="none" strike="noStrike" kern="1200" cap="none" spc="0" normalizeH="0" baseline="0" noProof="0">
                <a:ln>
                  <a:noFill/>
                </a:ln>
                <a:solidFill>
                  <a:srgbClr val="000000"/>
                </a:solidFill>
                <a:effectLst/>
                <a:uLnTx/>
                <a:uFillTx/>
                <a:latin typeface="LindeDaxPowerPoint" pitchFamily="34" charset="0"/>
                <a:ea typeface="+mn-ea"/>
                <a:cs typeface="Arial" charset="0"/>
              </a:rPr>
              <a:t>SAP </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700" b="0" i="0" u="none" strike="noStrike" kern="1200" cap="none" spc="0" normalizeH="0" baseline="0" noProof="0">
                <a:ln>
                  <a:noFill/>
                </a:ln>
                <a:solidFill>
                  <a:srgbClr val="000000"/>
                </a:solidFill>
                <a:effectLst/>
                <a:uLnTx/>
                <a:uFillTx/>
                <a:latin typeface="LindeDaxPowerPoint" pitchFamily="34" charset="0"/>
                <a:ea typeface="+mn-ea"/>
                <a:cs typeface="Arial" charset="0"/>
              </a:rPr>
              <a:t>Authorization</a:t>
            </a:r>
          </a:p>
        </p:txBody>
      </p:sp>
      <p:cxnSp>
        <p:nvCxnSpPr>
          <p:cNvPr id="315" name="Straight Arrow Connector 314">
            <a:extLst>
              <a:ext uri="{FF2B5EF4-FFF2-40B4-BE49-F238E27FC236}">
                <a16:creationId xmlns:a16="http://schemas.microsoft.com/office/drawing/2014/main" id="{C5F5B60C-45F4-41D2-8B87-BDA05B8B83A2}"/>
              </a:ext>
            </a:extLst>
          </p:cNvPr>
          <p:cNvCxnSpPr>
            <a:cxnSpLocks/>
          </p:cNvCxnSpPr>
          <p:nvPr/>
        </p:nvCxnSpPr>
        <p:spPr bwMode="auto">
          <a:xfrm flipV="1">
            <a:off x="226113" y="3414902"/>
            <a:ext cx="3494833" cy="2166"/>
          </a:xfrm>
          <a:prstGeom prst="straightConnector1">
            <a:avLst/>
          </a:prstGeom>
          <a:solidFill>
            <a:schemeClr val="bg1"/>
          </a:solidFill>
          <a:ln w="6350" cap="flat" cmpd="sng" algn="ctr">
            <a:solidFill>
              <a:schemeClr val="tx1"/>
            </a:solidFill>
            <a:prstDash val="sysDot"/>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43" name="Rechteck 107">
            <a:extLst>
              <a:ext uri="{FF2B5EF4-FFF2-40B4-BE49-F238E27FC236}">
                <a16:creationId xmlns:a16="http://schemas.microsoft.com/office/drawing/2014/main" id="{74F90FA4-5923-7D04-7F27-C1E4DA187FD0}"/>
              </a:ext>
            </a:extLst>
          </p:cNvPr>
          <p:cNvSpPr/>
          <p:nvPr/>
        </p:nvSpPr>
        <p:spPr bwMode="auto">
          <a:xfrm>
            <a:off x="1530966" y="4273033"/>
            <a:ext cx="1243548" cy="130914"/>
          </a:xfrm>
          <a:prstGeom prst="rect">
            <a:avLst/>
          </a:prstGeom>
          <a:solidFill>
            <a:schemeClr val="accent1"/>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LindeDaxPowerPoint" pitchFamily="34" charset="0"/>
                <a:ea typeface="+mn-ea"/>
                <a:cs typeface="Arial" charset="0"/>
              </a:rPr>
              <a:t>TM0, SRC1</a:t>
            </a:r>
          </a:p>
        </p:txBody>
      </p:sp>
      <p:sp>
        <p:nvSpPr>
          <p:cNvPr id="165" name="Rechteck 107">
            <a:extLst>
              <a:ext uri="{FF2B5EF4-FFF2-40B4-BE49-F238E27FC236}">
                <a16:creationId xmlns:a16="http://schemas.microsoft.com/office/drawing/2014/main" id="{E88AE8C2-20DF-DC8F-94ED-0F6C8DD0E8F3}"/>
              </a:ext>
            </a:extLst>
          </p:cNvPr>
          <p:cNvSpPr/>
          <p:nvPr/>
        </p:nvSpPr>
        <p:spPr bwMode="auto">
          <a:xfrm>
            <a:off x="2314868" y="4817484"/>
            <a:ext cx="2116637" cy="129298"/>
          </a:xfrm>
          <a:prstGeom prst="rect">
            <a:avLst/>
          </a:prstGeom>
          <a:solidFill>
            <a:schemeClr val="accent1"/>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LindeDaxPowerPoint" pitchFamily="34" charset="0"/>
                <a:ea typeface="+mn-ea"/>
                <a:cs typeface="Arial" charset="0"/>
              </a:rPr>
              <a:t>BW Queries &amp; S4 HANA Gap analysis &amp; build</a:t>
            </a:r>
          </a:p>
        </p:txBody>
      </p:sp>
      <p:sp>
        <p:nvSpPr>
          <p:cNvPr id="177" name="Rechteck 107">
            <a:extLst>
              <a:ext uri="{FF2B5EF4-FFF2-40B4-BE49-F238E27FC236}">
                <a16:creationId xmlns:a16="http://schemas.microsoft.com/office/drawing/2014/main" id="{79A30A56-2CE1-968F-799D-2242F4C30E9D}"/>
              </a:ext>
            </a:extLst>
          </p:cNvPr>
          <p:cNvSpPr/>
          <p:nvPr/>
        </p:nvSpPr>
        <p:spPr bwMode="auto">
          <a:xfrm>
            <a:off x="2314868" y="4996978"/>
            <a:ext cx="2116638" cy="129298"/>
          </a:xfrm>
          <a:prstGeom prst="rect">
            <a:avLst/>
          </a:prstGeom>
          <a:solidFill>
            <a:schemeClr val="tx2"/>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LindeDaxPowerPoint" pitchFamily="34" charset="0"/>
                <a:ea typeface="+mn-ea"/>
                <a:cs typeface="Arial" charset="0"/>
              </a:rPr>
              <a:t>Local extractor analysis &amp; build</a:t>
            </a:r>
          </a:p>
        </p:txBody>
      </p:sp>
      <p:sp>
        <p:nvSpPr>
          <p:cNvPr id="179" name="Rechteck 107">
            <a:extLst>
              <a:ext uri="{FF2B5EF4-FFF2-40B4-BE49-F238E27FC236}">
                <a16:creationId xmlns:a16="http://schemas.microsoft.com/office/drawing/2014/main" id="{759FEA51-4BB9-793D-464A-C5ED81C68B00}"/>
              </a:ext>
            </a:extLst>
          </p:cNvPr>
          <p:cNvSpPr/>
          <p:nvPr/>
        </p:nvSpPr>
        <p:spPr bwMode="auto">
          <a:xfrm>
            <a:off x="2314868" y="4637990"/>
            <a:ext cx="1394357" cy="129298"/>
          </a:xfrm>
          <a:prstGeom prst="rect">
            <a:avLst/>
          </a:prstGeom>
          <a:solidFill>
            <a:schemeClr val="tx2"/>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LindeDaxPowerPoint" pitchFamily="34" charset="0"/>
                <a:ea typeface="+mn-ea"/>
                <a:cs typeface="Arial" charset="0"/>
              </a:rPr>
              <a:t>Dashboard analysis &amp; configure</a:t>
            </a:r>
          </a:p>
        </p:txBody>
      </p:sp>
      <p:sp>
        <p:nvSpPr>
          <p:cNvPr id="155" name="Rechteck 107">
            <a:extLst>
              <a:ext uri="{FF2B5EF4-FFF2-40B4-BE49-F238E27FC236}">
                <a16:creationId xmlns:a16="http://schemas.microsoft.com/office/drawing/2014/main" id="{A26FF0AB-BF2C-02B9-B0E1-ECB766FF0357}"/>
              </a:ext>
            </a:extLst>
          </p:cNvPr>
          <p:cNvSpPr/>
          <p:nvPr/>
        </p:nvSpPr>
        <p:spPr bwMode="auto">
          <a:xfrm>
            <a:off x="4880780" y="3177571"/>
            <a:ext cx="829554" cy="192714"/>
          </a:xfrm>
          <a:prstGeom prst="rect">
            <a:avLst/>
          </a:prstGeom>
          <a:solidFill>
            <a:schemeClr val="tx2"/>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LindeDaxPowerPoint" pitchFamily="34" charset="0"/>
                <a:ea typeface="+mn-ea"/>
                <a:cs typeface="Arial" charset="0"/>
              </a:rPr>
              <a:t>SIT</a:t>
            </a:r>
          </a:p>
        </p:txBody>
      </p:sp>
      <p:sp>
        <p:nvSpPr>
          <p:cNvPr id="163" name="TextBox 162">
            <a:extLst>
              <a:ext uri="{FF2B5EF4-FFF2-40B4-BE49-F238E27FC236}">
                <a16:creationId xmlns:a16="http://schemas.microsoft.com/office/drawing/2014/main" id="{E635E2AB-0C25-9833-3703-71FDC33135FC}"/>
              </a:ext>
            </a:extLst>
          </p:cNvPr>
          <p:cNvSpPr txBox="1"/>
          <p:nvPr/>
        </p:nvSpPr>
        <p:spPr>
          <a:xfrm>
            <a:off x="7905438" y="2484073"/>
            <a:ext cx="469505" cy="109004"/>
          </a:xfrm>
          <a:prstGeom prst="rect">
            <a:avLst/>
          </a:prstGeom>
          <a:noFill/>
          <a:ln w="3175">
            <a:noFill/>
          </a:ln>
        </p:spPr>
        <p:txBody>
          <a:bodyPr wrap="square" lIns="0" tIns="0" rIns="0" bIns="0" rtlCol="0">
            <a:spAutoFit/>
          </a:bodyPr>
          <a:lstStyle/>
          <a:p>
            <a:pPr marL="0" marR="0" lvl="0" indent="0" algn="ctr" defTabSz="914400" rtl="0" eaLnBrk="1" fontAlgn="base" latinLnBrk="0" hangingPunct="1">
              <a:lnSpc>
                <a:spcPct val="110000"/>
              </a:lnSpc>
              <a:spcBef>
                <a:spcPct val="0"/>
              </a:spcBef>
              <a:spcAft>
                <a:spcPct val="0"/>
              </a:spcAft>
              <a:buClrTx/>
              <a:buSzTx/>
              <a:buFont typeface="LindeDaxPowerPoint" pitchFamily="34" charset="0"/>
              <a:buNone/>
              <a:tabLst>
                <a:tab pos="133350" algn="l"/>
              </a:tabLst>
              <a:defRPr/>
            </a:pPr>
            <a:r>
              <a:rPr kumimoji="0" lang="en-US" altLang="en-US" sz="700" b="0" i="0" u="none" strike="noStrike" kern="0" cap="none" spc="0" normalizeH="0" baseline="0" noProof="0">
                <a:ln>
                  <a:noFill/>
                </a:ln>
                <a:solidFill>
                  <a:srgbClr val="000000"/>
                </a:solidFill>
                <a:effectLst/>
                <a:uLnTx/>
                <a:uFillTx/>
                <a:latin typeface="LindeDaxPowerPoint"/>
                <a:ea typeface="+mn-ea"/>
                <a:cs typeface="Arial" charset="0"/>
              </a:rPr>
              <a:t>Go Live </a:t>
            </a:r>
          </a:p>
        </p:txBody>
      </p:sp>
      <p:sp>
        <p:nvSpPr>
          <p:cNvPr id="167" name="Rechteck 107">
            <a:extLst>
              <a:ext uri="{FF2B5EF4-FFF2-40B4-BE49-F238E27FC236}">
                <a16:creationId xmlns:a16="http://schemas.microsoft.com/office/drawing/2014/main" id="{8AE940A2-1BE8-039C-DE2A-DD5D6935DE5A}"/>
              </a:ext>
            </a:extLst>
          </p:cNvPr>
          <p:cNvSpPr/>
          <p:nvPr/>
        </p:nvSpPr>
        <p:spPr bwMode="auto">
          <a:xfrm>
            <a:off x="5715092" y="3745717"/>
            <a:ext cx="650142" cy="182768"/>
          </a:xfrm>
          <a:prstGeom prst="rect">
            <a:avLst/>
          </a:prstGeom>
          <a:solidFill>
            <a:schemeClr val="accent1"/>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LindeDaxPowerPoint" pitchFamily="34" charset="0"/>
                <a:ea typeface="+mn-ea"/>
                <a:cs typeface="Arial" charset="0"/>
              </a:rPr>
              <a:t>TM2</a:t>
            </a:r>
          </a:p>
        </p:txBody>
      </p:sp>
      <p:sp>
        <p:nvSpPr>
          <p:cNvPr id="168" name="Rechteck 107">
            <a:extLst>
              <a:ext uri="{FF2B5EF4-FFF2-40B4-BE49-F238E27FC236}">
                <a16:creationId xmlns:a16="http://schemas.microsoft.com/office/drawing/2014/main" id="{0C1DB7B9-9E47-C090-3DB1-6F05D575E1C1}"/>
              </a:ext>
            </a:extLst>
          </p:cNvPr>
          <p:cNvSpPr/>
          <p:nvPr/>
        </p:nvSpPr>
        <p:spPr bwMode="auto">
          <a:xfrm>
            <a:off x="7507651" y="3858566"/>
            <a:ext cx="319304" cy="182768"/>
          </a:xfrm>
          <a:prstGeom prst="rect">
            <a:avLst/>
          </a:prstGeom>
          <a:solidFill>
            <a:schemeClr val="accent1"/>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LindeDaxPowerPoint" pitchFamily="34" charset="0"/>
                <a:ea typeface="+mn-ea"/>
                <a:cs typeface="Arial" charset="0"/>
              </a:rPr>
              <a:t>GL Sim</a:t>
            </a:r>
          </a:p>
        </p:txBody>
      </p:sp>
      <p:cxnSp>
        <p:nvCxnSpPr>
          <p:cNvPr id="178" name="Connector: Elbow 177">
            <a:extLst>
              <a:ext uri="{FF2B5EF4-FFF2-40B4-BE49-F238E27FC236}">
                <a16:creationId xmlns:a16="http://schemas.microsoft.com/office/drawing/2014/main" id="{6D7AE169-84E3-CC00-0E91-83F5057ACBEC}"/>
              </a:ext>
            </a:extLst>
          </p:cNvPr>
          <p:cNvCxnSpPr>
            <a:cxnSpLocks/>
            <a:stCxn id="212" idx="3"/>
            <a:endCxn id="155" idx="1"/>
          </p:cNvCxnSpPr>
          <p:nvPr/>
        </p:nvCxnSpPr>
        <p:spPr bwMode="auto">
          <a:xfrm flipV="1">
            <a:off x="4880159" y="3273928"/>
            <a:ext cx="621" cy="563173"/>
          </a:xfrm>
          <a:prstGeom prst="bentConnector3">
            <a:avLst>
              <a:gd name="adj1" fmla="val 50000"/>
            </a:avLst>
          </a:prstGeom>
          <a:solidFill>
            <a:schemeClr val="bg1"/>
          </a:solidFill>
          <a:ln w="635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2" name="Connector: Elbow 181">
            <a:extLst>
              <a:ext uri="{FF2B5EF4-FFF2-40B4-BE49-F238E27FC236}">
                <a16:creationId xmlns:a16="http://schemas.microsoft.com/office/drawing/2014/main" id="{C686199D-8813-47BD-1A75-C1B4FB49FCA4}"/>
              </a:ext>
            </a:extLst>
          </p:cNvPr>
          <p:cNvCxnSpPr>
            <a:cxnSpLocks/>
            <a:stCxn id="167" idx="3"/>
            <a:endCxn id="162" idx="1"/>
          </p:cNvCxnSpPr>
          <p:nvPr/>
        </p:nvCxnSpPr>
        <p:spPr bwMode="auto">
          <a:xfrm flipV="1">
            <a:off x="6365234" y="3273928"/>
            <a:ext cx="10228" cy="563173"/>
          </a:xfrm>
          <a:prstGeom prst="bentConnector3">
            <a:avLst>
              <a:gd name="adj1" fmla="val 50000"/>
            </a:avLst>
          </a:prstGeom>
          <a:solidFill>
            <a:schemeClr val="bg1"/>
          </a:solidFill>
          <a:ln w="635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4" name="Rechteck 107">
            <a:extLst>
              <a:ext uri="{FF2B5EF4-FFF2-40B4-BE49-F238E27FC236}">
                <a16:creationId xmlns:a16="http://schemas.microsoft.com/office/drawing/2014/main" id="{E912BC24-0A88-1C67-7CB6-5D0B4BB212A3}"/>
              </a:ext>
            </a:extLst>
          </p:cNvPr>
          <p:cNvSpPr/>
          <p:nvPr/>
        </p:nvSpPr>
        <p:spPr bwMode="auto">
          <a:xfrm>
            <a:off x="4868551" y="4256523"/>
            <a:ext cx="842032" cy="130914"/>
          </a:xfrm>
          <a:prstGeom prst="rect">
            <a:avLst/>
          </a:prstGeom>
          <a:solidFill>
            <a:schemeClr val="accent1"/>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LindeDaxPowerPoint" pitchFamily="34" charset="0"/>
                <a:ea typeface="+mn-ea"/>
                <a:cs typeface="Arial" charset="0"/>
              </a:rPr>
              <a:t>TM2, SRC1</a:t>
            </a:r>
          </a:p>
        </p:txBody>
      </p:sp>
      <p:sp>
        <p:nvSpPr>
          <p:cNvPr id="185" name="Rechteck 107">
            <a:extLst>
              <a:ext uri="{FF2B5EF4-FFF2-40B4-BE49-F238E27FC236}">
                <a16:creationId xmlns:a16="http://schemas.microsoft.com/office/drawing/2014/main" id="{7B646CCC-59DA-F172-6585-C777D0C78876}"/>
              </a:ext>
            </a:extLst>
          </p:cNvPr>
          <p:cNvSpPr/>
          <p:nvPr/>
        </p:nvSpPr>
        <p:spPr bwMode="auto">
          <a:xfrm>
            <a:off x="6922460" y="4260104"/>
            <a:ext cx="575990" cy="130914"/>
          </a:xfrm>
          <a:prstGeom prst="rect">
            <a:avLst/>
          </a:prstGeom>
          <a:solidFill>
            <a:schemeClr val="accent1"/>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LindeDaxPowerPoint" pitchFamily="34" charset="0"/>
                <a:ea typeface="+mn-ea"/>
                <a:cs typeface="Arial" charset="0"/>
              </a:rPr>
              <a:t>GLS (T8A)</a:t>
            </a:r>
          </a:p>
        </p:txBody>
      </p:sp>
      <p:sp>
        <p:nvSpPr>
          <p:cNvPr id="194" name="Rechteck 107">
            <a:extLst>
              <a:ext uri="{FF2B5EF4-FFF2-40B4-BE49-F238E27FC236}">
                <a16:creationId xmlns:a16="http://schemas.microsoft.com/office/drawing/2014/main" id="{E8FD3640-51E1-F8BB-95AE-1560D218A50E}"/>
              </a:ext>
            </a:extLst>
          </p:cNvPr>
          <p:cNvSpPr/>
          <p:nvPr/>
        </p:nvSpPr>
        <p:spPr bwMode="auto">
          <a:xfrm>
            <a:off x="5813423" y="4431783"/>
            <a:ext cx="1499257" cy="130914"/>
          </a:xfrm>
          <a:prstGeom prst="rect">
            <a:avLst/>
          </a:prstGeom>
          <a:solidFill>
            <a:schemeClr val="accent1"/>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LindeDaxPowerPoint" pitchFamily="34" charset="0"/>
                <a:ea typeface="+mn-ea"/>
                <a:cs typeface="Arial" charset="0"/>
              </a:rPr>
              <a:t>Productive P2A</a:t>
            </a:r>
          </a:p>
        </p:txBody>
      </p:sp>
      <p:sp>
        <p:nvSpPr>
          <p:cNvPr id="196" name="Rechteck 107">
            <a:extLst>
              <a:ext uri="{FF2B5EF4-FFF2-40B4-BE49-F238E27FC236}">
                <a16:creationId xmlns:a16="http://schemas.microsoft.com/office/drawing/2014/main" id="{4225778E-7CDA-7180-545E-269752AAC108}"/>
              </a:ext>
            </a:extLst>
          </p:cNvPr>
          <p:cNvSpPr/>
          <p:nvPr/>
        </p:nvSpPr>
        <p:spPr bwMode="auto">
          <a:xfrm>
            <a:off x="8142428" y="2743231"/>
            <a:ext cx="698127" cy="192714"/>
          </a:xfrm>
          <a:prstGeom prst="rect">
            <a:avLst/>
          </a:prstGeom>
          <a:solidFill>
            <a:schemeClr val="tx2"/>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LindeDaxPowerPoint" pitchFamily="34" charset="0"/>
                <a:ea typeface="+mn-ea"/>
                <a:cs typeface="Arial" charset="0"/>
              </a:rPr>
              <a:t>Hypercare</a:t>
            </a:r>
          </a:p>
        </p:txBody>
      </p:sp>
      <p:sp>
        <p:nvSpPr>
          <p:cNvPr id="202" name="Star: 5 Points 220">
            <a:extLst>
              <a:ext uri="{FF2B5EF4-FFF2-40B4-BE49-F238E27FC236}">
                <a16:creationId xmlns:a16="http://schemas.microsoft.com/office/drawing/2014/main" id="{0E5091E4-B810-AB7B-F95F-467972D6175A}"/>
              </a:ext>
            </a:extLst>
          </p:cNvPr>
          <p:cNvSpPr>
            <a:spLocks noChangeAspect="1"/>
          </p:cNvSpPr>
          <p:nvPr/>
        </p:nvSpPr>
        <p:spPr bwMode="auto">
          <a:xfrm>
            <a:off x="8060832" y="2742591"/>
            <a:ext cx="179188" cy="182768"/>
          </a:xfrm>
          <a:prstGeom prst="star5">
            <a:avLst/>
          </a:prstGeom>
          <a:solidFill>
            <a:srgbClr val="FFC000"/>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t" anchorCtr="0" compatLnSpc="1">
            <a:prstTxWarp prst="textNoShape">
              <a:avLst/>
            </a:prstTxWarp>
          </a:bodyPr>
          <a:lstStyle/>
          <a:p>
            <a:pPr marL="182563" marR="0" lvl="0" indent="-182563" algn="l" defTabSz="914400" rtl="0" eaLnBrk="1" fontAlgn="base" latinLnBrk="0" hangingPunct="1">
              <a:lnSpc>
                <a:spcPct val="110000"/>
              </a:lnSpc>
              <a:spcBef>
                <a:spcPct val="0"/>
              </a:spcBef>
              <a:spcAft>
                <a:spcPct val="0"/>
              </a:spcAft>
              <a:buClrTx/>
              <a:buSzTx/>
              <a:buFont typeface="LindeDaxPowerPoint" panose="020B0500000000020000" pitchFamily="34" charset="0"/>
              <a:buChar char="–"/>
              <a:tabLst/>
              <a:defRPr/>
            </a:pPr>
            <a:endParaRPr kumimoji="0" lang="en-US" sz="1600" b="0" i="0" u="none" strike="noStrike" kern="1200" cap="none" spc="0" normalizeH="0" baseline="0" noProof="0" err="1">
              <a:ln>
                <a:noFill/>
              </a:ln>
              <a:solidFill>
                <a:srgbClr val="000000"/>
              </a:solidFill>
              <a:effectLst/>
              <a:uLnTx/>
              <a:uFillTx/>
              <a:latin typeface="LindeDaxPowerPoint" pitchFamily="34" charset="0"/>
              <a:ea typeface="+mn-ea"/>
              <a:cs typeface="Arial" charset="0"/>
            </a:endParaRPr>
          </a:p>
        </p:txBody>
      </p:sp>
      <p:cxnSp>
        <p:nvCxnSpPr>
          <p:cNvPr id="239" name="Connector: Elbow 238">
            <a:extLst>
              <a:ext uri="{FF2B5EF4-FFF2-40B4-BE49-F238E27FC236}">
                <a16:creationId xmlns:a16="http://schemas.microsoft.com/office/drawing/2014/main" id="{5151877E-F6F1-196A-5F80-5EBF7ACC2A83}"/>
              </a:ext>
            </a:extLst>
          </p:cNvPr>
          <p:cNvCxnSpPr>
            <a:cxnSpLocks/>
            <a:stCxn id="241" idx="3"/>
            <a:endCxn id="167" idx="1"/>
          </p:cNvCxnSpPr>
          <p:nvPr/>
        </p:nvCxnSpPr>
        <p:spPr bwMode="auto">
          <a:xfrm>
            <a:off x="5707412" y="3418945"/>
            <a:ext cx="7680" cy="418156"/>
          </a:xfrm>
          <a:prstGeom prst="bentConnector3">
            <a:avLst>
              <a:gd name="adj1" fmla="val 50000"/>
            </a:avLst>
          </a:prstGeom>
          <a:solidFill>
            <a:schemeClr val="bg1"/>
          </a:solidFill>
          <a:ln w="635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41" name="TextBox 240">
            <a:extLst>
              <a:ext uri="{FF2B5EF4-FFF2-40B4-BE49-F238E27FC236}">
                <a16:creationId xmlns:a16="http://schemas.microsoft.com/office/drawing/2014/main" id="{A5210D64-31D2-090C-1FF6-E5AD95FBD313}"/>
              </a:ext>
            </a:extLst>
          </p:cNvPr>
          <p:cNvSpPr txBox="1"/>
          <p:nvPr/>
        </p:nvSpPr>
        <p:spPr>
          <a:xfrm>
            <a:off x="4880779" y="3369211"/>
            <a:ext cx="826633" cy="99467"/>
          </a:xfrm>
          <a:prstGeom prst="rect">
            <a:avLst/>
          </a:prstGeom>
          <a:solidFill>
            <a:schemeClr val="tx2"/>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ctr" anchorCtr="0" compatLnSpc="1">
            <a:prstTxWarp prst="textNoShape">
              <a:avLst/>
            </a:prstTxWarp>
          </a:bodyPr>
          <a:lstStyle>
            <a:defPPr>
              <a:defRPr lang="en-US"/>
            </a:defPPr>
            <a:lvl1pPr marL="0" marR="0" lvl="0" indent="0" algn="ctr" defTabSz="914400" eaLnBrk="1" latinLnBrk="0" hangingPunct="1">
              <a:lnSpc>
                <a:spcPct val="100000"/>
              </a:lnSpc>
              <a:buClrTx/>
              <a:buSzTx/>
              <a:buFontTx/>
              <a:buNone/>
              <a:tabLst/>
              <a:defRPr kumimoji="0" b="0" i="0" u="none" strike="noStrike" cap="none" spc="0" normalizeH="0" baseline="0">
                <a:ln>
                  <a:noFill/>
                </a:ln>
                <a:solidFill>
                  <a:srgbClr val="FFFFFF"/>
                </a:solidFill>
                <a:effectLst/>
                <a:uLnTx/>
                <a:uFillTx/>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500" b="0" i="0" u="none" strike="noStrike" kern="1200" cap="none" spc="0" normalizeH="0" baseline="0" noProof="0">
                <a:ln>
                  <a:noFill/>
                </a:ln>
                <a:solidFill>
                  <a:srgbClr val="FFFFFF"/>
                </a:solidFill>
                <a:effectLst/>
                <a:uLnTx/>
                <a:uFillTx/>
                <a:latin typeface="LindeDaxPowerPoint" pitchFamily="34" charset="0"/>
                <a:ea typeface="+mn-ea"/>
                <a:cs typeface="Arial" charset="0"/>
              </a:rPr>
              <a:t>Functional Data Val.</a:t>
            </a:r>
          </a:p>
        </p:txBody>
      </p:sp>
      <p:sp>
        <p:nvSpPr>
          <p:cNvPr id="255" name="TextBox 256">
            <a:extLst>
              <a:ext uri="{FF2B5EF4-FFF2-40B4-BE49-F238E27FC236}">
                <a16:creationId xmlns:a16="http://schemas.microsoft.com/office/drawing/2014/main" id="{6A7BE5AD-09D5-1E9E-2CE7-CB940E33A879}"/>
              </a:ext>
            </a:extLst>
          </p:cNvPr>
          <p:cNvSpPr txBox="1"/>
          <p:nvPr/>
        </p:nvSpPr>
        <p:spPr>
          <a:xfrm>
            <a:off x="7422945" y="3704956"/>
            <a:ext cx="497252" cy="200055"/>
          </a:xfrm>
          <a:prstGeom prst="rect">
            <a:avLst/>
          </a:prstGeom>
          <a:noFill/>
        </p:spPr>
        <p:txBody>
          <a:bodyPr wrap="non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000000"/>
                </a:solidFill>
                <a:effectLst/>
                <a:highlight>
                  <a:srgbClr val="F4F5F6"/>
                </a:highlight>
                <a:uLnTx/>
                <a:uFillTx/>
                <a:latin typeface="LindeDaxPowerPoint"/>
                <a:ea typeface="+mn-ea"/>
                <a:cs typeface="Arial" charset="0"/>
              </a:rPr>
              <a:t>2 week</a:t>
            </a:r>
            <a:r>
              <a:rPr lang="en-US">
                <a:solidFill>
                  <a:srgbClr val="000000"/>
                </a:solidFill>
                <a:highlight>
                  <a:srgbClr val="F4F5F6"/>
                </a:highlight>
                <a:latin typeface="LindeDaxPowerPoint"/>
              </a:rPr>
              <a:t>s</a:t>
            </a:r>
            <a:endParaRPr kumimoji="0" lang="en-US" sz="700" b="0" i="0" u="none" strike="noStrike" kern="1200" cap="none" spc="0" normalizeH="0" baseline="0" noProof="0">
              <a:ln>
                <a:noFill/>
              </a:ln>
              <a:solidFill>
                <a:srgbClr val="000000"/>
              </a:solidFill>
              <a:effectLst/>
              <a:highlight>
                <a:srgbClr val="F4F5F6"/>
              </a:highlight>
              <a:uLnTx/>
              <a:uFillTx/>
              <a:latin typeface="LindeDaxPowerPoint"/>
              <a:ea typeface="+mn-ea"/>
              <a:cs typeface="Arial" charset="0"/>
            </a:endParaRPr>
          </a:p>
        </p:txBody>
      </p:sp>
      <p:sp>
        <p:nvSpPr>
          <p:cNvPr id="256" name="TextBox 256">
            <a:extLst>
              <a:ext uri="{FF2B5EF4-FFF2-40B4-BE49-F238E27FC236}">
                <a16:creationId xmlns:a16="http://schemas.microsoft.com/office/drawing/2014/main" id="{C5BCC930-847B-BA5E-BA15-32DF0AF390A0}"/>
              </a:ext>
            </a:extLst>
          </p:cNvPr>
          <p:cNvSpPr txBox="1"/>
          <p:nvPr/>
        </p:nvSpPr>
        <p:spPr>
          <a:xfrm>
            <a:off x="5042105" y="4122987"/>
            <a:ext cx="497252" cy="200055"/>
          </a:xfrm>
          <a:prstGeom prst="rect">
            <a:avLst/>
          </a:prstGeom>
          <a:noFill/>
        </p:spPr>
        <p:txBody>
          <a:bodyPr wrap="non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000000"/>
                </a:solidFill>
                <a:effectLst/>
                <a:highlight>
                  <a:srgbClr val="F4F5F6"/>
                </a:highlight>
                <a:uLnTx/>
                <a:uFillTx/>
                <a:latin typeface="LindeDaxPowerPoint"/>
                <a:ea typeface="+mn-ea"/>
                <a:cs typeface="Arial" charset="0"/>
              </a:rPr>
              <a:t>6 weeks</a:t>
            </a:r>
          </a:p>
        </p:txBody>
      </p:sp>
      <p:sp>
        <p:nvSpPr>
          <p:cNvPr id="258" name="TextBox 256">
            <a:extLst>
              <a:ext uri="{FF2B5EF4-FFF2-40B4-BE49-F238E27FC236}">
                <a16:creationId xmlns:a16="http://schemas.microsoft.com/office/drawing/2014/main" id="{C37527E5-C421-ECAD-E625-EAC1F915C1EE}"/>
              </a:ext>
            </a:extLst>
          </p:cNvPr>
          <p:cNvSpPr txBox="1"/>
          <p:nvPr/>
        </p:nvSpPr>
        <p:spPr>
          <a:xfrm>
            <a:off x="6983646" y="4123182"/>
            <a:ext cx="497252" cy="200055"/>
          </a:xfrm>
          <a:prstGeom prst="rect">
            <a:avLst/>
          </a:prstGeom>
          <a:noFill/>
        </p:spPr>
        <p:txBody>
          <a:bodyPr wrap="non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000000"/>
                </a:solidFill>
                <a:effectLst/>
                <a:highlight>
                  <a:srgbClr val="F4F5F6"/>
                </a:highlight>
                <a:uLnTx/>
                <a:uFillTx/>
                <a:latin typeface="LindeDaxPowerPoint"/>
                <a:ea typeface="+mn-ea"/>
                <a:cs typeface="Arial" charset="0"/>
              </a:rPr>
              <a:t>6 weeks</a:t>
            </a:r>
          </a:p>
        </p:txBody>
      </p:sp>
      <p:sp>
        <p:nvSpPr>
          <p:cNvPr id="259" name="TextBox 256">
            <a:extLst>
              <a:ext uri="{FF2B5EF4-FFF2-40B4-BE49-F238E27FC236}">
                <a16:creationId xmlns:a16="http://schemas.microsoft.com/office/drawing/2014/main" id="{0E5914BC-B0B0-D20F-65E1-E0C1F154E2ED}"/>
              </a:ext>
            </a:extLst>
          </p:cNvPr>
          <p:cNvSpPr txBox="1"/>
          <p:nvPr/>
        </p:nvSpPr>
        <p:spPr>
          <a:xfrm>
            <a:off x="5794863" y="4329555"/>
            <a:ext cx="545342" cy="200055"/>
          </a:xfrm>
          <a:prstGeom prst="rect">
            <a:avLst/>
          </a:prstGeom>
          <a:noFill/>
        </p:spPr>
        <p:txBody>
          <a:bodyPr wrap="non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000000"/>
                </a:solidFill>
                <a:effectLst/>
                <a:highlight>
                  <a:srgbClr val="F4F5F6"/>
                </a:highlight>
                <a:uLnTx/>
                <a:uFillTx/>
                <a:latin typeface="LindeDaxPowerPoint"/>
                <a:ea typeface="+mn-ea"/>
                <a:cs typeface="Arial" charset="0"/>
              </a:rPr>
              <a:t>15 weeks</a:t>
            </a:r>
          </a:p>
        </p:txBody>
      </p:sp>
      <p:sp>
        <p:nvSpPr>
          <p:cNvPr id="262" name="Rechteck 107">
            <a:extLst>
              <a:ext uri="{FF2B5EF4-FFF2-40B4-BE49-F238E27FC236}">
                <a16:creationId xmlns:a16="http://schemas.microsoft.com/office/drawing/2014/main" id="{40B20C14-041F-F68E-F096-CE881B9991F1}"/>
              </a:ext>
            </a:extLst>
          </p:cNvPr>
          <p:cNvSpPr/>
          <p:nvPr/>
        </p:nvSpPr>
        <p:spPr bwMode="auto">
          <a:xfrm>
            <a:off x="8088441" y="1874745"/>
            <a:ext cx="752114" cy="194756"/>
          </a:xfrm>
          <a:prstGeom prst="rect">
            <a:avLst/>
          </a:prstGeom>
          <a:solidFill>
            <a:srgbClr val="DC7800"/>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LindeDaxPowerPoint" pitchFamily="34" charset="0"/>
                <a:ea typeface="+mn-ea"/>
                <a:cs typeface="Arial" charset="0"/>
              </a:rPr>
              <a:t>Hypercare</a:t>
            </a:r>
          </a:p>
        </p:txBody>
      </p:sp>
      <p:sp>
        <p:nvSpPr>
          <p:cNvPr id="263" name="TextBox 256">
            <a:extLst>
              <a:ext uri="{FF2B5EF4-FFF2-40B4-BE49-F238E27FC236}">
                <a16:creationId xmlns:a16="http://schemas.microsoft.com/office/drawing/2014/main" id="{9574A456-104B-F859-AC94-7FB75938D3F8}"/>
              </a:ext>
            </a:extLst>
          </p:cNvPr>
          <p:cNvSpPr txBox="1"/>
          <p:nvPr/>
        </p:nvSpPr>
        <p:spPr>
          <a:xfrm>
            <a:off x="8082297" y="1719228"/>
            <a:ext cx="483162" cy="200055"/>
          </a:xfrm>
          <a:prstGeom prst="rect">
            <a:avLst/>
          </a:prstGeom>
          <a:noFill/>
        </p:spPr>
        <p:txBody>
          <a:bodyPr wrap="square" rtlCol="0"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700" b="0" i="0" u="none" strike="noStrike" kern="1200" cap="none" spc="0" normalizeH="0" baseline="0" noProof="0">
                <a:ln>
                  <a:noFill/>
                </a:ln>
                <a:solidFill>
                  <a:srgbClr val="000000"/>
                </a:solidFill>
                <a:effectLst/>
                <a:uLnTx/>
                <a:uFillTx/>
                <a:latin typeface="LindeDaxPowerPoint" pitchFamily="34" charset="0"/>
                <a:ea typeface="+mn-ea"/>
                <a:cs typeface="Arial" charset="0"/>
              </a:rPr>
              <a:t>Go Live</a:t>
            </a:r>
            <a:endParaRPr kumimoji="0" lang="en-US" sz="700" b="0" i="0" u="none" strike="noStrike" kern="1200" cap="none" spc="0" normalizeH="0" baseline="0" noProof="0">
              <a:ln>
                <a:noFill/>
              </a:ln>
              <a:solidFill>
                <a:srgbClr val="000000"/>
              </a:solidFill>
              <a:effectLst/>
              <a:highlight>
                <a:srgbClr val="FFFF00"/>
              </a:highlight>
              <a:uLnTx/>
              <a:uFillTx/>
              <a:latin typeface="LindeDaxPowerPoint" pitchFamily="34" charset="0"/>
              <a:ea typeface="+mn-ea"/>
              <a:cs typeface="Arial" charset="0"/>
            </a:endParaRPr>
          </a:p>
        </p:txBody>
      </p:sp>
      <p:sp>
        <p:nvSpPr>
          <p:cNvPr id="265" name="Rechteck 107">
            <a:extLst>
              <a:ext uri="{FF2B5EF4-FFF2-40B4-BE49-F238E27FC236}">
                <a16:creationId xmlns:a16="http://schemas.microsoft.com/office/drawing/2014/main" id="{8FB33DCB-23E1-1A2A-46DF-B6F8829A415E}"/>
              </a:ext>
            </a:extLst>
          </p:cNvPr>
          <p:cNvSpPr/>
          <p:nvPr/>
        </p:nvSpPr>
        <p:spPr bwMode="auto">
          <a:xfrm>
            <a:off x="930305" y="5920219"/>
            <a:ext cx="7212123" cy="165132"/>
          </a:xfrm>
          <a:prstGeom prst="rect">
            <a:avLst/>
          </a:prstGeom>
          <a:solidFill>
            <a:schemeClr val="accent1"/>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ctr" anchorCtr="0" compatLnSpc="1">
            <a:prstTxWarp prst="textNoShape">
              <a:avLst/>
            </a:prstTxWarp>
          </a:bodyPr>
          <a:lstStyle/>
          <a:p>
            <a:pPr algn="ctr"/>
            <a:r>
              <a:rPr lang="en-US">
                <a:solidFill>
                  <a:srgbClr val="FFFFFF"/>
                </a:solidFill>
              </a:rPr>
              <a:t>Dual Maintenance</a:t>
            </a:r>
          </a:p>
        </p:txBody>
      </p:sp>
      <p:sp>
        <p:nvSpPr>
          <p:cNvPr id="267" name="Rechteck 107">
            <a:extLst>
              <a:ext uri="{FF2B5EF4-FFF2-40B4-BE49-F238E27FC236}">
                <a16:creationId xmlns:a16="http://schemas.microsoft.com/office/drawing/2014/main" id="{C9FD9C45-6F0D-F489-7EFE-7FB9C2006AFF}"/>
              </a:ext>
            </a:extLst>
          </p:cNvPr>
          <p:cNvSpPr/>
          <p:nvPr/>
        </p:nvSpPr>
        <p:spPr bwMode="auto">
          <a:xfrm>
            <a:off x="7023573" y="6181865"/>
            <a:ext cx="267895" cy="172667"/>
          </a:xfrm>
          <a:prstGeom prst="rect">
            <a:avLst/>
          </a:prstGeom>
          <a:solidFill>
            <a:schemeClr val="tx2"/>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LindeDaxPowerPoint" pitchFamily="34" charset="0"/>
                <a:ea typeface="+mn-ea"/>
                <a:cs typeface="Arial" charset="0"/>
              </a:rPr>
              <a:t>Prep</a:t>
            </a:r>
          </a:p>
        </p:txBody>
      </p:sp>
      <p:sp>
        <p:nvSpPr>
          <p:cNvPr id="269" name="Rechteck 107">
            <a:extLst>
              <a:ext uri="{FF2B5EF4-FFF2-40B4-BE49-F238E27FC236}">
                <a16:creationId xmlns:a16="http://schemas.microsoft.com/office/drawing/2014/main" id="{270F006F-E011-9981-F51F-54E687626993}"/>
              </a:ext>
            </a:extLst>
          </p:cNvPr>
          <p:cNvSpPr/>
          <p:nvPr/>
        </p:nvSpPr>
        <p:spPr bwMode="auto">
          <a:xfrm>
            <a:off x="5106298" y="6181865"/>
            <a:ext cx="930625" cy="172667"/>
          </a:xfrm>
          <a:prstGeom prst="rect">
            <a:avLst/>
          </a:prstGeom>
          <a:solidFill>
            <a:schemeClr val="tx2"/>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LindeDaxPowerPoint" pitchFamily="34" charset="0"/>
                <a:ea typeface="+mn-ea"/>
                <a:cs typeface="Arial" charset="0"/>
              </a:rPr>
              <a:t>Train-the-Trainer</a:t>
            </a:r>
          </a:p>
        </p:txBody>
      </p:sp>
      <p:sp>
        <p:nvSpPr>
          <p:cNvPr id="270" name="TextBox 269">
            <a:extLst>
              <a:ext uri="{FF2B5EF4-FFF2-40B4-BE49-F238E27FC236}">
                <a16:creationId xmlns:a16="http://schemas.microsoft.com/office/drawing/2014/main" id="{35A8392A-0BDD-E63E-DE85-51C45209D019}"/>
              </a:ext>
            </a:extLst>
          </p:cNvPr>
          <p:cNvSpPr txBox="1"/>
          <p:nvPr/>
        </p:nvSpPr>
        <p:spPr>
          <a:xfrm>
            <a:off x="294277" y="5171072"/>
            <a:ext cx="723478" cy="307777"/>
          </a:xfrm>
          <a:prstGeom prst="rect">
            <a:avLst/>
          </a:prstGeom>
          <a:noFill/>
        </p:spPr>
        <p:txBody>
          <a:bodyPr wrap="square" rtlCol="0" anchor="ct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700" b="0" i="0" u="none" strike="noStrike" kern="1200" cap="none" spc="0" normalizeH="0" baseline="0" noProof="0">
                <a:ln>
                  <a:noFill/>
                </a:ln>
                <a:solidFill>
                  <a:srgbClr val="000000"/>
                </a:solidFill>
                <a:effectLst/>
                <a:uLnTx/>
                <a:uFillTx/>
                <a:latin typeface="LindeDaxPowerPoint" pitchFamily="34" charset="0"/>
                <a:ea typeface="+mn-ea"/>
                <a:cs typeface="Arial" charset="0"/>
              </a:rPr>
              <a:t>Related Projects</a:t>
            </a:r>
          </a:p>
        </p:txBody>
      </p:sp>
      <p:sp>
        <p:nvSpPr>
          <p:cNvPr id="273" name="TextBox 256">
            <a:extLst>
              <a:ext uri="{FF2B5EF4-FFF2-40B4-BE49-F238E27FC236}">
                <a16:creationId xmlns:a16="http://schemas.microsoft.com/office/drawing/2014/main" id="{92EBB82E-EEB2-3758-B198-21545CEA7CAA}"/>
              </a:ext>
            </a:extLst>
          </p:cNvPr>
          <p:cNvSpPr txBox="1"/>
          <p:nvPr/>
        </p:nvSpPr>
        <p:spPr>
          <a:xfrm>
            <a:off x="2310140" y="1735643"/>
            <a:ext cx="497252" cy="200055"/>
          </a:xfrm>
          <a:prstGeom prst="rect">
            <a:avLst/>
          </a:prstGeom>
          <a:noFill/>
        </p:spPr>
        <p:txBody>
          <a:bodyPr wrap="non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000000"/>
                </a:solidFill>
                <a:effectLst/>
                <a:highlight>
                  <a:srgbClr val="F4F5F6"/>
                </a:highlight>
                <a:uLnTx/>
                <a:uFillTx/>
                <a:latin typeface="LindeDaxPowerPoint"/>
                <a:ea typeface="+mn-ea"/>
                <a:cs typeface="Arial" charset="0"/>
              </a:rPr>
              <a:t>5 weeks</a:t>
            </a:r>
          </a:p>
        </p:txBody>
      </p:sp>
      <p:cxnSp>
        <p:nvCxnSpPr>
          <p:cNvPr id="153" name="Straight Arrow Connector 152">
            <a:extLst>
              <a:ext uri="{FF2B5EF4-FFF2-40B4-BE49-F238E27FC236}">
                <a16:creationId xmlns:a16="http://schemas.microsoft.com/office/drawing/2014/main" id="{AA35FE12-9552-089B-CD03-2BF08299F915}"/>
              </a:ext>
            </a:extLst>
          </p:cNvPr>
          <p:cNvCxnSpPr>
            <a:cxnSpLocks/>
          </p:cNvCxnSpPr>
          <p:nvPr/>
        </p:nvCxnSpPr>
        <p:spPr bwMode="auto">
          <a:xfrm flipV="1">
            <a:off x="176869" y="3669593"/>
            <a:ext cx="8860323" cy="38835"/>
          </a:xfrm>
          <a:prstGeom prst="straightConnector1">
            <a:avLst/>
          </a:prstGeom>
          <a:solidFill>
            <a:schemeClr val="bg1"/>
          </a:solidFill>
          <a:ln w="6350" cap="flat" cmpd="sng" algn="ctr">
            <a:solidFill>
              <a:schemeClr val="tx1"/>
            </a:solidFill>
            <a:prstDash val="sysDot"/>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93" name="Rectangle 49">
            <a:extLst>
              <a:ext uri="{FF2B5EF4-FFF2-40B4-BE49-F238E27FC236}">
                <a16:creationId xmlns:a16="http://schemas.microsoft.com/office/drawing/2014/main" id="{F0F87EAE-EAE9-67D5-7AC3-3D4086868E06}"/>
              </a:ext>
            </a:extLst>
          </p:cNvPr>
          <p:cNvSpPr>
            <a:spLocks noChangeArrowheads="1"/>
          </p:cNvSpPr>
          <p:nvPr/>
        </p:nvSpPr>
        <p:spPr bwMode="auto">
          <a:xfrm>
            <a:off x="93633" y="2133466"/>
            <a:ext cx="280642" cy="4289018"/>
          </a:xfrm>
          <a:prstGeom prst="rect">
            <a:avLst/>
          </a:prstGeom>
          <a:solidFill>
            <a:srgbClr val="D1B481"/>
          </a:solidFill>
          <a:ln w="12700">
            <a:solidFill>
              <a:schemeClr val="tx1"/>
            </a:solidFill>
            <a:miter lim="800000"/>
            <a:headEnd/>
            <a:tailEnd/>
          </a:ln>
          <a:effectLst/>
        </p:spPr>
        <p:txBody>
          <a:bodyPr vert="vert270" wrap="none" lIns="10" tIns="4" rIns="10" bIns="4" anchor="ctr"/>
          <a:lstStyle>
            <a:lvl1pPr defTabSz="839788">
              <a:defRPr sz="2400">
                <a:solidFill>
                  <a:schemeClr val="tx1"/>
                </a:solidFill>
                <a:latin typeface="LindeDaxPowerPoint" panose="020B0500000000020000" pitchFamily="34" charset="0"/>
              </a:defRPr>
            </a:lvl1pPr>
            <a:lvl2pPr marL="420688" defTabSz="839788">
              <a:defRPr sz="2400">
                <a:solidFill>
                  <a:schemeClr val="tx1"/>
                </a:solidFill>
                <a:latin typeface="LindeDaxPowerPoint" panose="020B0500000000020000" pitchFamily="34" charset="0"/>
              </a:defRPr>
            </a:lvl2pPr>
            <a:lvl3pPr marL="839788" defTabSz="839788">
              <a:defRPr sz="2400">
                <a:solidFill>
                  <a:schemeClr val="tx1"/>
                </a:solidFill>
                <a:latin typeface="LindeDaxPowerPoint" panose="020B0500000000020000" pitchFamily="34" charset="0"/>
              </a:defRPr>
            </a:lvl3pPr>
            <a:lvl4pPr marL="1258888" defTabSz="839788">
              <a:defRPr sz="2400">
                <a:solidFill>
                  <a:schemeClr val="tx1"/>
                </a:solidFill>
                <a:latin typeface="LindeDaxPowerPoint" panose="020B0500000000020000" pitchFamily="34" charset="0"/>
              </a:defRPr>
            </a:lvl4pPr>
            <a:lvl5pPr marL="1679575" defTabSz="839788">
              <a:defRPr sz="2400">
                <a:solidFill>
                  <a:schemeClr val="tx1"/>
                </a:solidFill>
                <a:latin typeface="LindeDaxPowerPoint" panose="020B0500000000020000" pitchFamily="34" charset="0"/>
              </a:defRPr>
            </a:lvl5pPr>
            <a:lvl6pPr marL="2136775" defTabSz="839788" fontAlgn="base">
              <a:spcBef>
                <a:spcPct val="0"/>
              </a:spcBef>
              <a:spcAft>
                <a:spcPct val="0"/>
              </a:spcAft>
              <a:defRPr sz="2400">
                <a:solidFill>
                  <a:schemeClr val="tx1"/>
                </a:solidFill>
                <a:latin typeface="LindeDaxPowerPoint" panose="020B0500000000020000" pitchFamily="34" charset="0"/>
              </a:defRPr>
            </a:lvl6pPr>
            <a:lvl7pPr marL="2593975" defTabSz="839788" fontAlgn="base">
              <a:spcBef>
                <a:spcPct val="0"/>
              </a:spcBef>
              <a:spcAft>
                <a:spcPct val="0"/>
              </a:spcAft>
              <a:defRPr sz="2400">
                <a:solidFill>
                  <a:schemeClr val="tx1"/>
                </a:solidFill>
                <a:latin typeface="LindeDaxPowerPoint" panose="020B0500000000020000" pitchFamily="34" charset="0"/>
              </a:defRPr>
            </a:lvl7pPr>
            <a:lvl8pPr marL="3051175" defTabSz="839788" fontAlgn="base">
              <a:spcBef>
                <a:spcPct val="0"/>
              </a:spcBef>
              <a:spcAft>
                <a:spcPct val="0"/>
              </a:spcAft>
              <a:defRPr sz="2400">
                <a:solidFill>
                  <a:schemeClr val="tx1"/>
                </a:solidFill>
                <a:latin typeface="LindeDaxPowerPoint" panose="020B0500000000020000" pitchFamily="34" charset="0"/>
              </a:defRPr>
            </a:lvl8pPr>
            <a:lvl9pPr marL="3508375" defTabSz="839788" fontAlgn="base">
              <a:spcBef>
                <a:spcPct val="0"/>
              </a:spcBef>
              <a:spcAft>
                <a:spcPct val="0"/>
              </a:spcAft>
              <a:defRPr sz="2400">
                <a:solidFill>
                  <a:schemeClr val="tx1"/>
                </a:solidFill>
                <a:latin typeface="LindeDaxPowerPoint" panose="020B0500000000020000" pitchFamily="34" charset="0"/>
              </a:defRPr>
            </a:lvl9pPr>
          </a:lstStyle>
          <a:p>
            <a:pPr marL="0" marR="0" lvl="0" indent="0" algn="ctr" defTabSz="839788" rtl="0" eaLnBrk="0" fontAlgn="base" latinLnBrk="0" hangingPunct="0">
              <a:lnSpc>
                <a:spcPct val="100000"/>
              </a:lnSpc>
              <a:spcBef>
                <a:spcPct val="0"/>
              </a:spcBef>
              <a:spcAft>
                <a:spcPct val="0"/>
              </a:spcAft>
              <a:buClrTx/>
              <a:buSzTx/>
              <a:buFontTx/>
              <a:buNone/>
              <a:tabLst/>
              <a:defRPr/>
            </a:pPr>
            <a:r>
              <a:rPr kumimoji="0" lang="en-US" altLang="en-US" sz="1000" b="0" i="0" u="none" strike="noStrike" kern="1200" cap="none" spc="0" normalizeH="0" baseline="0" noProof="0">
                <a:ln>
                  <a:noFill/>
                </a:ln>
                <a:solidFill>
                  <a:srgbClr val="000000"/>
                </a:solidFill>
                <a:effectLst/>
                <a:uLnTx/>
                <a:uFillTx/>
                <a:latin typeface="LindeDaxPowerPoint"/>
                <a:ea typeface="+mn-ea"/>
                <a:cs typeface="Arial" charset="0"/>
              </a:rPr>
              <a:t>Project</a:t>
            </a:r>
          </a:p>
        </p:txBody>
      </p:sp>
      <p:sp>
        <p:nvSpPr>
          <p:cNvPr id="313" name="Rechteck 107">
            <a:extLst>
              <a:ext uri="{FF2B5EF4-FFF2-40B4-BE49-F238E27FC236}">
                <a16:creationId xmlns:a16="http://schemas.microsoft.com/office/drawing/2014/main" id="{EEB84F84-6D10-F331-D24D-6ADA8A82E391}"/>
              </a:ext>
            </a:extLst>
          </p:cNvPr>
          <p:cNvSpPr/>
          <p:nvPr/>
        </p:nvSpPr>
        <p:spPr bwMode="auto">
          <a:xfrm>
            <a:off x="2316777" y="2068947"/>
            <a:ext cx="1703165" cy="96846"/>
          </a:xfrm>
          <a:prstGeom prst="rect">
            <a:avLst/>
          </a:prstGeom>
          <a:solidFill>
            <a:srgbClr val="D1B481"/>
          </a:solidFill>
          <a:ln w="6350">
            <a:solidFill>
              <a:schemeClr val="tx1"/>
            </a:solidFill>
            <a:miter lim="800000"/>
            <a:headEnd/>
            <a:tailEnd/>
          </a:ln>
          <a:effectLst/>
        </p:spPr>
        <p:txBody>
          <a:bodyPr vert="horz" wrap="none" lIns="10" tIns="4" rIns="10" bIns="4" anchor="ctr"/>
          <a:lstStyle/>
          <a:p>
            <a:pPr marL="0" marR="0" lvl="0" indent="0" algn="ctr" defTabSz="839788" rtl="0" eaLnBrk="0" fontAlgn="base" latinLnBrk="0" hangingPunct="0">
              <a:lnSpc>
                <a:spcPct val="100000"/>
              </a:lnSpc>
              <a:spcBef>
                <a:spcPct val="0"/>
              </a:spcBef>
              <a:spcAft>
                <a:spcPct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LindeDaxPowerPoint"/>
                <a:ea typeface="+mn-ea"/>
                <a:cs typeface="Arial" charset="0"/>
              </a:rPr>
              <a:t> Soft Freeze</a:t>
            </a:r>
          </a:p>
        </p:txBody>
      </p:sp>
      <p:sp>
        <p:nvSpPr>
          <p:cNvPr id="159" name="Rechteck 107">
            <a:extLst>
              <a:ext uri="{FF2B5EF4-FFF2-40B4-BE49-F238E27FC236}">
                <a16:creationId xmlns:a16="http://schemas.microsoft.com/office/drawing/2014/main" id="{6F82B683-1C3E-E561-001B-351C39DF4D63}"/>
              </a:ext>
            </a:extLst>
          </p:cNvPr>
          <p:cNvSpPr/>
          <p:nvPr/>
        </p:nvSpPr>
        <p:spPr bwMode="auto">
          <a:xfrm>
            <a:off x="7308563" y="4431783"/>
            <a:ext cx="189018" cy="130914"/>
          </a:xfrm>
          <a:prstGeom prst="rect">
            <a:avLst/>
          </a:prstGeom>
          <a:solidFill>
            <a:schemeClr val="accent1"/>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LindeDaxPowerPoint" pitchFamily="34" charset="0"/>
                <a:ea typeface="+mn-ea"/>
                <a:cs typeface="Arial" charset="0"/>
              </a:rPr>
              <a:t>DR</a:t>
            </a:r>
          </a:p>
        </p:txBody>
      </p:sp>
      <p:sp>
        <p:nvSpPr>
          <p:cNvPr id="173" name="TextBox 256">
            <a:extLst>
              <a:ext uri="{FF2B5EF4-FFF2-40B4-BE49-F238E27FC236}">
                <a16:creationId xmlns:a16="http://schemas.microsoft.com/office/drawing/2014/main" id="{45F4F7E7-2E4C-E377-EA4E-3781E341C047}"/>
              </a:ext>
            </a:extLst>
          </p:cNvPr>
          <p:cNvSpPr txBox="1"/>
          <p:nvPr/>
        </p:nvSpPr>
        <p:spPr>
          <a:xfrm>
            <a:off x="7190108" y="4302271"/>
            <a:ext cx="460383" cy="200055"/>
          </a:xfrm>
          <a:prstGeom prst="rect">
            <a:avLst/>
          </a:prstGeom>
          <a:noFill/>
        </p:spPr>
        <p:txBody>
          <a:bodyPr wrap="non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000000"/>
                </a:solidFill>
                <a:effectLst/>
                <a:highlight>
                  <a:srgbClr val="F4F5F6"/>
                </a:highlight>
                <a:uLnTx/>
                <a:uFillTx/>
                <a:latin typeface="LindeDaxPowerPoint"/>
                <a:ea typeface="+mn-ea"/>
                <a:cs typeface="Arial" charset="0"/>
              </a:rPr>
              <a:t>1 week</a:t>
            </a:r>
          </a:p>
        </p:txBody>
      </p:sp>
      <p:sp>
        <p:nvSpPr>
          <p:cNvPr id="200" name="TextBox 256">
            <a:extLst>
              <a:ext uri="{FF2B5EF4-FFF2-40B4-BE49-F238E27FC236}">
                <a16:creationId xmlns:a16="http://schemas.microsoft.com/office/drawing/2014/main" id="{E75EAC2C-450C-89E3-DA03-9BCA3F764749}"/>
              </a:ext>
            </a:extLst>
          </p:cNvPr>
          <p:cNvSpPr txBox="1"/>
          <p:nvPr/>
        </p:nvSpPr>
        <p:spPr>
          <a:xfrm>
            <a:off x="1910001" y="4136263"/>
            <a:ext cx="497251" cy="200055"/>
          </a:xfrm>
          <a:prstGeom prst="rect">
            <a:avLst/>
          </a:prstGeom>
          <a:noFill/>
        </p:spPr>
        <p:txBody>
          <a:bodyPr wrap="non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000000"/>
                </a:solidFill>
                <a:effectLst/>
                <a:highlight>
                  <a:srgbClr val="F4F5F6"/>
                </a:highlight>
                <a:uLnTx/>
                <a:uFillTx/>
                <a:latin typeface="LindeDaxPowerPoint"/>
                <a:ea typeface="+mn-ea"/>
                <a:cs typeface="Arial" charset="0"/>
              </a:rPr>
              <a:t>8 weeks</a:t>
            </a:r>
          </a:p>
        </p:txBody>
      </p:sp>
      <p:sp>
        <p:nvSpPr>
          <p:cNvPr id="201" name="TextBox 256">
            <a:extLst>
              <a:ext uri="{FF2B5EF4-FFF2-40B4-BE49-F238E27FC236}">
                <a16:creationId xmlns:a16="http://schemas.microsoft.com/office/drawing/2014/main" id="{732D2DD8-EED0-25B5-5D5C-F37F677D8700}"/>
              </a:ext>
            </a:extLst>
          </p:cNvPr>
          <p:cNvSpPr txBox="1"/>
          <p:nvPr/>
        </p:nvSpPr>
        <p:spPr>
          <a:xfrm>
            <a:off x="3051882" y="4317770"/>
            <a:ext cx="545342" cy="200055"/>
          </a:xfrm>
          <a:prstGeom prst="rect">
            <a:avLst/>
          </a:prstGeom>
          <a:noFill/>
        </p:spPr>
        <p:txBody>
          <a:bodyPr wrap="non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000000"/>
                </a:solidFill>
                <a:effectLst/>
                <a:highlight>
                  <a:srgbClr val="F4F5F6"/>
                </a:highlight>
                <a:uLnTx/>
                <a:uFillTx/>
                <a:latin typeface="LindeDaxPowerPoint"/>
                <a:ea typeface="+mn-ea"/>
                <a:cs typeface="Arial" charset="0"/>
              </a:rPr>
              <a:t>12 weeks</a:t>
            </a:r>
          </a:p>
        </p:txBody>
      </p:sp>
      <p:sp>
        <p:nvSpPr>
          <p:cNvPr id="164" name="Right Brace 163">
            <a:extLst>
              <a:ext uri="{FF2B5EF4-FFF2-40B4-BE49-F238E27FC236}">
                <a16:creationId xmlns:a16="http://schemas.microsoft.com/office/drawing/2014/main" id="{A1C35ABD-D671-7AF1-E776-15F3B373A07C}"/>
              </a:ext>
            </a:extLst>
          </p:cNvPr>
          <p:cNvSpPr/>
          <p:nvPr/>
        </p:nvSpPr>
        <p:spPr bwMode="auto">
          <a:xfrm>
            <a:off x="4335687" y="2183629"/>
            <a:ext cx="206724" cy="3645060"/>
          </a:xfrm>
          <a:prstGeom prst="rightBrace">
            <a:avLst/>
          </a:prstGeom>
          <a:no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700" b="0" i="0" u="none" strike="noStrike" kern="1200" cap="none" spc="0" normalizeH="0" baseline="0" noProof="0">
              <a:ln>
                <a:noFill/>
              </a:ln>
              <a:solidFill>
                <a:srgbClr val="000000"/>
              </a:solidFill>
              <a:effectLst/>
              <a:uLnTx/>
              <a:uFillTx/>
              <a:latin typeface="LindeDaxPowerPoint" pitchFamily="34" charset="0"/>
              <a:ea typeface="+mn-ea"/>
              <a:cs typeface="Arial" charset="0"/>
            </a:endParaRPr>
          </a:p>
        </p:txBody>
      </p:sp>
      <p:sp>
        <p:nvSpPr>
          <p:cNvPr id="211" name="Star: 5 Points 220">
            <a:extLst>
              <a:ext uri="{FF2B5EF4-FFF2-40B4-BE49-F238E27FC236}">
                <a16:creationId xmlns:a16="http://schemas.microsoft.com/office/drawing/2014/main" id="{AC080C20-8E78-790D-400B-0C8D4A813475}"/>
              </a:ext>
            </a:extLst>
          </p:cNvPr>
          <p:cNvSpPr>
            <a:spLocks noChangeAspect="1"/>
          </p:cNvSpPr>
          <p:nvPr/>
        </p:nvSpPr>
        <p:spPr bwMode="auto">
          <a:xfrm>
            <a:off x="2243389" y="1719237"/>
            <a:ext cx="161393" cy="164617"/>
          </a:xfrm>
          <a:prstGeom prst="star5">
            <a:avLst/>
          </a:prstGeom>
          <a:solidFill>
            <a:srgbClr val="FFC000"/>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t" anchorCtr="0" compatLnSpc="1">
            <a:prstTxWarp prst="textNoShape">
              <a:avLst/>
            </a:prstTxWarp>
          </a:bodyPr>
          <a:lstStyle/>
          <a:p>
            <a:pPr marL="182563" marR="0" lvl="0" indent="-182563" algn="l" defTabSz="914400" rtl="0" eaLnBrk="1" fontAlgn="base" latinLnBrk="0" hangingPunct="1">
              <a:lnSpc>
                <a:spcPct val="110000"/>
              </a:lnSpc>
              <a:spcBef>
                <a:spcPct val="0"/>
              </a:spcBef>
              <a:spcAft>
                <a:spcPct val="0"/>
              </a:spcAft>
              <a:buClrTx/>
              <a:buSzTx/>
              <a:buFont typeface="LindeDaxPowerPoint" panose="020B0500000000020000" pitchFamily="34" charset="0"/>
              <a:buChar char="–"/>
              <a:tabLst/>
              <a:defRPr/>
            </a:pPr>
            <a:endParaRPr kumimoji="0" lang="en-US" sz="1600" b="0" i="0" u="none" strike="noStrike" kern="1200" cap="none" spc="0" normalizeH="0" baseline="0" noProof="0" err="1">
              <a:ln>
                <a:noFill/>
              </a:ln>
              <a:solidFill>
                <a:srgbClr val="000000"/>
              </a:solidFill>
              <a:effectLst/>
              <a:uLnTx/>
              <a:uFillTx/>
              <a:latin typeface="LindeDaxPowerPoint" pitchFamily="34" charset="0"/>
              <a:ea typeface="+mn-ea"/>
              <a:cs typeface="Arial" charset="0"/>
            </a:endParaRPr>
          </a:p>
        </p:txBody>
      </p:sp>
      <p:sp>
        <p:nvSpPr>
          <p:cNvPr id="236" name="TextBox 235">
            <a:extLst>
              <a:ext uri="{FF2B5EF4-FFF2-40B4-BE49-F238E27FC236}">
                <a16:creationId xmlns:a16="http://schemas.microsoft.com/office/drawing/2014/main" id="{47C8D12E-F279-A311-830E-132E6286B110}"/>
              </a:ext>
            </a:extLst>
          </p:cNvPr>
          <p:cNvSpPr txBox="1"/>
          <p:nvPr/>
        </p:nvSpPr>
        <p:spPr>
          <a:xfrm>
            <a:off x="4769737" y="3088338"/>
            <a:ext cx="1064715" cy="200055"/>
          </a:xfrm>
          <a:prstGeom prst="rect">
            <a:avLst/>
          </a:prstGeom>
          <a:noFill/>
        </p:spPr>
        <p:txBody>
          <a:bodyPr wrap="non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000000"/>
                </a:solidFill>
                <a:effectLst/>
                <a:highlight>
                  <a:srgbClr val="F4F5F6"/>
                </a:highlight>
                <a:uLnTx/>
                <a:uFillTx/>
                <a:latin typeface="LindeDaxPowerPoint"/>
                <a:ea typeface="+mn-ea"/>
                <a:cs typeface="Arial" charset="0"/>
              </a:rPr>
              <a:t>8 weeks (18.8. -10.10.)</a:t>
            </a:r>
          </a:p>
        </p:txBody>
      </p:sp>
      <p:sp>
        <p:nvSpPr>
          <p:cNvPr id="206" name="TextBox 256">
            <a:extLst>
              <a:ext uri="{FF2B5EF4-FFF2-40B4-BE49-F238E27FC236}">
                <a16:creationId xmlns:a16="http://schemas.microsoft.com/office/drawing/2014/main" id="{B91C0ED4-C32A-CD0D-FC7B-418F79698519}"/>
              </a:ext>
            </a:extLst>
          </p:cNvPr>
          <p:cNvSpPr txBox="1"/>
          <p:nvPr/>
        </p:nvSpPr>
        <p:spPr>
          <a:xfrm>
            <a:off x="2076297" y="3648829"/>
            <a:ext cx="1039067" cy="200055"/>
          </a:xfrm>
          <a:prstGeom prst="rect">
            <a:avLst/>
          </a:prstGeom>
          <a:noFill/>
        </p:spPr>
        <p:txBody>
          <a:bodyPr wrap="non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000000"/>
                </a:solidFill>
                <a:effectLst/>
                <a:highlight>
                  <a:srgbClr val="F4F5F6"/>
                </a:highlight>
                <a:uLnTx/>
                <a:uFillTx/>
                <a:latin typeface="LindeDaxPowerPoint"/>
                <a:ea typeface="+mn-ea"/>
                <a:cs typeface="Arial" charset="0"/>
              </a:rPr>
              <a:t>5 weeks (3.3. – 04.04.)</a:t>
            </a:r>
          </a:p>
        </p:txBody>
      </p:sp>
      <p:sp>
        <p:nvSpPr>
          <p:cNvPr id="215" name="TextBox 256">
            <a:extLst>
              <a:ext uri="{FF2B5EF4-FFF2-40B4-BE49-F238E27FC236}">
                <a16:creationId xmlns:a16="http://schemas.microsoft.com/office/drawing/2014/main" id="{99AC0EF4-2641-7964-9879-FDC3B4E22DC1}"/>
              </a:ext>
            </a:extLst>
          </p:cNvPr>
          <p:cNvSpPr txBox="1"/>
          <p:nvPr/>
        </p:nvSpPr>
        <p:spPr>
          <a:xfrm>
            <a:off x="3379190" y="1735643"/>
            <a:ext cx="545342" cy="200055"/>
          </a:xfrm>
          <a:prstGeom prst="rect">
            <a:avLst/>
          </a:prstGeom>
          <a:noFill/>
        </p:spPr>
        <p:txBody>
          <a:bodyPr wrap="non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000000"/>
                </a:solidFill>
                <a:effectLst/>
                <a:highlight>
                  <a:srgbClr val="F4F5F6"/>
                </a:highlight>
                <a:uLnTx/>
                <a:uFillTx/>
                <a:latin typeface="LindeDaxPowerPoint"/>
                <a:ea typeface="+mn-ea"/>
                <a:cs typeface="Arial" charset="0"/>
              </a:rPr>
              <a:t>14 weeks</a:t>
            </a:r>
          </a:p>
        </p:txBody>
      </p:sp>
      <p:sp>
        <p:nvSpPr>
          <p:cNvPr id="231" name="Line 19">
            <a:extLst>
              <a:ext uri="{FF2B5EF4-FFF2-40B4-BE49-F238E27FC236}">
                <a16:creationId xmlns:a16="http://schemas.microsoft.com/office/drawing/2014/main" id="{CB1A8069-55B2-CF86-EB7C-4C3ABED6A14F}"/>
              </a:ext>
            </a:extLst>
          </p:cNvPr>
          <p:cNvSpPr>
            <a:spLocks noChangeShapeType="1"/>
          </p:cNvSpPr>
          <p:nvPr/>
        </p:nvSpPr>
        <p:spPr bwMode="auto">
          <a:xfrm>
            <a:off x="6964124" y="2006370"/>
            <a:ext cx="0" cy="4404111"/>
          </a:xfrm>
          <a:prstGeom prst="line">
            <a:avLst/>
          </a:prstGeom>
          <a:noFill/>
          <a:ln w="3175">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72000" tIns="72000" rIns="72000" bIns="72000" anchor="ctr" anchorCtr="1">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700" b="0" i="0" u="none" strike="noStrike" kern="1200" cap="none" spc="0" normalizeH="0" baseline="0" noProof="0">
              <a:ln>
                <a:noFill/>
              </a:ln>
              <a:solidFill>
                <a:srgbClr val="000000"/>
              </a:solidFill>
              <a:effectLst/>
              <a:uLnTx/>
              <a:uFillTx/>
              <a:latin typeface="LindeDaxPowerPoint" pitchFamily="34" charset="0"/>
              <a:ea typeface="+mn-ea"/>
              <a:cs typeface="Arial" charset="0"/>
            </a:endParaRPr>
          </a:p>
        </p:txBody>
      </p:sp>
      <p:sp>
        <p:nvSpPr>
          <p:cNvPr id="238" name="Rechteck 107">
            <a:extLst>
              <a:ext uri="{FF2B5EF4-FFF2-40B4-BE49-F238E27FC236}">
                <a16:creationId xmlns:a16="http://schemas.microsoft.com/office/drawing/2014/main" id="{7539D626-984E-249D-A927-BE1269E141C9}"/>
              </a:ext>
            </a:extLst>
          </p:cNvPr>
          <p:cNvSpPr/>
          <p:nvPr/>
        </p:nvSpPr>
        <p:spPr bwMode="auto">
          <a:xfrm>
            <a:off x="931717" y="3226853"/>
            <a:ext cx="1389433" cy="137316"/>
          </a:xfrm>
          <a:prstGeom prst="rect">
            <a:avLst/>
          </a:prstGeom>
          <a:solidFill>
            <a:schemeClr val="accent1"/>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LindeDaxPowerPoint" pitchFamily="34" charset="0"/>
                <a:ea typeface="+mn-ea"/>
                <a:cs typeface="Arial" charset="0"/>
              </a:rPr>
              <a:t>Project Management (Financial, Gov)</a:t>
            </a:r>
          </a:p>
        </p:txBody>
      </p:sp>
      <p:sp>
        <p:nvSpPr>
          <p:cNvPr id="240" name="Rechteck 107">
            <a:extLst>
              <a:ext uri="{FF2B5EF4-FFF2-40B4-BE49-F238E27FC236}">
                <a16:creationId xmlns:a16="http://schemas.microsoft.com/office/drawing/2014/main" id="{B73B5F60-4596-A18F-9068-6DBA911C99B0}"/>
              </a:ext>
            </a:extLst>
          </p:cNvPr>
          <p:cNvSpPr/>
          <p:nvPr/>
        </p:nvSpPr>
        <p:spPr bwMode="auto">
          <a:xfrm>
            <a:off x="1389200" y="2815286"/>
            <a:ext cx="927380" cy="137316"/>
          </a:xfrm>
          <a:prstGeom prst="rect">
            <a:avLst/>
          </a:prstGeom>
          <a:solidFill>
            <a:schemeClr val="accent1"/>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LindeDaxPowerPoint" pitchFamily="34" charset="0"/>
                <a:ea typeface="+mn-ea"/>
                <a:cs typeface="Arial" charset="0"/>
              </a:rPr>
              <a:t>Interface Planning</a:t>
            </a:r>
          </a:p>
        </p:txBody>
      </p:sp>
      <p:sp>
        <p:nvSpPr>
          <p:cNvPr id="243" name="Rechteck 107">
            <a:extLst>
              <a:ext uri="{FF2B5EF4-FFF2-40B4-BE49-F238E27FC236}">
                <a16:creationId xmlns:a16="http://schemas.microsoft.com/office/drawing/2014/main" id="{47FADEB6-029B-D532-897A-152324C7313B}"/>
              </a:ext>
            </a:extLst>
          </p:cNvPr>
          <p:cNvSpPr/>
          <p:nvPr/>
        </p:nvSpPr>
        <p:spPr bwMode="auto">
          <a:xfrm>
            <a:off x="930050" y="3500702"/>
            <a:ext cx="927626" cy="137316"/>
          </a:xfrm>
          <a:prstGeom prst="rect">
            <a:avLst/>
          </a:prstGeom>
          <a:solidFill>
            <a:schemeClr val="accent1"/>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LindeDaxPowerPoint" pitchFamily="34" charset="0"/>
                <a:ea typeface="+mn-ea"/>
                <a:cs typeface="Arial" charset="0"/>
              </a:rPr>
              <a:t>Add-Ons</a:t>
            </a:r>
          </a:p>
        </p:txBody>
      </p:sp>
      <p:sp>
        <p:nvSpPr>
          <p:cNvPr id="246" name="TextBox 245">
            <a:extLst>
              <a:ext uri="{FF2B5EF4-FFF2-40B4-BE49-F238E27FC236}">
                <a16:creationId xmlns:a16="http://schemas.microsoft.com/office/drawing/2014/main" id="{31B3AA81-F198-A219-D4EE-5453D5DD13A5}"/>
              </a:ext>
            </a:extLst>
          </p:cNvPr>
          <p:cNvSpPr txBox="1"/>
          <p:nvPr/>
        </p:nvSpPr>
        <p:spPr>
          <a:xfrm>
            <a:off x="8227374" y="2643960"/>
            <a:ext cx="497252" cy="200055"/>
          </a:xfrm>
          <a:prstGeom prst="rect">
            <a:avLst/>
          </a:prstGeom>
          <a:noFill/>
        </p:spPr>
        <p:txBody>
          <a:bodyPr wrap="non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000000"/>
                </a:solidFill>
                <a:effectLst/>
                <a:highlight>
                  <a:srgbClr val="F4F5F6"/>
                </a:highlight>
                <a:uLnTx/>
                <a:uFillTx/>
                <a:latin typeface="LindeDaxPowerPoint"/>
                <a:ea typeface="+mn-ea"/>
                <a:cs typeface="Arial" charset="0"/>
              </a:rPr>
              <a:t>6 weeks</a:t>
            </a:r>
          </a:p>
        </p:txBody>
      </p:sp>
      <p:cxnSp>
        <p:nvCxnSpPr>
          <p:cNvPr id="248" name="Connector: Elbow 247">
            <a:extLst>
              <a:ext uri="{FF2B5EF4-FFF2-40B4-BE49-F238E27FC236}">
                <a16:creationId xmlns:a16="http://schemas.microsoft.com/office/drawing/2014/main" id="{A440643B-C6B0-2D7B-E356-D24C26963929}"/>
              </a:ext>
            </a:extLst>
          </p:cNvPr>
          <p:cNvCxnSpPr>
            <a:cxnSpLocks/>
            <a:stCxn id="184" idx="3"/>
            <a:endCxn id="167" idx="1"/>
          </p:cNvCxnSpPr>
          <p:nvPr/>
        </p:nvCxnSpPr>
        <p:spPr bwMode="auto">
          <a:xfrm flipV="1">
            <a:off x="5710583" y="3837101"/>
            <a:ext cx="4509" cy="484879"/>
          </a:xfrm>
          <a:prstGeom prst="bentConnector3">
            <a:avLst>
              <a:gd name="adj1" fmla="val 50000"/>
            </a:avLst>
          </a:prstGeom>
          <a:solidFill>
            <a:schemeClr val="bg1"/>
          </a:solidFill>
          <a:ln w="635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51" name="Rechteck 107">
            <a:extLst>
              <a:ext uri="{FF2B5EF4-FFF2-40B4-BE49-F238E27FC236}">
                <a16:creationId xmlns:a16="http://schemas.microsoft.com/office/drawing/2014/main" id="{ED6F34D6-C4A2-E6F1-CDD9-F411187E9AB9}"/>
              </a:ext>
            </a:extLst>
          </p:cNvPr>
          <p:cNvSpPr/>
          <p:nvPr/>
        </p:nvSpPr>
        <p:spPr bwMode="auto">
          <a:xfrm>
            <a:off x="1381614" y="4944764"/>
            <a:ext cx="934652" cy="129298"/>
          </a:xfrm>
          <a:prstGeom prst="rect">
            <a:avLst/>
          </a:prstGeom>
          <a:solidFill>
            <a:schemeClr val="accent1"/>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LindeDaxPowerPoint" pitchFamily="34" charset="0"/>
                <a:ea typeface="+mn-ea"/>
                <a:cs typeface="Arial" charset="0"/>
              </a:rPr>
              <a:t>Dev BW to GDR</a:t>
            </a:r>
          </a:p>
        </p:txBody>
      </p:sp>
      <p:sp>
        <p:nvSpPr>
          <p:cNvPr id="252" name="Rechteck 107">
            <a:extLst>
              <a:ext uri="{FF2B5EF4-FFF2-40B4-BE49-F238E27FC236}">
                <a16:creationId xmlns:a16="http://schemas.microsoft.com/office/drawing/2014/main" id="{7F9306C3-7968-4BA5-E0BC-D6F4FDEE1AF3}"/>
              </a:ext>
            </a:extLst>
          </p:cNvPr>
          <p:cNvSpPr/>
          <p:nvPr/>
        </p:nvSpPr>
        <p:spPr bwMode="auto">
          <a:xfrm>
            <a:off x="1390163" y="4710812"/>
            <a:ext cx="926103" cy="137316"/>
          </a:xfrm>
          <a:prstGeom prst="rect">
            <a:avLst/>
          </a:prstGeom>
          <a:solidFill>
            <a:schemeClr val="accent1"/>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LindeDaxPowerPoint" pitchFamily="34" charset="0"/>
                <a:ea typeface="+mn-ea"/>
                <a:cs typeface="Arial" charset="0"/>
              </a:rPr>
              <a:t>Analysis</a:t>
            </a:r>
          </a:p>
        </p:txBody>
      </p:sp>
      <p:sp>
        <p:nvSpPr>
          <p:cNvPr id="253" name="Star: 5 Points 220">
            <a:extLst>
              <a:ext uri="{FF2B5EF4-FFF2-40B4-BE49-F238E27FC236}">
                <a16:creationId xmlns:a16="http://schemas.microsoft.com/office/drawing/2014/main" id="{23B1979E-FBA7-C15B-D25D-C25C6BACE671}"/>
              </a:ext>
            </a:extLst>
          </p:cNvPr>
          <p:cNvSpPr>
            <a:spLocks noChangeAspect="1"/>
          </p:cNvSpPr>
          <p:nvPr/>
        </p:nvSpPr>
        <p:spPr bwMode="auto">
          <a:xfrm>
            <a:off x="2164123" y="3056718"/>
            <a:ext cx="161393" cy="164617"/>
          </a:xfrm>
          <a:prstGeom prst="star5">
            <a:avLst/>
          </a:prstGeom>
          <a:solidFill>
            <a:srgbClr val="FFC000"/>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t" anchorCtr="0" compatLnSpc="1">
            <a:prstTxWarp prst="textNoShape">
              <a:avLst/>
            </a:prstTxWarp>
          </a:bodyPr>
          <a:lstStyle/>
          <a:p>
            <a:pPr marL="182563" marR="0" lvl="0" indent="-182563" algn="l" defTabSz="914400" rtl="0" eaLnBrk="1" fontAlgn="base" latinLnBrk="0" hangingPunct="1">
              <a:lnSpc>
                <a:spcPct val="110000"/>
              </a:lnSpc>
              <a:spcBef>
                <a:spcPct val="0"/>
              </a:spcBef>
              <a:spcAft>
                <a:spcPct val="0"/>
              </a:spcAft>
              <a:buClrTx/>
              <a:buSzTx/>
              <a:buFont typeface="LindeDaxPowerPoint" panose="020B0500000000020000" pitchFamily="34" charset="0"/>
              <a:buChar char="–"/>
              <a:tabLst/>
              <a:defRPr/>
            </a:pPr>
            <a:endParaRPr kumimoji="0" lang="en-US" sz="1600" b="0" i="0" u="none" strike="noStrike" kern="1200" cap="none" spc="0" normalizeH="0" baseline="0" noProof="0" err="1">
              <a:ln>
                <a:noFill/>
              </a:ln>
              <a:solidFill>
                <a:srgbClr val="000000"/>
              </a:solidFill>
              <a:effectLst/>
              <a:uLnTx/>
              <a:uFillTx/>
              <a:latin typeface="LindeDaxPowerPoint" pitchFamily="34" charset="0"/>
              <a:ea typeface="+mn-ea"/>
              <a:cs typeface="Arial" charset="0"/>
            </a:endParaRPr>
          </a:p>
        </p:txBody>
      </p:sp>
      <p:sp>
        <p:nvSpPr>
          <p:cNvPr id="254" name="TextBox 256">
            <a:extLst>
              <a:ext uri="{FF2B5EF4-FFF2-40B4-BE49-F238E27FC236}">
                <a16:creationId xmlns:a16="http://schemas.microsoft.com/office/drawing/2014/main" id="{1C0AB251-0B0B-3872-0947-6F531A4FF2EF}"/>
              </a:ext>
            </a:extLst>
          </p:cNvPr>
          <p:cNvSpPr txBox="1"/>
          <p:nvPr/>
        </p:nvSpPr>
        <p:spPr>
          <a:xfrm>
            <a:off x="1750312" y="3045554"/>
            <a:ext cx="486368" cy="200055"/>
          </a:xfrm>
          <a:prstGeom prst="rect">
            <a:avLst/>
          </a:prstGeom>
          <a:noFill/>
        </p:spPr>
        <p:txBody>
          <a:bodyPr wrap="square" rtlCol="0"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700" b="0" i="0" u="none" strike="noStrike" kern="1200" cap="none" spc="0" normalizeH="0" baseline="0" noProof="0">
                <a:ln>
                  <a:noFill/>
                </a:ln>
                <a:solidFill>
                  <a:srgbClr val="000000"/>
                </a:solidFill>
                <a:effectLst/>
                <a:uLnTx/>
                <a:uFillTx/>
                <a:latin typeface="LindeDaxPowerPoint" pitchFamily="34" charset="0"/>
                <a:ea typeface="+mn-ea"/>
                <a:cs typeface="Arial" charset="0"/>
              </a:rPr>
              <a:t>Kick Off</a:t>
            </a:r>
          </a:p>
        </p:txBody>
      </p:sp>
      <p:sp>
        <p:nvSpPr>
          <p:cNvPr id="210" name="Rechteck 107">
            <a:extLst>
              <a:ext uri="{FF2B5EF4-FFF2-40B4-BE49-F238E27FC236}">
                <a16:creationId xmlns:a16="http://schemas.microsoft.com/office/drawing/2014/main" id="{07127C58-ED20-5E16-FE2F-0BDB6529436A}"/>
              </a:ext>
            </a:extLst>
          </p:cNvPr>
          <p:cNvSpPr/>
          <p:nvPr/>
        </p:nvSpPr>
        <p:spPr bwMode="auto">
          <a:xfrm>
            <a:off x="2859698" y="3960166"/>
            <a:ext cx="1182069" cy="182768"/>
          </a:xfrm>
          <a:prstGeom prst="rect">
            <a:avLst/>
          </a:prstGeom>
          <a:solidFill>
            <a:schemeClr val="accent1"/>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LindeDaxPowerPoint" pitchFamily="34" charset="0"/>
                <a:ea typeface="+mn-ea"/>
                <a:cs typeface="Arial" charset="0"/>
              </a:rPr>
              <a:t>TM0</a:t>
            </a:r>
          </a:p>
        </p:txBody>
      </p:sp>
      <p:sp>
        <p:nvSpPr>
          <p:cNvPr id="192" name="TextBox 256">
            <a:extLst>
              <a:ext uri="{FF2B5EF4-FFF2-40B4-BE49-F238E27FC236}">
                <a16:creationId xmlns:a16="http://schemas.microsoft.com/office/drawing/2014/main" id="{1FC66A10-5F23-1355-EF06-B345D1499D66}"/>
              </a:ext>
            </a:extLst>
          </p:cNvPr>
          <p:cNvSpPr txBox="1"/>
          <p:nvPr/>
        </p:nvSpPr>
        <p:spPr>
          <a:xfrm>
            <a:off x="2871601" y="3849922"/>
            <a:ext cx="1183337" cy="200055"/>
          </a:xfrm>
          <a:prstGeom prst="rect">
            <a:avLst/>
          </a:prstGeom>
          <a:noFill/>
        </p:spPr>
        <p:txBody>
          <a:bodyPr wrap="non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000000"/>
                </a:solidFill>
                <a:effectLst/>
                <a:highlight>
                  <a:srgbClr val="F4F5F6"/>
                </a:highlight>
                <a:uLnTx/>
                <a:uFillTx/>
                <a:latin typeface="LindeDaxPowerPoint"/>
                <a:ea typeface="+mn-ea"/>
                <a:cs typeface="Arial" charset="0"/>
              </a:rPr>
              <a:t>11 weeks (07.04. – </a:t>
            </a:r>
            <a:r>
              <a:rPr lang="en-US">
                <a:solidFill>
                  <a:srgbClr val="000000"/>
                </a:solidFill>
                <a:highlight>
                  <a:srgbClr val="F4F5F6"/>
                </a:highlight>
                <a:latin typeface="LindeDaxPowerPoint"/>
              </a:rPr>
              <a:t>20</a:t>
            </a:r>
            <a:r>
              <a:rPr kumimoji="0" lang="en-US" sz="700" b="0" i="0" u="none" strike="noStrike" kern="1200" cap="none" spc="0" normalizeH="0" baseline="0" noProof="0">
                <a:ln>
                  <a:noFill/>
                </a:ln>
                <a:solidFill>
                  <a:srgbClr val="000000"/>
                </a:solidFill>
                <a:effectLst/>
                <a:highlight>
                  <a:srgbClr val="F4F5F6"/>
                </a:highlight>
                <a:uLnTx/>
                <a:uFillTx/>
                <a:latin typeface="LindeDaxPowerPoint"/>
                <a:ea typeface="+mn-ea"/>
                <a:cs typeface="Arial" charset="0"/>
              </a:rPr>
              <a:t>.06.)</a:t>
            </a:r>
          </a:p>
        </p:txBody>
      </p:sp>
      <p:sp>
        <p:nvSpPr>
          <p:cNvPr id="212" name="Rechteck 107">
            <a:extLst>
              <a:ext uri="{FF2B5EF4-FFF2-40B4-BE49-F238E27FC236}">
                <a16:creationId xmlns:a16="http://schemas.microsoft.com/office/drawing/2014/main" id="{96BD3BF6-AE7B-6C66-9885-937F1AF8D67A}"/>
              </a:ext>
            </a:extLst>
          </p:cNvPr>
          <p:cNvSpPr/>
          <p:nvPr/>
        </p:nvSpPr>
        <p:spPr bwMode="auto">
          <a:xfrm>
            <a:off x="4048065" y="3745717"/>
            <a:ext cx="832094" cy="182768"/>
          </a:xfrm>
          <a:prstGeom prst="rect">
            <a:avLst/>
          </a:prstGeom>
          <a:solidFill>
            <a:schemeClr val="accent1"/>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LindeDaxPowerPoint" pitchFamily="34" charset="0"/>
                <a:ea typeface="+mn-ea"/>
                <a:cs typeface="Arial" charset="0"/>
              </a:rPr>
              <a:t>TM1</a:t>
            </a:r>
          </a:p>
        </p:txBody>
      </p:sp>
      <p:sp>
        <p:nvSpPr>
          <p:cNvPr id="199" name="TextBox 256">
            <a:extLst>
              <a:ext uri="{FF2B5EF4-FFF2-40B4-BE49-F238E27FC236}">
                <a16:creationId xmlns:a16="http://schemas.microsoft.com/office/drawing/2014/main" id="{1B572CB8-F21C-587F-C27F-6BE20B9A99DE}"/>
              </a:ext>
            </a:extLst>
          </p:cNvPr>
          <p:cNvSpPr txBox="1"/>
          <p:nvPr/>
        </p:nvSpPr>
        <p:spPr>
          <a:xfrm>
            <a:off x="3902999" y="3632954"/>
            <a:ext cx="1135247" cy="200055"/>
          </a:xfrm>
          <a:prstGeom prst="rect">
            <a:avLst/>
          </a:prstGeom>
          <a:noFill/>
        </p:spPr>
        <p:txBody>
          <a:bodyPr wrap="non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solidFill>
                  <a:srgbClr val="000000"/>
                </a:solidFill>
                <a:highlight>
                  <a:srgbClr val="F4F5F6"/>
                </a:highlight>
                <a:latin typeface="LindeDaxPowerPoint"/>
              </a:rPr>
              <a:t>8</a:t>
            </a:r>
            <a:r>
              <a:rPr kumimoji="0" lang="en-US" sz="700" b="0" i="0" u="none" strike="noStrike" kern="1200" cap="none" spc="0" normalizeH="0" baseline="0" noProof="0">
                <a:ln>
                  <a:noFill/>
                </a:ln>
                <a:solidFill>
                  <a:srgbClr val="000000"/>
                </a:solidFill>
                <a:effectLst/>
                <a:highlight>
                  <a:srgbClr val="F4F5F6"/>
                </a:highlight>
                <a:uLnTx/>
                <a:uFillTx/>
                <a:latin typeface="LindeDaxPowerPoint"/>
                <a:ea typeface="+mn-ea"/>
                <a:cs typeface="Arial" charset="0"/>
              </a:rPr>
              <a:t> weeks (23.06. – 15.08.)</a:t>
            </a:r>
          </a:p>
        </p:txBody>
      </p:sp>
      <p:sp>
        <p:nvSpPr>
          <p:cNvPr id="266" name="Rechteck 107">
            <a:extLst>
              <a:ext uri="{FF2B5EF4-FFF2-40B4-BE49-F238E27FC236}">
                <a16:creationId xmlns:a16="http://schemas.microsoft.com/office/drawing/2014/main" id="{91533A0D-9E78-0570-31FE-CA62768C757F}"/>
              </a:ext>
            </a:extLst>
          </p:cNvPr>
          <p:cNvSpPr/>
          <p:nvPr/>
        </p:nvSpPr>
        <p:spPr bwMode="auto">
          <a:xfrm>
            <a:off x="7291468" y="6181865"/>
            <a:ext cx="593246" cy="172667"/>
          </a:xfrm>
          <a:prstGeom prst="rect">
            <a:avLst/>
          </a:prstGeom>
          <a:solidFill>
            <a:schemeClr val="tx2"/>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LindeDaxPowerPoint" pitchFamily="34" charset="0"/>
                <a:ea typeface="+mn-ea"/>
                <a:cs typeface="Arial" charset="0"/>
              </a:rPr>
              <a:t>EU Training</a:t>
            </a:r>
          </a:p>
        </p:txBody>
      </p:sp>
      <p:sp>
        <p:nvSpPr>
          <p:cNvPr id="3" name="TextBox 2">
            <a:extLst>
              <a:ext uri="{FF2B5EF4-FFF2-40B4-BE49-F238E27FC236}">
                <a16:creationId xmlns:a16="http://schemas.microsoft.com/office/drawing/2014/main" id="{1983E80F-2A8E-ADE4-E752-E472B4307C68}"/>
              </a:ext>
            </a:extLst>
          </p:cNvPr>
          <p:cNvSpPr txBox="1"/>
          <p:nvPr/>
        </p:nvSpPr>
        <p:spPr>
          <a:xfrm>
            <a:off x="6375462" y="6383517"/>
            <a:ext cx="699230" cy="184666"/>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de-DE" altLang="zh-CN" sz="600" b="0" i="1" u="none" strike="noStrike" kern="1200" cap="none" spc="0" normalizeH="0" baseline="0" noProof="0">
                <a:ln>
                  <a:noFill/>
                </a:ln>
                <a:solidFill>
                  <a:srgbClr val="000000"/>
                </a:solidFill>
                <a:effectLst/>
                <a:uLnTx/>
                <a:uFillTx/>
                <a:latin typeface="LindeDaxPowerPoint" pitchFamily="34" charset="0"/>
                <a:ea typeface="+mn-ea"/>
                <a:cs typeface="Arial" charset="0"/>
              </a:rPr>
              <a:t>Vacation period</a:t>
            </a:r>
            <a:endParaRPr kumimoji="0" lang="en-US" sz="600" b="0" i="1" u="none" strike="noStrike" kern="1200" cap="none" spc="0" normalizeH="0" baseline="0" noProof="0">
              <a:ln>
                <a:noFill/>
              </a:ln>
              <a:solidFill>
                <a:srgbClr val="000000"/>
              </a:solidFill>
              <a:effectLst/>
              <a:uLnTx/>
              <a:uFillTx/>
              <a:latin typeface="LindeDaxPowerPoint" pitchFamily="34" charset="0"/>
              <a:ea typeface="+mn-ea"/>
              <a:cs typeface="Arial" charset="0"/>
            </a:endParaRPr>
          </a:p>
        </p:txBody>
      </p:sp>
      <p:sp>
        <p:nvSpPr>
          <p:cNvPr id="6" name="Rectangle 35">
            <a:extLst>
              <a:ext uri="{FF2B5EF4-FFF2-40B4-BE49-F238E27FC236}">
                <a16:creationId xmlns:a16="http://schemas.microsoft.com/office/drawing/2014/main" id="{4DBF9131-F2B4-C4B7-5C36-3C64194138F9}"/>
              </a:ext>
            </a:extLst>
          </p:cNvPr>
          <p:cNvSpPr>
            <a:spLocks noChangeArrowheads="1"/>
          </p:cNvSpPr>
          <p:nvPr/>
        </p:nvSpPr>
        <p:spPr bwMode="auto">
          <a:xfrm>
            <a:off x="7426015" y="1418664"/>
            <a:ext cx="464275" cy="297511"/>
          </a:xfrm>
          <a:prstGeom prst="rect">
            <a:avLst/>
          </a:prstGeom>
          <a:solidFill>
            <a:schemeClr val="accent1"/>
          </a:solidFill>
          <a:ln w="12700">
            <a:solidFill>
              <a:schemeClr val="bg1"/>
            </a:solidFill>
            <a:miter lim="800000"/>
            <a:headEnd/>
            <a:tailEnd/>
          </a:ln>
          <a:effectLst/>
        </p:spPr>
        <p:txBody>
          <a:bodyPr wrap="none" lIns="10" tIns="4" rIns="10" bIns="4" anchor="ctr"/>
          <a:lstStyle>
            <a:lvl1pPr defTabSz="839788">
              <a:defRPr sz="2400">
                <a:solidFill>
                  <a:schemeClr val="tx1"/>
                </a:solidFill>
                <a:latin typeface="LindeDaxPowerPoint" panose="020B0500000000020000" pitchFamily="34" charset="0"/>
              </a:defRPr>
            </a:lvl1pPr>
            <a:lvl2pPr marL="420688" defTabSz="839788">
              <a:defRPr sz="2400">
                <a:solidFill>
                  <a:schemeClr val="tx1"/>
                </a:solidFill>
                <a:latin typeface="LindeDaxPowerPoint" panose="020B0500000000020000" pitchFamily="34" charset="0"/>
              </a:defRPr>
            </a:lvl2pPr>
            <a:lvl3pPr marL="839788" defTabSz="839788">
              <a:defRPr sz="2400">
                <a:solidFill>
                  <a:schemeClr val="tx1"/>
                </a:solidFill>
                <a:latin typeface="LindeDaxPowerPoint" panose="020B0500000000020000" pitchFamily="34" charset="0"/>
              </a:defRPr>
            </a:lvl3pPr>
            <a:lvl4pPr marL="1258888" defTabSz="839788">
              <a:defRPr sz="2400">
                <a:solidFill>
                  <a:schemeClr val="tx1"/>
                </a:solidFill>
                <a:latin typeface="LindeDaxPowerPoint" panose="020B0500000000020000" pitchFamily="34" charset="0"/>
              </a:defRPr>
            </a:lvl4pPr>
            <a:lvl5pPr marL="1679575" defTabSz="839788">
              <a:defRPr sz="2400">
                <a:solidFill>
                  <a:schemeClr val="tx1"/>
                </a:solidFill>
                <a:latin typeface="LindeDaxPowerPoint" panose="020B0500000000020000" pitchFamily="34" charset="0"/>
              </a:defRPr>
            </a:lvl5pPr>
            <a:lvl6pPr marL="2136775" defTabSz="839788" fontAlgn="base">
              <a:spcBef>
                <a:spcPct val="0"/>
              </a:spcBef>
              <a:spcAft>
                <a:spcPct val="0"/>
              </a:spcAft>
              <a:defRPr sz="2400">
                <a:solidFill>
                  <a:schemeClr val="tx1"/>
                </a:solidFill>
                <a:latin typeface="LindeDaxPowerPoint" panose="020B0500000000020000" pitchFamily="34" charset="0"/>
              </a:defRPr>
            </a:lvl6pPr>
            <a:lvl7pPr marL="2593975" defTabSz="839788" fontAlgn="base">
              <a:spcBef>
                <a:spcPct val="0"/>
              </a:spcBef>
              <a:spcAft>
                <a:spcPct val="0"/>
              </a:spcAft>
              <a:defRPr sz="2400">
                <a:solidFill>
                  <a:schemeClr val="tx1"/>
                </a:solidFill>
                <a:latin typeface="LindeDaxPowerPoint" panose="020B0500000000020000" pitchFamily="34" charset="0"/>
              </a:defRPr>
            </a:lvl7pPr>
            <a:lvl8pPr marL="3051175" defTabSz="839788" fontAlgn="base">
              <a:spcBef>
                <a:spcPct val="0"/>
              </a:spcBef>
              <a:spcAft>
                <a:spcPct val="0"/>
              </a:spcAft>
              <a:defRPr sz="2400">
                <a:solidFill>
                  <a:schemeClr val="tx1"/>
                </a:solidFill>
                <a:latin typeface="LindeDaxPowerPoint" panose="020B0500000000020000" pitchFamily="34" charset="0"/>
              </a:defRPr>
            </a:lvl8pPr>
            <a:lvl9pPr marL="3508375" defTabSz="839788" fontAlgn="base">
              <a:spcBef>
                <a:spcPct val="0"/>
              </a:spcBef>
              <a:spcAft>
                <a:spcPct val="0"/>
              </a:spcAft>
              <a:defRPr sz="2400">
                <a:solidFill>
                  <a:schemeClr val="tx1"/>
                </a:solidFill>
                <a:latin typeface="LindeDaxPowerPoint" panose="020B0500000000020000" pitchFamily="34" charset="0"/>
              </a:defRPr>
            </a:lvl9pPr>
          </a:lstStyle>
          <a:p>
            <a:pPr marL="0" marR="0" lvl="0" indent="0" algn="ctr" defTabSz="839788" rtl="0" eaLnBrk="0" fontAlgn="base" latinLnBrk="0" hangingPunct="0">
              <a:lnSpc>
                <a:spcPct val="100000"/>
              </a:lnSpc>
              <a:spcBef>
                <a:spcPct val="0"/>
              </a:spcBef>
              <a:spcAft>
                <a:spcPct val="0"/>
              </a:spcAft>
              <a:buClrTx/>
              <a:buSzTx/>
              <a:buFontTx/>
              <a:buNone/>
              <a:tabLst/>
              <a:defRPr/>
            </a:pPr>
            <a:r>
              <a:rPr kumimoji="0" lang="en-US" altLang="en-US" sz="800" b="1" i="0" u="none" strike="noStrike" kern="1200" cap="none" spc="0" normalizeH="0" baseline="0" noProof="0">
                <a:ln>
                  <a:noFill/>
                </a:ln>
                <a:solidFill>
                  <a:srgbClr val="FFFFFF"/>
                </a:solidFill>
                <a:effectLst/>
                <a:uLnTx/>
                <a:uFillTx/>
                <a:latin typeface="LindeDaxPowerPoint"/>
                <a:ea typeface="+mn-ea"/>
                <a:cs typeface="Arial" charset="0"/>
              </a:rPr>
              <a:t>Feb</a:t>
            </a:r>
          </a:p>
        </p:txBody>
      </p:sp>
      <p:sp>
        <p:nvSpPr>
          <p:cNvPr id="7" name="Rectangle 35">
            <a:extLst>
              <a:ext uri="{FF2B5EF4-FFF2-40B4-BE49-F238E27FC236}">
                <a16:creationId xmlns:a16="http://schemas.microsoft.com/office/drawing/2014/main" id="{59DC07CA-AA3F-C323-70FC-3EC557D7EA27}"/>
              </a:ext>
            </a:extLst>
          </p:cNvPr>
          <p:cNvSpPr>
            <a:spLocks noChangeArrowheads="1"/>
          </p:cNvSpPr>
          <p:nvPr/>
        </p:nvSpPr>
        <p:spPr bwMode="auto">
          <a:xfrm>
            <a:off x="7889328" y="1418664"/>
            <a:ext cx="464275" cy="299516"/>
          </a:xfrm>
          <a:prstGeom prst="rect">
            <a:avLst/>
          </a:prstGeom>
          <a:solidFill>
            <a:schemeClr val="accent1"/>
          </a:solidFill>
          <a:ln w="12700">
            <a:solidFill>
              <a:schemeClr val="bg1"/>
            </a:solidFill>
            <a:miter lim="800000"/>
            <a:headEnd/>
            <a:tailEnd/>
          </a:ln>
          <a:effectLst/>
        </p:spPr>
        <p:txBody>
          <a:bodyPr wrap="none" lIns="10" tIns="4" rIns="10" bIns="4" anchor="ctr"/>
          <a:lstStyle>
            <a:lvl1pPr defTabSz="839788">
              <a:defRPr sz="2400">
                <a:solidFill>
                  <a:schemeClr val="tx1"/>
                </a:solidFill>
                <a:latin typeface="LindeDaxPowerPoint" panose="020B0500000000020000" pitchFamily="34" charset="0"/>
              </a:defRPr>
            </a:lvl1pPr>
            <a:lvl2pPr marL="420688" defTabSz="839788">
              <a:defRPr sz="2400">
                <a:solidFill>
                  <a:schemeClr val="tx1"/>
                </a:solidFill>
                <a:latin typeface="LindeDaxPowerPoint" panose="020B0500000000020000" pitchFamily="34" charset="0"/>
              </a:defRPr>
            </a:lvl2pPr>
            <a:lvl3pPr marL="839788" defTabSz="839788">
              <a:defRPr sz="2400">
                <a:solidFill>
                  <a:schemeClr val="tx1"/>
                </a:solidFill>
                <a:latin typeface="LindeDaxPowerPoint" panose="020B0500000000020000" pitchFamily="34" charset="0"/>
              </a:defRPr>
            </a:lvl3pPr>
            <a:lvl4pPr marL="1258888" defTabSz="839788">
              <a:defRPr sz="2400">
                <a:solidFill>
                  <a:schemeClr val="tx1"/>
                </a:solidFill>
                <a:latin typeface="LindeDaxPowerPoint" panose="020B0500000000020000" pitchFamily="34" charset="0"/>
              </a:defRPr>
            </a:lvl4pPr>
            <a:lvl5pPr marL="1679575" defTabSz="839788">
              <a:defRPr sz="2400">
                <a:solidFill>
                  <a:schemeClr val="tx1"/>
                </a:solidFill>
                <a:latin typeface="LindeDaxPowerPoint" panose="020B0500000000020000" pitchFamily="34" charset="0"/>
              </a:defRPr>
            </a:lvl5pPr>
            <a:lvl6pPr marL="2136775" defTabSz="839788" fontAlgn="base">
              <a:spcBef>
                <a:spcPct val="0"/>
              </a:spcBef>
              <a:spcAft>
                <a:spcPct val="0"/>
              </a:spcAft>
              <a:defRPr sz="2400">
                <a:solidFill>
                  <a:schemeClr val="tx1"/>
                </a:solidFill>
                <a:latin typeface="LindeDaxPowerPoint" panose="020B0500000000020000" pitchFamily="34" charset="0"/>
              </a:defRPr>
            </a:lvl6pPr>
            <a:lvl7pPr marL="2593975" defTabSz="839788" fontAlgn="base">
              <a:spcBef>
                <a:spcPct val="0"/>
              </a:spcBef>
              <a:spcAft>
                <a:spcPct val="0"/>
              </a:spcAft>
              <a:defRPr sz="2400">
                <a:solidFill>
                  <a:schemeClr val="tx1"/>
                </a:solidFill>
                <a:latin typeface="LindeDaxPowerPoint" panose="020B0500000000020000" pitchFamily="34" charset="0"/>
              </a:defRPr>
            </a:lvl7pPr>
            <a:lvl8pPr marL="3051175" defTabSz="839788" fontAlgn="base">
              <a:spcBef>
                <a:spcPct val="0"/>
              </a:spcBef>
              <a:spcAft>
                <a:spcPct val="0"/>
              </a:spcAft>
              <a:defRPr sz="2400">
                <a:solidFill>
                  <a:schemeClr val="tx1"/>
                </a:solidFill>
                <a:latin typeface="LindeDaxPowerPoint" panose="020B0500000000020000" pitchFamily="34" charset="0"/>
              </a:defRPr>
            </a:lvl8pPr>
            <a:lvl9pPr marL="3508375" defTabSz="839788" fontAlgn="base">
              <a:spcBef>
                <a:spcPct val="0"/>
              </a:spcBef>
              <a:spcAft>
                <a:spcPct val="0"/>
              </a:spcAft>
              <a:defRPr sz="2400">
                <a:solidFill>
                  <a:schemeClr val="tx1"/>
                </a:solidFill>
                <a:latin typeface="LindeDaxPowerPoint" panose="020B0500000000020000" pitchFamily="34" charset="0"/>
              </a:defRPr>
            </a:lvl9pPr>
          </a:lstStyle>
          <a:p>
            <a:pPr marL="0" marR="0" lvl="0" indent="0" algn="ctr" defTabSz="839788" rtl="0" eaLnBrk="0" fontAlgn="base" latinLnBrk="0" hangingPunct="0">
              <a:lnSpc>
                <a:spcPct val="100000"/>
              </a:lnSpc>
              <a:spcBef>
                <a:spcPct val="0"/>
              </a:spcBef>
              <a:spcAft>
                <a:spcPct val="0"/>
              </a:spcAft>
              <a:buClrTx/>
              <a:buSzTx/>
              <a:buFontTx/>
              <a:buNone/>
              <a:tabLst/>
              <a:defRPr/>
            </a:pPr>
            <a:r>
              <a:rPr kumimoji="0" lang="en-US" altLang="en-US" sz="800" b="1" i="0" u="none" strike="noStrike" kern="1200" cap="none" spc="0" normalizeH="0" baseline="0" noProof="0">
                <a:ln>
                  <a:noFill/>
                </a:ln>
                <a:solidFill>
                  <a:srgbClr val="FFFFFF"/>
                </a:solidFill>
                <a:effectLst/>
                <a:uLnTx/>
                <a:uFillTx/>
                <a:latin typeface="LindeDaxPowerPoint"/>
                <a:ea typeface="+mn-ea"/>
                <a:cs typeface="Arial" charset="0"/>
              </a:rPr>
              <a:t>March</a:t>
            </a:r>
          </a:p>
        </p:txBody>
      </p:sp>
      <p:sp>
        <p:nvSpPr>
          <p:cNvPr id="8" name="Rectangle 35">
            <a:extLst>
              <a:ext uri="{FF2B5EF4-FFF2-40B4-BE49-F238E27FC236}">
                <a16:creationId xmlns:a16="http://schemas.microsoft.com/office/drawing/2014/main" id="{93C726B6-F994-BB60-3181-7BCB4A85FD1E}"/>
              </a:ext>
            </a:extLst>
          </p:cNvPr>
          <p:cNvSpPr>
            <a:spLocks noChangeArrowheads="1"/>
          </p:cNvSpPr>
          <p:nvPr/>
        </p:nvSpPr>
        <p:spPr bwMode="auto">
          <a:xfrm>
            <a:off x="8352641" y="1418664"/>
            <a:ext cx="464275" cy="297908"/>
          </a:xfrm>
          <a:prstGeom prst="rect">
            <a:avLst/>
          </a:prstGeom>
          <a:solidFill>
            <a:schemeClr val="accent1"/>
          </a:solidFill>
          <a:ln w="12700">
            <a:solidFill>
              <a:schemeClr val="bg1"/>
            </a:solidFill>
            <a:miter lim="800000"/>
            <a:headEnd/>
            <a:tailEnd/>
          </a:ln>
          <a:effectLst/>
        </p:spPr>
        <p:txBody>
          <a:bodyPr wrap="none" lIns="10" tIns="4" rIns="10" bIns="4" anchor="ctr"/>
          <a:lstStyle>
            <a:lvl1pPr defTabSz="839788">
              <a:defRPr sz="2400">
                <a:solidFill>
                  <a:schemeClr val="tx1"/>
                </a:solidFill>
                <a:latin typeface="LindeDaxPowerPoint" panose="020B0500000000020000" pitchFamily="34" charset="0"/>
              </a:defRPr>
            </a:lvl1pPr>
            <a:lvl2pPr marL="420688" defTabSz="839788">
              <a:defRPr sz="2400">
                <a:solidFill>
                  <a:schemeClr val="tx1"/>
                </a:solidFill>
                <a:latin typeface="LindeDaxPowerPoint" panose="020B0500000000020000" pitchFamily="34" charset="0"/>
              </a:defRPr>
            </a:lvl2pPr>
            <a:lvl3pPr marL="839788" defTabSz="839788">
              <a:defRPr sz="2400">
                <a:solidFill>
                  <a:schemeClr val="tx1"/>
                </a:solidFill>
                <a:latin typeface="LindeDaxPowerPoint" panose="020B0500000000020000" pitchFamily="34" charset="0"/>
              </a:defRPr>
            </a:lvl3pPr>
            <a:lvl4pPr marL="1258888" defTabSz="839788">
              <a:defRPr sz="2400">
                <a:solidFill>
                  <a:schemeClr val="tx1"/>
                </a:solidFill>
                <a:latin typeface="LindeDaxPowerPoint" panose="020B0500000000020000" pitchFamily="34" charset="0"/>
              </a:defRPr>
            </a:lvl4pPr>
            <a:lvl5pPr marL="1679575" defTabSz="839788">
              <a:defRPr sz="2400">
                <a:solidFill>
                  <a:schemeClr val="tx1"/>
                </a:solidFill>
                <a:latin typeface="LindeDaxPowerPoint" panose="020B0500000000020000" pitchFamily="34" charset="0"/>
              </a:defRPr>
            </a:lvl5pPr>
            <a:lvl6pPr marL="2136775" defTabSz="839788" fontAlgn="base">
              <a:spcBef>
                <a:spcPct val="0"/>
              </a:spcBef>
              <a:spcAft>
                <a:spcPct val="0"/>
              </a:spcAft>
              <a:defRPr sz="2400">
                <a:solidFill>
                  <a:schemeClr val="tx1"/>
                </a:solidFill>
                <a:latin typeface="LindeDaxPowerPoint" panose="020B0500000000020000" pitchFamily="34" charset="0"/>
              </a:defRPr>
            </a:lvl6pPr>
            <a:lvl7pPr marL="2593975" defTabSz="839788" fontAlgn="base">
              <a:spcBef>
                <a:spcPct val="0"/>
              </a:spcBef>
              <a:spcAft>
                <a:spcPct val="0"/>
              </a:spcAft>
              <a:defRPr sz="2400">
                <a:solidFill>
                  <a:schemeClr val="tx1"/>
                </a:solidFill>
                <a:latin typeface="LindeDaxPowerPoint" panose="020B0500000000020000" pitchFamily="34" charset="0"/>
              </a:defRPr>
            </a:lvl7pPr>
            <a:lvl8pPr marL="3051175" defTabSz="839788" fontAlgn="base">
              <a:spcBef>
                <a:spcPct val="0"/>
              </a:spcBef>
              <a:spcAft>
                <a:spcPct val="0"/>
              </a:spcAft>
              <a:defRPr sz="2400">
                <a:solidFill>
                  <a:schemeClr val="tx1"/>
                </a:solidFill>
                <a:latin typeface="LindeDaxPowerPoint" panose="020B0500000000020000" pitchFamily="34" charset="0"/>
              </a:defRPr>
            </a:lvl8pPr>
            <a:lvl9pPr marL="3508375" defTabSz="839788" fontAlgn="base">
              <a:spcBef>
                <a:spcPct val="0"/>
              </a:spcBef>
              <a:spcAft>
                <a:spcPct val="0"/>
              </a:spcAft>
              <a:defRPr sz="2400">
                <a:solidFill>
                  <a:schemeClr val="tx1"/>
                </a:solidFill>
                <a:latin typeface="LindeDaxPowerPoint" panose="020B0500000000020000" pitchFamily="34" charset="0"/>
              </a:defRPr>
            </a:lvl9pPr>
          </a:lstStyle>
          <a:p>
            <a:pPr marL="0" marR="0" lvl="0" indent="0" algn="ctr" defTabSz="839788" rtl="0" eaLnBrk="0" fontAlgn="base" latinLnBrk="0" hangingPunct="0">
              <a:lnSpc>
                <a:spcPct val="100000"/>
              </a:lnSpc>
              <a:spcBef>
                <a:spcPct val="0"/>
              </a:spcBef>
              <a:spcAft>
                <a:spcPct val="0"/>
              </a:spcAft>
              <a:buClrTx/>
              <a:buSzTx/>
              <a:buFontTx/>
              <a:buNone/>
              <a:tabLst/>
              <a:defRPr/>
            </a:pPr>
            <a:r>
              <a:rPr kumimoji="0" lang="en-US" altLang="en-US" sz="800" b="1" i="0" u="none" strike="noStrike" kern="1200" cap="none" spc="0" normalizeH="0" baseline="0" noProof="0">
                <a:ln>
                  <a:noFill/>
                </a:ln>
                <a:solidFill>
                  <a:srgbClr val="FFFFFF"/>
                </a:solidFill>
                <a:effectLst/>
                <a:uLnTx/>
                <a:uFillTx/>
                <a:latin typeface="LindeDaxPowerPoint"/>
                <a:ea typeface="+mn-ea"/>
                <a:cs typeface="Arial" charset="0"/>
              </a:rPr>
              <a:t>April</a:t>
            </a:r>
          </a:p>
        </p:txBody>
      </p:sp>
      <p:sp>
        <p:nvSpPr>
          <p:cNvPr id="261" name="Rechteck 107">
            <a:extLst>
              <a:ext uri="{FF2B5EF4-FFF2-40B4-BE49-F238E27FC236}">
                <a16:creationId xmlns:a16="http://schemas.microsoft.com/office/drawing/2014/main" id="{D84ABEBB-9DBE-D2AB-22BF-7CB6116DA1FE}"/>
              </a:ext>
            </a:extLst>
          </p:cNvPr>
          <p:cNvSpPr/>
          <p:nvPr/>
        </p:nvSpPr>
        <p:spPr bwMode="auto">
          <a:xfrm>
            <a:off x="7248730" y="1874745"/>
            <a:ext cx="846474" cy="203878"/>
          </a:xfrm>
          <a:prstGeom prst="rect">
            <a:avLst/>
          </a:prstGeom>
          <a:solidFill>
            <a:srgbClr val="DC7800"/>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LindeDaxPowerPoint" pitchFamily="34" charset="0"/>
                <a:ea typeface="+mn-ea"/>
                <a:cs typeface="Arial" charset="0"/>
              </a:rPr>
              <a:t>Cut Over</a:t>
            </a:r>
          </a:p>
        </p:txBody>
      </p:sp>
      <p:sp>
        <p:nvSpPr>
          <p:cNvPr id="229" name="TextBox 256">
            <a:extLst>
              <a:ext uri="{FF2B5EF4-FFF2-40B4-BE49-F238E27FC236}">
                <a16:creationId xmlns:a16="http://schemas.microsoft.com/office/drawing/2014/main" id="{FD1258DF-9901-E3C8-5F54-BEE34F57A887}"/>
              </a:ext>
            </a:extLst>
          </p:cNvPr>
          <p:cNvSpPr txBox="1"/>
          <p:nvPr/>
        </p:nvSpPr>
        <p:spPr>
          <a:xfrm>
            <a:off x="7431788" y="1735643"/>
            <a:ext cx="497252" cy="200055"/>
          </a:xfrm>
          <a:prstGeom prst="rect">
            <a:avLst/>
          </a:prstGeom>
          <a:noFill/>
        </p:spPr>
        <p:txBody>
          <a:bodyPr wrap="non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solidFill>
                  <a:srgbClr val="000000"/>
                </a:solidFill>
                <a:highlight>
                  <a:srgbClr val="F4F5F6"/>
                </a:highlight>
                <a:latin typeface="LindeDaxPowerPoint"/>
              </a:rPr>
              <a:t>6 </a:t>
            </a:r>
            <a:r>
              <a:rPr kumimoji="0" lang="en-US" sz="700" b="0" i="0" u="none" strike="noStrike" kern="1200" cap="none" spc="0" normalizeH="0" baseline="0" noProof="0">
                <a:ln>
                  <a:noFill/>
                </a:ln>
                <a:solidFill>
                  <a:srgbClr val="000000"/>
                </a:solidFill>
                <a:effectLst/>
                <a:highlight>
                  <a:srgbClr val="F4F5F6"/>
                </a:highlight>
                <a:uLnTx/>
                <a:uFillTx/>
                <a:latin typeface="LindeDaxPowerPoint"/>
                <a:ea typeface="+mn-ea"/>
                <a:cs typeface="Arial" charset="0"/>
              </a:rPr>
              <a:t>weeks</a:t>
            </a:r>
          </a:p>
        </p:txBody>
      </p:sp>
      <p:cxnSp>
        <p:nvCxnSpPr>
          <p:cNvPr id="11" name="Connector: Elbow 10">
            <a:extLst>
              <a:ext uri="{FF2B5EF4-FFF2-40B4-BE49-F238E27FC236}">
                <a16:creationId xmlns:a16="http://schemas.microsoft.com/office/drawing/2014/main" id="{215C8F1D-28AF-274A-614B-D3E24DA92453}"/>
              </a:ext>
            </a:extLst>
          </p:cNvPr>
          <p:cNvCxnSpPr>
            <a:cxnSpLocks/>
            <a:stCxn id="185" idx="3"/>
            <a:endCxn id="168" idx="1"/>
          </p:cNvCxnSpPr>
          <p:nvPr/>
        </p:nvCxnSpPr>
        <p:spPr bwMode="auto">
          <a:xfrm flipV="1">
            <a:off x="7498450" y="3949950"/>
            <a:ext cx="9201" cy="375611"/>
          </a:xfrm>
          <a:prstGeom prst="bentConnector3">
            <a:avLst>
              <a:gd name="adj1" fmla="val 50000"/>
            </a:avLst>
          </a:prstGeom>
          <a:solidFill>
            <a:schemeClr val="bg1"/>
          </a:solidFill>
          <a:ln w="635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57" name="TextBox 256">
            <a:extLst>
              <a:ext uri="{FF2B5EF4-FFF2-40B4-BE49-F238E27FC236}">
                <a16:creationId xmlns:a16="http://schemas.microsoft.com/office/drawing/2014/main" id="{DC9DD148-8045-40B2-525D-ADF6C6A73EE2}"/>
              </a:ext>
            </a:extLst>
          </p:cNvPr>
          <p:cNvSpPr txBox="1"/>
          <p:nvPr/>
        </p:nvSpPr>
        <p:spPr>
          <a:xfrm>
            <a:off x="5493664" y="3637718"/>
            <a:ext cx="1135247" cy="200055"/>
          </a:xfrm>
          <a:prstGeom prst="rect">
            <a:avLst/>
          </a:prstGeom>
          <a:noFill/>
        </p:spPr>
        <p:txBody>
          <a:bodyPr wrap="non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solidFill>
                  <a:srgbClr val="000000"/>
                </a:solidFill>
                <a:highlight>
                  <a:srgbClr val="F4F5F6"/>
                </a:highlight>
                <a:latin typeface="LindeDaxPowerPoint"/>
              </a:rPr>
              <a:t>6</a:t>
            </a:r>
            <a:r>
              <a:rPr kumimoji="0" lang="en-US" sz="700" b="0" i="0" u="none" strike="noStrike" kern="1200" cap="none" spc="0" normalizeH="0" baseline="0" noProof="0">
                <a:ln>
                  <a:noFill/>
                </a:ln>
                <a:solidFill>
                  <a:srgbClr val="000000"/>
                </a:solidFill>
                <a:effectLst/>
                <a:highlight>
                  <a:srgbClr val="F4F5F6"/>
                </a:highlight>
                <a:uLnTx/>
                <a:uFillTx/>
                <a:latin typeface="LindeDaxPowerPoint"/>
                <a:ea typeface="+mn-ea"/>
                <a:cs typeface="Arial" charset="0"/>
              </a:rPr>
              <a:t> weeks (13.10. – 21.11.)</a:t>
            </a:r>
          </a:p>
        </p:txBody>
      </p:sp>
      <p:sp>
        <p:nvSpPr>
          <p:cNvPr id="15" name="Rectangle 15">
            <a:extLst>
              <a:ext uri="{FF2B5EF4-FFF2-40B4-BE49-F238E27FC236}">
                <a16:creationId xmlns:a16="http://schemas.microsoft.com/office/drawing/2014/main" id="{D3C38B5F-F22D-C76C-527F-E7C0496A860F}"/>
              </a:ext>
            </a:extLst>
          </p:cNvPr>
          <p:cNvSpPr>
            <a:spLocks noChangeArrowheads="1"/>
          </p:cNvSpPr>
          <p:nvPr/>
        </p:nvSpPr>
        <p:spPr bwMode="auto">
          <a:xfrm>
            <a:off x="1382373" y="1219127"/>
            <a:ext cx="5578937" cy="199537"/>
          </a:xfrm>
          <a:prstGeom prst="rect">
            <a:avLst/>
          </a:prstGeom>
          <a:solidFill>
            <a:schemeClr val="accent1"/>
          </a:solidFill>
          <a:ln w="12700">
            <a:solidFill>
              <a:schemeClr val="bg1"/>
            </a:solidFill>
            <a:miter lim="800000"/>
            <a:headEnd/>
            <a:tailEnd/>
          </a:ln>
          <a:effectLst/>
        </p:spPr>
        <p:txBody>
          <a:bodyPr wrap="none" lIns="10" tIns="4" rIns="10" bIns="4" anchor="ctr"/>
          <a:lstStyle>
            <a:lvl1pPr defTabSz="839788">
              <a:defRPr sz="2400">
                <a:solidFill>
                  <a:schemeClr val="tx1"/>
                </a:solidFill>
                <a:latin typeface="LindeDaxPowerPoint" panose="020B0500000000020000" pitchFamily="34" charset="0"/>
              </a:defRPr>
            </a:lvl1pPr>
            <a:lvl2pPr marL="420688" defTabSz="839788">
              <a:defRPr sz="2400">
                <a:solidFill>
                  <a:schemeClr val="tx1"/>
                </a:solidFill>
                <a:latin typeface="LindeDaxPowerPoint" panose="020B0500000000020000" pitchFamily="34" charset="0"/>
              </a:defRPr>
            </a:lvl2pPr>
            <a:lvl3pPr marL="839788" defTabSz="839788">
              <a:defRPr sz="2400">
                <a:solidFill>
                  <a:schemeClr val="tx1"/>
                </a:solidFill>
                <a:latin typeface="LindeDaxPowerPoint" panose="020B0500000000020000" pitchFamily="34" charset="0"/>
              </a:defRPr>
            </a:lvl3pPr>
            <a:lvl4pPr marL="1258888" defTabSz="839788">
              <a:defRPr sz="2400">
                <a:solidFill>
                  <a:schemeClr val="tx1"/>
                </a:solidFill>
                <a:latin typeface="LindeDaxPowerPoint" panose="020B0500000000020000" pitchFamily="34" charset="0"/>
              </a:defRPr>
            </a:lvl4pPr>
            <a:lvl5pPr marL="1679575" defTabSz="839788">
              <a:defRPr sz="2400">
                <a:solidFill>
                  <a:schemeClr val="tx1"/>
                </a:solidFill>
                <a:latin typeface="LindeDaxPowerPoint" panose="020B0500000000020000" pitchFamily="34" charset="0"/>
              </a:defRPr>
            </a:lvl5pPr>
            <a:lvl6pPr marL="2136775" defTabSz="839788" fontAlgn="base">
              <a:spcBef>
                <a:spcPct val="0"/>
              </a:spcBef>
              <a:spcAft>
                <a:spcPct val="0"/>
              </a:spcAft>
              <a:defRPr sz="2400">
                <a:solidFill>
                  <a:schemeClr val="tx1"/>
                </a:solidFill>
                <a:latin typeface="LindeDaxPowerPoint" panose="020B0500000000020000" pitchFamily="34" charset="0"/>
              </a:defRPr>
            </a:lvl6pPr>
            <a:lvl7pPr marL="2593975" defTabSz="839788" fontAlgn="base">
              <a:spcBef>
                <a:spcPct val="0"/>
              </a:spcBef>
              <a:spcAft>
                <a:spcPct val="0"/>
              </a:spcAft>
              <a:defRPr sz="2400">
                <a:solidFill>
                  <a:schemeClr val="tx1"/>
                </a:solidFill>
                <a:latin typeface="LindeDaxPowerPoint" panose="020B0500000000020000" pitchFamily="34" charset="0"/>
              </a:defRPr>
            </a:lvl7pPr>
            <a:lvl8pPr marL="3051175" defTabSz="839788" fontAlgn="base">
              <a:spcBef>
                <a:spcPct val="0"/>
              </a:spcBef>
              <a:spcAft>
                <a:spcPct val="0"/>
              </a:spcAft>
              <a:defRPr sz="2400">
                <a:solidFill>
                  <a:schemeClr val="tx1"/>
                </a:solidFill>
                <a:latin typeface="LindeDaxPowerPoint" panose="020B0500000000020000" pitchFamily="34" charset="0"/>
              </a:defRPr>
            </a:lvl8pPr>
            <a:lvl9pPr marL="3508375" defTabSz="839788" fontAlgn="base">
              <a:spcBef>
                <a:spcPct val="0"/>
              </a:spcBef>
              <a:spcAft>
                <a:spcPct val="0"/>
              </a:spcAft>
              <a:defRPr sz="2400">
                <a:solidFill>
                  <a:schemeClr val="tx1"/>
                </a:solidFill>
                <a:latin typeface="LindeDaxPowerPoint" panose="020B0500000000020000" pitchFamily="34" charset="0"/>
              </a:defRPr>
            </a:lvl9pPr>
          </a:lstStyle>
          <a:p>
            <a:pPr marL="0" marR="0" lvl="0" indent="0" algn="ctr" defTabSz="839788" rtl="0" eaLnBrk="0" fontAlgn="base" latinLnBrk="0" hangingPunct="0">
              <a:lnSpc>
                <a:spcPct val="100000"/>
              </a:lnSpc>
              <a:spcBef>
                <a:spcPct val="0"/>
              </a:spcBef>
              <a:spcAft>
                <a:spcPct val="0"/>
              </a:spcAft>
              <a:buClrTx/>
              <a:buSzTx/>
              <a:buFontTx/>
              <a:buNone/>
              <a:tabLst/>
              <a:defRPr/>
            </a:pPr>
            <a:r>
              <a:rPr kumimoji="0" lang="de-DE" altLang="en-US" sz="900" b="1" i="0" u="none" strike="noStrike" kern="1200" cap="none" spc="0" normalizeH="0" baseline="0" noProof="0">
                <a:ln>
                  <a:noFill/>
                </a:ln>
                <a:solidFill>
                  <a:srgbClr val="FFFFFF"/>
                </a:solidFill>
                <a:effectLst/>
                <a:uLnTx/>
                <a:uFillTx/>
                <a:latin typeface="LindeDaxPowerPoint"/>
                <a:ea typeface="+mn-ea"/>
                <a:cs typeface="Arial" charset="0"/>
              </a:rPr>
              <a:t>2025</a:t>
            </a:r>
          </a:p>
        </p:txBody>
      </p:sp>
      <p:sp>
        <p:nvSpPr>
          <p:cNvPr id="18" name="Rechteck 107">
            <a:extLst>
              <a:ext uri="{FF2B5EF4-FFF2-40B4-BE49-F238E27FC236}">
                <a16:creationId xmlns:a16="http://schemas.microsoft.com/office/drawing/2014/main" id="{EE266048-7532-E327-B63B-78D3993C4B1D}"/>
              </a:ext>
            </a:extLst>
          </p:cNvPr>
          <p:cNvSpPr/>
          <p:nvPr/>
        </p:nvSpPr>
        <p:spPr bwMode="auto">
          <a:xfrm>
            <a:off x="934427" y="5499446"/>
            <a:ext cx="1387705" cy="164592"/>
          </a:xfrm>
          <a:prstGeom prst="rect">
            <a:avLst/>
          </a:prstGeom>
          <a:gradFill>
            <a:gsLst>
              <a:gs pos="21000">
                <a:srgbClr val="002D5A"/>
              </a:gs>
              <a:gs pos="0">
                <a:schemeClr val="accent1"/>
              </a:gs>
              <a:gs pos="86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ctr" anchorCtr="0" compatLnSpc="1">
            <a:prstTxWarp prst="textNoShape">
              <a:avLst/>
            </a:prstTxWarp>
          </a:bodyPr>
          <a:lstStyle/>
          <a:p>
            <a:pPr algn="ctr" defTabSz="839788" eaLnBrk="0" hangingPunct="0"/>
            <a:r>
              <a:rPr lang="en-US" altLang="en-US" sz="700">
                <a:solidFill>
                  <a:srgbClr val="FFFFFF"/>
                </a:solidFill>
                <a:latin typeface="LindeDaxPowerPoint"/>
              </a:rPr>
              <a:t>Single  Role Design</a:t>
            </a:r>
          </a:p>
        </p:txBody>
      </p:sp>
      <p:sp>
        <p:nvSpPr>
          <p:cNvPr id="12" name="Rectangle 15">
            <a:extLst>
              <a:ext uri="{FF2B5EF4-FFF2-40B4-BE49-F238E27FC236}">
                <a16:creationId xmlns:a16="http://schemas.microsoft.com/office/drawing/2014/main" id="{CA3DA22C-CBDB-A150-AE15-10A981183C18}"/>
              </a:ext>
            </a:extLst>
          </p:cNvPr>
          <p:cNvSpPr>
            <a:spLocks noChangeArrowheads="1"/>
          </p:cNvSpPr>
          <p:nvPr/>
        </p:nvSpPr>
        <p:spPr bwMode="auto">
          <a:xfrm>
            <a:off x="6961525" y="1217556"/>
            <a:ext cx="1851561" cy="199537"/>
          </a:xfrm>
          <a:prstGeom prst="rect">
            <a:avLst/>
          </a:prstGeom>
          <a:solidFill>
            <a:schemeClr val="accent1"/>
          </a:solidFill>
          <a:ln w="12700">
            <a:solidFill>
              <a:schemeClr val="bg1"/>
            </a:solidFill>
            <a:miter lim="800000"/>
            <a:headEnd/>
            <a:tailEnd/>
          </a:ln>
          <a:effectLst/>
        </p:spPr>
        <p:txBody>
          <a:bodyPr wrap="none" lIns="10" tIns="4" rIns="10" bIns="4" anchor="ctr"/>
          <a:lstStyle>
            <a:lvl1pPr defTabSz="839788">
              <a:defRPr sz="2400">
                <a:solidFill>
                  <a:schemeClr val="tx1"/>
                </a:solidFill>
                <a:latin typeface="LindeDaxPowerPoint" panose="020B0500000000020000" pitchFamily="34" charset="0"/>
              </a:defRPr>
            </a:lvl1pPr>
            <a:lvl2pPr marL="420688" defTabSz="839788">
              <a:defRPr sz="2400">
                <a:solidFill>
                  <a:schemeClr val="tx1"/>
                </a:solidFill>
                <a:latin typeface="LindeDaxPowerPoint" panose="020B0500000000020000" pitchFamily="34" charset="0"/>
              </a:defRPr>
            </a:lvl2pPr>
            <a:lvl3pPr marL="839788" defTabSz="839788">
              <a:defRPr sz="2400">
                <a:solidFill>
                  <a:schemeClr val="tx1"/>
                </a:solidFill>
                <a:latin typeface="LindeDaxPowerPoint" panose="020B0500000000020000" pitchFamily="34" charset="0"/>
              </a:defRPr>
            </a:lvl3pPr>
            <a:lvl4pPr marL="1258888" defTabSz="839788">
              <a:defRPr sz="2400">
                <a:solidFill>
                  <a:schemeClr val="tx1"/>
                </a:solidFill>
                <a:latin typeface="LindeDaxPowerPoint" panose="020B0500000000020000" pitchFamily="34" charset="0"/>
              </a:defRPr>
            </a:lvl4pPr>
            <a:lvl5pPr marL="1679575" defTabSz="839788">
              <a:defRPr sz="2400">
                <a:solidFill>
                  <a:schemeClr val="tx1"/>
                </a:solidFill>
                <a:latin typeface="LindeDaxPowerPoint" panose="020B0500000000020000" pitchFamily="34" charset="0"/>
              </a:defRPr>
            </a:lvl5pPr>
            <a:lvl6pPr marL="2136775" defTabSz="839788" fontAlgn="base">
              <a:spcBef>
                <a:spcPct val="0"/>
              </a:spcBef>
              <a:spcAft>
                <a:spcPct val="0"/>
              </a:spcAft>
              <a:defRPr sz="2400">
                <a:solidFill>
                  <a:schemeClr val="tx1"/>
                </a:solidFill>
                <a:latin typeface="LindeDaxPowerPoint" panose="020B0500000000020000" pitchFamily="34" charset="0"/>
              </a:defRPr>
            </a:lvl6pPr>
            <a:lvl7pPr marL="2593975" defTabSz="839788" fontAlgn="base">
              <a:spcBef>
                <a:spcPct val="0"/>
              </a:spcBef>
              <a:spcAft>
                <a:spcPct val="0"/>
              </a:spcAft>
              <a:defRPr sz="2400">
                <a:solidFill>
                  <a:schemeClr val="tx1"/>
                </a:solidFill>
                <a:latin typeface="LindeDaxPowerPoint" panose="020B0500000000020000" pitchFamily="34" charset="0"/>
              </a:defRPr>
            </a:lvl7pPr>
            <a:lvl8pPr marL="3051175" defTabSz="839788" fontAlgn="base">
              <a:spcBef>
                <a:spcPct val="0"/>
              </a:spcBef>
              <a:spcAft>
                <a:spcPct val="0"/>
              </a:spcAft>
              <a:defRPr sz="2400">
                <a:solidFill>
                  <a:schemeClr val="tx1"/>
                </a:solidFill>
                <a:latin typeface="LindeDaxPowerPoint" panose="020B0500000000020000" pitchFamily="34" charset="0"/>
              </a:defRPr>
            </a:lvl8pPr>
            <a:lvl9pPr marL="3508375" defTabSz="839788" fontAlgn="base">
              <a:spcBef>
                <a:spcPct val="0"/>
              </a:spcBef>
              <a:spcAft>
                <a:spcPct val="0"/>
              </a:spcAft>
              <a:defRPr sz="2400">
                <a:solidFill>
                  <a:schemeClr val="tx1"/>
                </a:solidFill>
                <a:latin typeface="LindeDaxPowerPoint" panose="020B0500000000020000" pitchFamily="34" charset="0"/>
              </a:defRPr>
            </a:lvl9pPr>
          </a:lstStyle>
          <a:p>
            <a:pPr marL="0" marR="0" lvl="0" indent="0" algn="ctr" defTabSz="839788" rtl="0" eaLnBrk="0" fontAlgn="base" latinLnBrk="0" hangingPunct="0">
              <a:lnSpc>
                <a:spcPct val="100000"/>
              </a:lnSpc>
              <a:spcBef>
                <a:spcPct val="0"/>
              </a:spcBef>
              <a:spcAft>
                <a:spcPct val="0"/>
              </a:spcAft>
              <a:buClrTx/>
              <a:buSzTx/>
              <a:buFontTx/>
              <a:buNone/>
              <a:tabLst/>
              <a:defRPr/>
            </a:pPr>
            <a:r>
              <a:rPr kumimoji="0" lang="de-DE" altLang="en-US" sz="900" b="1" i="0" u="none" strike="noStrike" kern="1200" cap="none" spc="0" normalizeH="0" baseline="0" noProof="0">
                <a:ln>
                  <a:noFill/>
                </a:ln>
                <a:solidFill>
                  <a:srgbClr val="FFFFFF"/>
                </a:solidFill>
                <a:effectLst/>
                <a:uLnTx/>
                <a:uFillTx/>
                <a:latin typeface="LindeDaxPowerPoint"/>
                <a:ea typeface="+mn-ea"/>
                <a:cs typeface="Arial" charset="0"/>
              </a:rPr>
              <a:t>2026</a:t>
            </a:r>
          </a:p>
        </p:txBody>
      </p:sp>
      <p:sp>
        <p:nvSpPr>
          <p:cNvPr id="260" name="Rechteck 107">
            <a:extLst>
              <a:ext uri="{FF2B5EF4-FFF2-40B4-BE49-F238E27FC236}">
                <a16:creationId xmlns:a16="http://schemas.microsoft.com/office/drawing/2014/main" id="{E6BE3CFC-2550-13B2-36DE-67E1A826474F}"/>
              </a:ext>
            </a:extLst>
          </p:cNvPr>
          <p:cNvSpPr/>
          <p:nvPr/>
        </p:nvSpPr>
        <p:spPr bwMode="auto">
          <a:xfrm>
            <a:off x="4450827" y="1874745"/>
            <a:ext cx="2797901" cy="197433"/>
          </a:xfrm>
          <a:prstGeom prst="rect">
            <a:avLst/>
          </a:prstGeom>
          <a:solidFill>
            <a:srgbClr val="DC7800"/>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LindeDaxPowerPoint" pitchFamily="34" charset="0"/>
                <a:ea typeface="+mn-ea"/>
                <a:cs typeface="Arial" charset="0"/>
              </a:rPr>
              <a:t> Testing</a:t>
            </a:r>
          </a:p>
        </p:txBody>
      </p:sp>
      <p:sp>
        <p:nvSpPr>
          <p:cNvPr id="225" name="TextBox 256">
            <a:extLst>
              <a:ext uri="{FF2B5EF4-FFF2-40B4-BE49-F238E27FC236}">
                <a16:creationId xmlns:a16="http://schemas.microsoft.com/office/drawing/2014/main" id="{7EEEB941-AA4C-0A19-D94E-4AC5DB6508DA}"/>
              </a:ext>
            </a:extLst>
          </p:cNvPr>
          <p:cNvSpPr txBox="1"/>
          <p:nvPr/>
        </p:nvSpPr>
        <p:spPr>
          <a:xfrm>
            <a:off x="5618755" y="1735643"/>
            <a:ext cx="545342" cy="200055"/>
          </a:xfrm>
          <a:prstGeom prst="rect">
            <a:avLst/>
          </a:prstGeom>
          <a:noFill/>
        </p:spPr>
        <p:txBody>
          <a:bodyPr wrap="non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000000"/>
                </a:solidFill>
                <a:effectLst/>
                <a:highlight>
                  <a:srgbClr val="F4F5F6"/>
                </a:highlight>
                <a:uLnTx/>
                <a:uFillTx/>
                <a:latin typeface="LindeDaxPowerPoint"/>
                <a:ea typeface="+mn-ea"/>
                <a:cs typeface="Arial" charset="0"/>
              </a:rPr>
              <a:t>27 weeks</a:t>
            </a:r>
          </a:p>
        </p:txBody>
      </p:sp>
      <p:sp>
        <p:nvSpPr>
          <p:cNvPr id="264" name="Star: 5 Points 220">
            <a:extLst>
              <a:ext uri="{FF2B5EF4-FFF2-40B4-BE49-F238E27FC236}">
                <a16:creationId xmlns:a16="http://schemas.microsoft.com/office/drawing/2014/main" id="{0E32F100-8A89-31AE-8328-E808D8B51365}"/>
              </a:ext>
            </a:extLst>
          </p:cNvPr>
          <p:cNvSpPr>
            <a:spLocks noChangeAspect="1"/>
          </p:cNvSpPr>
          <p:nvPr/>
        </p:nvSpPr>
        <p:spPr bwMode="auto">
          <a:xfrm>
            <a:off x="8013990" y="1706132"/>
            <a:ext cx="161393" cy="164617"/>
          </a:xfrm>
          <a:prstGeom prst="star5">
            <a:avLst/>
          </a:prstGeom>
          <a:solidFill>
            <a:srgbClr val="FFC000"/>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t" anchorCtr="0" compatLnSpc="1">
            <a:prstTxWarp prst="textNoShape">
              <a:avLst/>
            </a:prstTxWarp>
          </a:bodyPr>
          <a:lstStyle/>
          <a:p>
            <a:pPr marL="182563" marR="0" lvl="0" indent="-182563" algn="l" defTabSz="914400" rtl="0" eaLnBrk="1" fontAlgn="base" latinLnBrk="0" hangingPunct="1">
              <a:lnSpc>
                <a:spcPct val="110000"/>
              </a:lnSpc>
              <a:spcBef>
                <a:spcPct val="0"/>
              </a:spcBef>
              <a:spcAft>
                <a:spcPct val="0"/>
              </a:spcAft>
              <a:buClrTx/>
              <a:buSzTx/>
              <a:buFont typeface="LindeDaxPowerPoint" panose="020B0500000000020000" pitchFamily="34" charset="0"/>
              <a:buChar char="–"/>
              <a:tabLst/>
              <a:defRPr/>
            </a:pPr>
            <a:endParaRPr kumimoji="0" lang="en-US" sz="1600" b="0" i="0" u="none" strike="noStrike" kern="1200" cap="none" spc="0" normalizeH="0" baseline="0" noProof="0" err="1">
              <a:ln>
                <a:noFill/>
              </a:ln>
              <a:solidFill>
                <a:srgbClr val="000000"/>
              </a:solidFill>
              <a:effectLst/>
              <a:uLnTx/>
              <a:uFillTx/>
              <a:latin typeface="LindeDaxPowerPoint" pitchFamily="34" charset="0"/>
              <a:ea typeface="+mn-ea"/>
              <a:cs typeface="Arial" charset="0"/>
            </a:endParaRPr>
          </a:p>
        </p:txBody>
      </p:sp>
      <p:sp>
        <p:nvSpPr>
          <p:cNvPr id="13" name="TextBox 256">
            <a:extLst>
              <a:ext uri="{FF2B5EF4-FFF2-40B4-BE49-F238E27FC236}">
                <a16:creationId xmlns:a16="http://schemas.microsoft.com/office/drawing/2014/main" id="{4876BA34-5ABE-F098-F959-00E6B403A23E}"/>
              </a:ext>
            </a:extLst>
          </p:cNvPr>
          <p:cNvSpPr txBox="1"/>
          <p:nvPr/>
        </p:nvSpPr>
        <p:spPr>
          <a:xfrm>
            <a:off x="8391908" y="1735643"/>
            <a:ext cx="497252" cy="200055"/>
          </a:xfrm>
          <a:prstGeom prst="rect">
            <a:avLst/>
          </a:prstGeom>
          <a:noFill/>
        </p:spPr>
        <p:txBody>
          <a:bodyPr wrap="non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000000"/>
                </a:solidFill>
                <a:effectLst/>
                <a:highlight>
                  <a:srgbClr val="F4F5F6"/>
                </a:highlight>
                <a:uLnTx/>
                <a:uFillTx/>
                <a:latin typeface="LindeDaxPowerPoint"/>
                <a:ea typeface="+mn-ea"/>
                <a:cs typeface="Arial" charset="0"/>
              </a:rPr>
              <a:t>6 weeks</a:t>
            </a:r>
          </a:p>
        </p:txBody>
      </p:sp>
      <p:sp>
        <p:nvSpPr>
          <p:cNvPr id="314" name="Rechteck 107">
            <a:extLst>
              <a:ext uri="{FF2B5EF4-FFF2-40B4-BE49-F238E27FC236}">
                <a16:creationId xmlns:a16="http://schemas.microsoft.com/office/drawing/2014/main" id="{CCBC4A00-C7B5-AE0D-5F44-102B08B44015}"/>
              </a:ext>
            </a:extLst>
          </p:cNvPr>
          <p:cNvSpPr/>
          <p:nvPr/>
        </p:nvSpPr>
        <p:spPr bwMode="auto">
          <a:xfrm>
            <a:off x="4015028" y="2068947"/>
            <a:ext cx="4080176" cy="96846"/>
          </a:xfrm>
          <a:prstGeom prst="rect">
            <a:avLst/>
          </a:prstGeom>
          <a:solidFill>
            <a:srgbClr val="D1B481"/>
          </a:solidFill>
          <a:ln w="6350">
            <a:solidFill>
              <a:schemeClr val="tx1"/>
            </a:solidFill>
            <a:miter lim="800000"/>
            <a:headEnd/>
            <a:tailEnd/>
          </a:ln>
          <a:effectLst/>
        </p:spPr>
        <p:txBody>
          <a:bodyPr vert="horz" wrap="none" lIns="10" tIns="4" rIns="10" bIns="4" anchor="ctr"/>
          <a:lstStyle/>
          <a:p>
            <a:pPr marL="0" marR="0" lvl="0" indent="0" algn="ctr" defTabSz="839788" rtl="0" eaLnBrk="0" fontAlgn="base" latinLnBrk="0" hangingPunct="0">
              <a:lnSpc>
                <a:spcPct val="100000"/>
              </a:lnSpc>
              <a:spcBef>
                <a:spcPct val="0"/>
              </a:spcBef>
              <a:spcAft>
                <a:spcPct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LindeDaxPowerPoint"/>
                <a:ea typeface="+mn-ea"/>
                <a:cs typeface="Arial" charset="0"/>
              </a:rPr>
              <a:t> Change Freeze</a:t>
            </a:r>
          </a:p>
        </p:txBody>
      </p:sp>
      <p:cxnSp>
        <p:nvCxnSpPr>
          <p:cNvPr id="249" name="Connector: Elbow 248">
            <a:extLst>
              <a:ext uri="{FF2B5EF4-FFF2-40B4-BE49-F238E27FC236}">
                <a16:creationId xmlns:a16="http://schemas.microsoft.com/office/drawing/2014/main" id="{6BC3CD07-E0A5-621A-5191-0C7F5526CB6F}"/>
              </a:ext>
            </a:extLst>
          </p:cNvPr>
          <p:cNvCxnSpPr>
            <a:cxnSpLocks/>
            <a:stCxn id="143" idx="3"/>
            <a:endCxn id="210" idx="1"/>
          </p:cNvCxnSpPr>
          <p:nvPr/>
        </p:nvCxnSpPr>
        <p:spPr bwMode="auto">
          <a:xfrm flipV="1">
            <a:off x="2774514" y="4051550"/>
            <a:ext cx="85184" cy="286940"/>
          </a:xfrm>
          <a:prstGeom prst="bentConnector3">
            <a:avLst>
              <a:gd name="adj1" fmla="val 50000"/>
            </a:avLst>
          </a:prstGeom>
          <a:solidFill>
            <a:schemeClr val="bg1"/>
          </a:solidFill>
          <a:ln w="635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0" name="Connector: Elbow 249">
            <a:extLst>
              <a:ext uri="{FF2B5EF4-FFF2-40B4-BE49-F238E27FC236}">
                <a16:creationId xmlns:a16="http://schemas.microsoft.com/office/drawing/2014/main" id="{2F2F7742-025D-1E32-43B2-D12CD5368BED}"/>
              </a:ext>
            </a:extLst>
          </p:cNvPr>
          <p:cNvCxnSpPr>
            <a:cxnSpLocks/>
            <a:stCxn id="300" idx="3"/>
            <a:endCxn id="212" idx="1"/>
          </p:cNvCxnSpPr>
          <p:nvPr/>
        </p:nvCxnSpPr>
        <p:spPr bwMode="auto">
          <a:xfrm flipV="1">
            <a:off x="4047828" y="3837101"/>
            <a:ext cx="237" cy="678960"/>
          </a:xfrm>
          <a:prstGeom prst="bentConnector3">
            <a:avLst>
              <a:gd name="adj1" fmla="val 50000"/>
            </a:avLst>
          </a:prstGeom>
          <a:solidFill>
            <a:schemeClr val="bg1"/>
          </a:solidFill>
          <a:ln w="635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 name="Rechteck 107">
            <a:extLst>
              <a:ext uri="{FF2B5EF4-FFF2-40B4-BE49-F238E27FC236}">
                <a16:creationId xmlns:a16="http://schemas.microsoft.com/office/drawing/2014/main" id="{0D8743FB-C7B4-7E84-8B0E-27066426D641}"/>
              </a:ext>
            </a:extLst>
          </p:cNvPr>
          <p:cNvSpPr/>
          <p:nvPr/>
        </p:nvSpPr>
        <p:spPr bwMode="auto">
          <a:xfrm>
            <a:off x="4054380" y="2483975"/>
            <a:ext cx="704380" cy="146800"/>
          </a:xfrm>
          <a:prstGeom prst="rect">
            <a:avLst/>
          </a:prstGeom>
          <a:solidFill>
            <a:schemeClr val="tx2"/>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LindeDaxPowerPoint" pitchFamily="34" charset="0"/>
                <a:ea typeface="+mn-ea"/>
                <a:cs typeface="Arial" charset="0"/>
              </a:rPr>
              <a:t>TM0 Unit Test</a:t>
            </a:r>
          </a:p>
        </p:txBody>
      </p:sp>
      <p:cxnSp>
        <p:nvCxnSpPr>
          <p:cNvPr id="14" name="Connector: Elbow 13">
            <a:extLst>
              <a:ext uri="{FF2B5EF4-FFF2-40B4-BE49-F238E27FC236}">
                <a16:creationId xmlns:a16="http://schemas.microsoft.com/office/drawing/2014/main" id="{14579F90-CBAE-4420-F8B8-683FF05C273A}"/>
              </a:ext>
            </a:extLst>
          </p:cNvPr>
          <p:cNvCxnSpPr>
            <a:cxnSpLocks/>
            <a:stCxn id="210" idx="3"/>
            <a:endCxn id="10" idx="1"/>
          </p:cNvCxnSpPr>
          <p:nvPr/>
        </p:nvCxnSpPr>
        <p:spPr bwMode="auto">
          <a:xfrm flipV="1">
            <a:off x="4041767" y="2557375"/>
            <a:ext cx="12613" cy="1494175"/>
          </a:xfrm>
          <a:prstGeom prst="bentConnector3">
            <a:avLst>
              <a:gd name="adj1" fmla="val 50000"/>
            </a:avLst>
          </a:prstGeom>
          <a:solidFill>
            <a:schemeClr val="bg1"/>
          </a:solidFill>
          <a:ln w="635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0" name="Rechteck 107">
            <a:extLst>
              <a:ext uri="{FF2B5EF4-FFF2-40B4-BE49-F238E27FC236}">
                <a16:creationId xmlns:a16="http://schemas.microsoft.com/office/drawing/2014/main" id="{11C6D30E-F83C-65A9-5DE8-16C3F9D689A0}"/>
              </a:ext>
            </a:extLst>
          </p:cNvPr>
          <p:cNvSpPr/>
          <p:nvPr/>
        </p:nvSpPr>
        <p:spPr bwMode="auto">
          <a:xfrm>
            <a:off x="7436942" y="2959131"/>
            <a:ext cx="387133" cy="172667"/>
          </a:xfrm>
          <a:prstGeom prst="rect">
            <a:avLst/>
          </a:prstGeom>
          <a:solidFill>
            <a:schemeClr val="tx2"/>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LindeDaxPowerPoint" pitchFamily="34" charset="0"/>
                <a:ea typeface="+mn-ea"/>
                <a:cs typeface="Arial" charset="0"/>
              </a:rPr>
              <a:t>Dress Reh</a:t>
            </a:r>
          </a:p>
        </p:txBody>
      </p:sp>
      <p:sp>
        <p:nvSpPr>
          <p:cNvPr id="31" name="TextBox 30">
            <a:extLst>
              <a:ext uri="{FF2B5EF4-FFF2-40B4-BE49-F238E27FC236}">
                <a16:creationId xmlns:a16="http://schemas.microsoft.com/office/drawing/2014/main" id="{94873E05-5DEA-D86E-BFDE-A50A3BCA89B7}"/>
              </a:ext>
            </a:extLst>
          </p:cNvPr>
          <p:cNvSpPr txBox="1"/>
          <p:nvPr/>
        </p:nvSpPr>
        <p:spPr>
          <a:xfrm>
            <a:off x="7242052" y="2852199"/>
            <a:ext cx="966931" cy="200055"/>
          </a:xfrm>
          <a:prstGeom prst="rect">
            <a:avLst/>
          </a:prstGeom>
          <a:noFill/>
        </p:spPr>
        <p:txBody>
          <a:bodyPr wrap="non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000000"/>
                </a:solidFill>
                <a:effectLst/>
                <a:highlight>
                  <a:srgbClr val="F4F5F6"/>
                </a:highlight>
                <a:uLnTx/>
                <a:uFillTx/>
                <a:latin typeface="LindeDaxPowerPoint"/>
                <a:ea typeface="+mn-ea"/>
                <a:cs typeface="Arial" charset="0"/>
              </a:rPr>
              <a:t>3 weeks (2. – 20.02.)</a:t>
            </a:r>
          </a:p>
        </p:txBody>
      </p:sp>
      <p:sp>
        <p:nvSpPr>
          <p:cNvPr id="32" name="TextBox 31">
            <a:extLst>
              <a:ext uri="{FF2B5EF4-FFF2-40B4-BE49-F238E27FC236}">
                <a16:creationId xmlns:a16="http://schemas.microsoft.com/office/drawing/2014/main" id="{CFC7D220-434F-AE8C-EF5B-38675F2EE7F2}"/>
              </a:ext>
            </a:extLst>
          </p:cNvPr>
          <p:cNvSpPr txBox="1"/>
          <p:nvPr/>
        </p:nvSpPr>
        <p:spPr>
          <a:xfrm>
            <a:off x="7928744" y="2597237"/>
            <a:ext cx="469505" cy="109004"/>
          </a:xfrm>
          <a:prstGeom prst="rect">
            <a:avLst/>
          </a:prstGeom>
          <a:noFill/>
          <a:ln w="3175">
            <a:noFill/>
          </a:ln>
        </p:spPr>
        <p:txBody>
          <a:bodyPr wrap="square" lIns="0" tIns="0" rIns="0" bIns="0" rtlCol="0">
            <a:spAutoFit/>
          </a:bodyPr>
          <a:lstStyle/>
          <a:p>
            <a:pPr marL="0" marR="0" lvl="0" indent="0" algn="ctr" defTabSz="914400" rtl="0" eaLnBrk="1" fontAlgn="base" latinLnBrk="0" hangingPunct="1">
              <a:lnSpc>
                <a:spcPct val="110000"/>
              </a:lnSpc>
              <a:spcBef>
                <a:spcPct val="0"/>
              </a:spcBef>
              <a:spcAft>
                <a:spcPct val="0"/>
              </a:spcAft>
              <a:buClrTx/>
              <a:buSzTx/>
              <a:buFont typeface="LindeDaxPowerPoint" pitchFamily="34" charset="0"/>
              <a:buNone/>
              <a:tabLst>
                <a:tab pos="133350" algn="l"/>
              </a:tabLst>
              <a:defRPr/>
            </a:pPr>
            <a:r>
              <a:rPr kumimoji="0" lang="en-US" altLang="en-US" sz="700" b="0" i="0" u="none" strike="noStrike" kern="0" cap="none" spc="0" normalizeH="0" baseline="0" noProof="0">
                <a:ln>
                  <a:noFill/>
                </a:ln>
                <a:solidFill>
                  <a:srgbClr val="000000"/>
                </a:solidFill>
                <a:effectLst/>
                <a:uLnTx/>
                <a:uFillTx/>
                <a:latin typeface="LindeDaxPowerPoint"/>
                <a:ea typeface="+mn-ea"/>
                <a:cs typeface="Arial" charset="0"/>
              </a:rPr>
              <a:t>09.03.26</a:t>
            </a:r>
          </a:p>
        </p:txBody>
      </p:sp>
      <p:sp>
        <p:nvSpPr>
          <p:cNvPr id="230" name="Rechteck 107">
            <a:extLst>
              <a:ext uri="{FF2B5EF4-FFF2-40B4-BE49-F238E27FC236}">
                <a16:creationId xmlns:a16="http://schemas.microsoft.com/office/drawing/2014/main" id="{6035A7B3-EF09-4A35-F052-2D6E692E6B64}"/>
              </a:ext>
            </a:extLst>
          </p:cNvPr>
          <p:cNvSpPr/>
          <p:nvPr/>
        </p:nvSpPr>
        <p:spPr bwMode="auto">
          <a:xfrm>
            <a:off x="6508681" y="2684341"/>
            <a:ext cx="914263" cy="172667"/>
          </a:xfrm>
          <a:prstGeom prst="rect">
            <a:avLst/>
          </a:prstGeom>
          <a:solidFill>
            <a:schemeClr val="tx2"/>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LindeDaxPowerPoint" pitchFamily="34" charset="0"/>
                <a:ea typeface="+mn-ea"/>
                <a:cs typeface="Arial" charset="0"/>
              </a:rPr>
              <a:t>Cut Over Prep</a:t>
            </a:r>
          </a:p>
        </p:txBody>
      </p:sp>
      <p:sp>
        <p:nvSpPr>
          <p:cNvPr id="162" name="Rechteck 107">
            <a:extLst>
              <a:ext uri="{FF2B5EF4-FFF2-40B4-BE49-F238E27FC236}">
                <a16:creationId xmlns:a16="http://schemas.microsoft.com/office/drawing/2014/main" id="{AEDDDEB0-3028-B33F-93D9-BAB6B53F2B44}"/>
              </a:ext>
            </a:extLst>
          </p:cNvPr>
          <p:cNvSpPr/>
          <p:nvPr/>
        </p:nvSpPr>
        <p:spPr bwMode="auto">
          <a:xfrm>
            <a:off x="6375462" y="3177571"/>
            <a:ext cx="895591" cy="192714"/>
          </a:xfrm>
          <a:prstGeom prst="rect">
            <a:avLst/>
          </a:prstGeom>
          <a:solidFill>
            <a:schemeClr val="tx2"/>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LindeDaxPowerPoint" pitchFamily="34" charset="0"/>
                <a:ea typeface="+mn-ea"/>
                <a:cs typeface="Arial" charset="0"/>
              </a:rPr>
              <a:t>UAT</a:t>
            </a:r>
          </a:p>
        </p:txBody>
      </p:sp>
      <p:sp>
        <p:nvSpPr>
          <p:cNvPr id="158" name="TextBox 157">
            <a:extLst>
              <a:ext uri="{FF2B5EF4-FFF2-40B4-BE49-F238E27FC236}">
                <a16:creationId xmlns:a16="http://schemas.microsoft.com/office/drawing/2014/main" id="{5E7D3717-E913-8226-F198-BD44B8832D59}"/>
              </a:ext>
            </a:extLst>
          </p:cNvPr>
          <p:cNvSpPr txBox="1"/>
          <p:nvPr/>
        </p:nvSpPr>
        <p:spPr>
          <a:xfrm>
            <a:off x="6375460" y="3370597"/>
            <a:ext cx="895592" cy="99467"/>
          </a:xfrm>
          <a:prstGeom prst="rect">
            <a:avLst/>
          </a:prstGeom>
          <a:solidFill>
            <a:schemeClr val="tx2"/>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ctr" anchorCtr="0" compatLnSpc="1">
            <a:prstTxWarp prst="textNoShape">
              <a:avLst/>
            </a:prstTxWarp>
          </a:bodyPr>
          <a:lstStyle>
            <a:defPPr>
              <a:defRPr lang="en-US"/>
            </a:defPPr>
            <a:lvl1pPr marL="0" marR="0" lvl="0" indent="0" algn="ctr" defTabSz="914400" eaLnBrk="1" latinLnBrk="0" hangingPunct="1">
              <a:lnSpc>
                <a:spcPct val="100000"/>
              </a:lnSpc>
              <a:buClrTx/>
              <a:buSzTx/>
              <a:buFontTx/>
              <a:buNone/>
              <a:tabLst/>
              <a:defRPr kumimoji="0" b="0" i="0" u="none" strike="noStrike" cap="none" spc="0" normalizeH="0" baseline="0">
                <a:ln>
                  <a:noFill/>
                </a:ln>
                <a:solidFill>
                  <a:srgbClr val="FFFFFF"/>
                </a:solidFill>
                <a:effectLst/>
                <a:uLnTx/>
                <a:uFillTx/>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500" b="0" i="0" u="none" strike="noStrike" kern="1200" cap="none" spc="0" normalizeH="0" baseline="0" noProof="0">
                <a:ln>
                  <a:noFill/>
                </a:ln>
                <a:solidFill>
                  <a:srgbClr val="FFFFFF"/>
                </a:solidFill>
                <a:effectLst/>
                <a:uLnTx/>
                <a:uFillTx/>
                <a:latin typeface="LindeDaxPowerPoint" pitchFamily="34" charset="0"/>
                <a:ea typeface="+mn-ea"/>
                <a:cs typeface="Arial" charset="0"/>
              </a:rPr>
              <a:t>Functional Data Validation</a:t>
            </a:r>
          </a:p>
        </p:txBody>
      </p:sp>
      <p:sp>
        <p:nvSpPr>
          <p:cNvPr id="235" name="TextBox 234">
            <a:extLst>
              <a:ext uri="{FF2B5EF4-FFF2-40B4-BE49-F238E27FC236}">
                <a16:creationId xmlns:a16="http://schemas.microsoft.com/office/drawing/2014/main" id="{D646F951-4216-A746-A470-E6F744DC3274}"/>
              </a:ext>
            </a:extLst>
          </p:cNvPr>
          <p:cNvSpPr txBox="1"/>
          <p:nvPr/>
        </p:nvSpPr>
        <p:spPr>
          <a:xfrm>
            <a:off x="6282085" y="3074767"/>
            <a:ext cx="1104790" cy="200055"/>
          </a:xfrm>
          <a:prstGeom prst="rect">
            <a:avLst/>
          </a:prstGeom>
          <a:noFill/>
        </p:spPr>
        <p:txBody>
          <a:bodyPr wrap="non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000000"/>
                </a:solidFill>
                <a:effectLst/>
                <a:highlight>
                  <a:srgbClr val="F4F5F6"/>
                </a:highlight>
                <a:uLnTx/>
                <a:uFillTx/>
                <a:latin typeface="LindeDaxPowerPoint"/>
                <a:ea typeface="+mn-ea"/>
                <a:cs typeface="Arial" charset="0"/>
              </a:rPr>
              <a:t>9 weeks (</a:t>
            </a:r>
            <a:r>
              <a:rPr lang="en-US">
                <a:solidFill>
                  <a:srgbClr val="000000"/>
                </a:solidFill>
                <a:highlight>
                  <a:srgbClr val="F4F5F6"/>
                </a:highlight>
                <a:latin typeface="LindeDaxPowerPoint"/>
              </a:rPr>
              <a:t>24</a:t>
            </a:r>
            <a:r>
              <a:rPr kumimoji="0" lang="en-US" sz="700" b="0" i="0" u="none" strike="noStrike" kern="1200" cap="none" spc="0" normalizeH="0" baseline="0" noProof="0">
                <a:ln>
                  <a:noFill/>
                </a:ln>
                <a:solidFill>
                  <a:srgbClr val="000000"/>
                </a:solidFill>
                <a:effectLst/>
                <a:highlight>
                  <a:srgbClr val="F4F5F6"/>
                </a:highlight>
                <a:uLnTx/>
                <a:uFillTx/>
                <a:latin typeface="LindeDaxPowerPoint"/>
                <a:ea typeface="+mn-ea"/>
                <a:cs typeface="Arial" charset="0"/>
              </a:rPr>
              <a:t>.11. – 23.1.) </a:t>
            </a:r>
          </a:p>
        </p:txBody>
      </p:sp>
      <p:sp>
        <p:nvSpPr>
          <p:cNvPr id="9" name="Rechteck 107">
            <a:extLst>
              <a:ext uri="{FF2B5EF4-FFF2-40B4-BE49-F238E27FC236}">
                <a16:creationId xmlns:a16="http://schemas.microsoft.com/office/drawing/2014/main" id="{86E883E0-0F22-7D3B-C355-9EC8B3156BA8}"/>
              </a:ext>
            </a:extLst>
          </p:cNvPr>
          <p:cNvSpPr/>
          <p:nvPr/>
        </p:nvSpPr>
        <p:spPr bwMode="auto">
          <a:xfrm>
            <a:off x="3264656" y="5499446"/>
            <a:ext cx="725837" cy="164592"/>
          </a:xfrm>
          <a:prstGeom prst="rect">
            <a:avLst/>
          </a:prstGeom>
          <a:solidFill>
            <a:schemeClr val="tx2"/>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ctr" anchorCtr="0" compatLnSpc="1">
            <a:prstTxWarp prst="textNoShape">
              <a:avLst/>
            </a:prstTxWarp>
          </a:bodyPr>
          <a:lstStyle/>
          <a:p>
            <a:pPr algn="ctr"/>
            <a:r>
              <a:rPr lang="en-US" altLang="en-US">
                <a:solidFill>
                  <a:srgbClr val="FFFFFF"/>
                </a:solidFill>
              </a:rPr>
              <a:t>Single  Role Test</a:t>
            </a:r>
          </a:p>
        </p:txBody>
      </p:sp>
      <p:sp>
        <p:nvSpPr>
          <p:cNvPr id="16" name="Rechteck 107">
            <a:extLst>
              <a:ext uri="{FF2B5EF4-FFF2-40B4-BE49-F238E27FC236}">
                <a16:creationId xmlns:a16="http://schemas.microsoft.com/office/drawing/2014/main" id="{17776CCD-441A-B229-63CD-26B4B83BD32D}"/>
              </a:ext>
            </a:extLst>
          </p:cNvPr>
          <p:cNvSpPr/>
          <p:nvPr/>
        </p:nvSpPr>
        <p:spPr bwMode="auto">
          <a:xfrm>
            <a:off x="4912463" y="5672832"/>
            <a:ext cx="843524" cy="164592"/>
          </a:xfrm>
          <a:prstGeom prst="rect">
            <a:avLst/>
          </a:prstGeom>
          <a:solidFill>
            <a:schemeClr val="tx2"/>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ctr" anchorCtr="0" compatLnSpc="1">
            <a:prstTxWarp prst="textNoShape">
              <a:avLst/>
            </a:prstTxWarp>
          </a:bodyPr>
          <a:lstStyle/>
          <a:p>
            <a:pPr algn="ctr"/>
            <a:r>
              <a:rPr lang="en-US" altLang="en-US">
                <a:solidFill>
                  <a:srgbClr val="FFFFFF"/>
                </a:solidFill>
              </a:rPr>
              <a:t>Comp.  Role Test</a:t>
            </a:r>
          </a:p>
        </p:txBody>
      </p:sp>
      <p:sp>
        <p:nvSpPr>
          <p:cNvPr id="19" name="Rechteck 107">
            <a:extLst>
              <a:ext uri="{FF2B5EF4-FFF2-40B4-BE49-F238E27FC236}">
                <a16:creationId xmlns:a16="http://schemas.microsoft.com/office/drawing/2014/main" id="{DB3A8B9E-CC30-7940-737C-3B561D1206AB}"/>
              </a:ext>
            </a:extLst>
          </p:cNvPr>
          <p:cNvSpPr/>
          <p:nvPr/>
        </p:nvSpPr>
        <p:spPr bwMode="auto">
          <a:xfrm>
            <a:off x="5112370" y="5483241"/>
            <a:ext cx="1263089" cy="164592"/>
          </a:xfrm>
          <a:prstGeom prst="rect">
            <a:avLst/>
          </a:prstGeom>
          <a:solidFill>
            <a:schemeClr val="tx2"/>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ctr" anchorCtr="0" compatLnSpc="1">
            <a:prstTxWarp prst="textNoShape">
              <a:avLst/>
            </a:prstTxWarp>
          </a:bodyPr>
          <a:lstStyle/>
          <a:p>
            <a:pPr algn="ctr"/>
            <a:r>
              <a:rPr lang="en-US" altLang="en-US">
                <a:solidFill>
                  <a:srgbClr val="FFFFFF"/>
                </a:solidFill>
              </a:rPr>
              <a:t>Mapping EU</a:t>
            </a:r>
          </a:p>
        </p:txBody>
      </p:sp>
      <p:sp>
        <p:nvSpPr>
          <p:cNvPr id="20" name="Rechteck 107">
            <a:extLst>
              <a:ext uri="{FF2B5EF4-FFF2-40B4-BE49-F238E27FC236}">
                <a16:creationId xmlns:a16="http://schemas.microsoft.com/office/drawing/2014/main" id="{AEB3AF72-1DA5-6C90-25F5-8FAB7C7DBD4B}"/>
              </a:ext>
            </a:extLst>
          </p:cNvPr>
          <p:cNvSpPr/>
          <p:nvPr/>
        </p:nvSpPr>
        <p:spPr bwMode="auto">
          <a:xfrm>
            <a:off x="6514766" y="5654564"/>
            <a:ext cx="843524" cy="164592"/>
          </a:xfrm>
          <a:prstGeom prst="rect">
            <a:avLst/>
          </a:prstGeom>
          <a:solidFill>
            <a:schemeClr val="tx2"/>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ctr" anchorCtr="0" compatLnSpc="1">
            <a:prstTxWarp prst="textNoShape">
              <a:avLst/>
            </a:prstTxWarp>
          </a:bodyPr>
          <a:lstStyle/>
          <a:p>
            <a:pPr algn="ctr"/>
            <a:r>
              <a:rPr lang="en-US" altLang="en-US">
                <a:solidFill>
                  <a:srgbClr val="FFFFFF"/>
                </a:solidFill>
              </a:rPr>
              <a:t>EU Simulation</a:t>
            </a:r>
          </a:p>
        </p:txBody>
      </p:sp>
    </p:spTree>
    <p:extLst>
      <p:ext uri="{BB962C8B-B14F-4D97-AF65-F5344CB8AC3E}">
        <p14:creationId xmlns:p14="http://schemas.microsoft.com/office/powerpoint/2010/main" val="15849508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CB4FCA-AB28-8496-A07D-16492AF88ECB}"/>
            </a:ext>
          </a:extLst>
        </p:cNvPr>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09CA7200-87AC-2D49-EC64-F0EBDC5EE5D8}"/>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131" imgH="131" progId="TCLayout.ActiveDocument.1">
                  <p:embed/>
                </p:oleObj>
              </mc:Choice>
              <mc:Fallback>
                <p:oleObj name="think-cell Slide" r:id="rId4" imgW="131" imgH="131" progId="TCLayout.ActiveDocument.1">
                  <p:embed/>
                  <p:pic>
                    <p:nvPicPr>
                      <p:cNvPr id="5" name="Object 4" hidden="1">
                        <a:extLst>
                          <a:ext uri="{FF2B5EF4-FFF2-40B4-BE49-F238E27FC236}">
                            <a16:creationId xmlns:a16="http://schemas.microsoft.com/office/drawing/2014/main" id="{09CA7200-87AC-2D49-EC64-F0EBDC5EE5D8}"/>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Rectangle 3">
            <a:extLst>
              <a:ext uri="{FF2B5EF4-FFF2-40B4-BE49-F238E27FC236}">
                <a16:creationId xmlns:a16="http://schemas.microsoft.com/office/drawing/2014/main" id="{07822ABF-509C-5EC9-5E76-C5CFB7F21235}"/>
              </a:ext>
            </a:extLst>
          </p:cNvPr>
          <p:cNvSpPr>
            <a:spLocks noChangeArrowheads="1"/>
          </p:cNvSpPr>
          <p:nvPr/>
        </p:nvSpPr>
        <p:spPr bwMode="auto">
          <a:xfrm>
            <a:off x="6733984" y="2171700"/>
            <a:ext cx="483198" cy="4245934"/>
          </a:xfrm>
          <a:prstGeom prst="rect">
            <a:avLst/>
          </a:prstGeom>
          <a:solidFill>
            <a:srgbClr val="FFFFCC">
              <a:alpha val="23137"/>
            </a:srgbClr>
          </a:solidFill>
          <a:ln>
            <a:noFill/>
          </a:ln>
          <a:effectLst/>
        </p:spPr>
        <p:txBody>
          <a:bodyPr wrap="none" lIns="11" tIns="5" rIns="11" bIns="5"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700" b="0" i="0" u="none" strike="noStrike" kern="1200" cap="none" spc="0" normalizeH="0" baseline="0" noProof="0">
              <a:ln>
                <a:noFill/>
              </a:ln>
              <a:solidFill>
                <a:srgbClr val="000000"/>
              </a:solidFill>
              <a:effectLst/>
              <a:uLnTx/>
              <a:uFillTx/>
              <a:latin typeface="LindeDaxPowerPoint" pitchFamily="34" charset="0"/>
              <a:ea typeface="+mn-ea"/>
              <a:cs typeface="Arial" charset="0"/>
            </a:endParaRPr>
          </a:p>
        </p:txBody>
      </p:sp>
      <p:sp>
        <p:nvSpPr>
          <p:cNvPr id="2" name="Titel 1">
            <a:extLst>
              <a:ext uri="{FF2B5EF4-FFF2-40B4-BE49-F238E27FC236}">
                <a16:creationId xmlns:a16="http://schemas.microsoft.com/office/drawing/2014/main" id="{DACD3E87-1656-8CC9-B18B-C5D8EEA7CCFB}"/>
              </a:ext>
            </a:extLst>
          </p:cNvPr>
          <p:cNvSpPr>
            <a:spLocks noGrp="1"/>
          </p:cNvSpPr>
          <p:nvPr>
            <p:ph type="title"/>
          </p:nvPr>
        </p:nvSpPr>
        <p:spPr/>
        <p:txBody>
          <a:bodyPr vert="horz"/>
          <a:lstStyle/>
          <a:p>
            <a:r>
              <a:rPr lang="en-US"/>
              <a:t>Project S/4 HANA US &amp; Mexico</a:t>
            </a:r>
            <a:br>
              <a:rPr lang="en-US" sz="2000"/>
            </a:br>
            <a:r>
              <a:rPr lang="en-US" sz="1600">
                <a:solidFill>
                  <a:schemeClr val="accent5"/>
                </a:solidFill>
              </a:rPr>
              <a:t>Project Plan</a:t>
            </a:r>
            <a:endParaRPr lang="en-GB" sz="2000">
              <a:solidFill>
                <a:schemeClr val="accent5"/>
              </a:solidFill>
            </a:endParaRPr>
          </a:p>
        </p:txBody>
      </p:sp>
      <p:sp>
        <p:nvSpPr>
          <p:cNvPr id="92" name="Rectangle 6">
            <a:extLst>
              <a:ext uri="{FF2B5EF4-FFF2-40B4-BE49-F238E27FC236}">
                <a16:creationId xmlns:a16="http://schemas.microsoft.com/office/drawing/2014/main" id="{56C6B72B-77B5-FF09-1EAC-B3846173564D}"/>
              </a:ext>
            </a:extLst>
          </p:cNvPr>
          <p:cNvSpPr>
            <a:spLocks noChangeArrowheads="1"/>
          </p:cNvSpPr>
          <p:nvPr/>
        </p:nvSpPr>
        <p:spPr bwMode="auto">
          <a:xfrm>
            <a:off x="6962966" y="2133466"/>
            <a:ext cx="467301" cy="4284168"/>
          </a:xfrm>
          <a:prstGeom prst="rect">
            <a:avLst/>
          </a:prstGeom>
          <a:solidFill>
            <a:srgbClr val="EAEAE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1" tIns="5" rIns="11" bIns="5"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700" b="0" i="0" u="none" strike="noStrike" kern="1200" cap="none" spc="0" normalizeH="0" baseline="0" noProof="0">
              <a:ln>
                <a:noFill/>
              </a:ln>
              <a:solidFill>
                <a:srgbClr val="000000"/>
              </a:solidFill>
              <a:effectLst/>
              <a:uLnTx/>
              <a:uFillTx/>
              <a:latin typeface="LindeDaxPowerPoint" pitchFamily="34" charset="0"/>
              <a:ea typeface="+mn-ea"/>
              <a:cs typeface="Arial" charset="0"/>
            </a:endParaRPr>
          </a:p>
        </p:txBody>
      </p:sp>
      <p:sp>
        <p:nvSpPr>
          <p:cNvPr id="109" name="Rectangle 6">
            <a:extLst>
              <a:ext uri="{FF2B5EF4-FFF2-40B4-BE49-F238E27FC236}">
                <a16:creationId xmlns:a16="http://schemas.microsoft.com/office/drawing/2014/main" id="{A7ADF019-5866-0C8F-B6EE-E6E56AD7BEA1}"/>
              </a:ext>
            </a:extLst>
          </p:cNvPr>
          <p:cNvSpPr>
            <a:spLocks noChangeArrowheads="1"/>
          </p:cNvSpPr>
          <p:nvPr/>
        </p:nvSpPr>
        <p:spPr bwMode="auto">
          <a:xfrm>
            <a:off x="1391376" y="1994366"/>
            <a:ext cx="456952" cy="4423268"/>
          </a:xfrm>
          <a:prstGeom prst="rect">
            <a:avLst/>
          </a:prstGeom>
          <a:solidFill>
            <a:srgbClr val="EAEAE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1" tIns="5" rIns="11" bIns="5"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700" b="0" i="0" u="none" strike="noStrike" kern="1200" cap="none" spc="0" normalizeH="0" baseline="0" noProof="0">
              <a:ln>
                <a:noFill/>
              </a:ln>
              <a:solidFill>
                <a:srgbClr val="000000"/>
              </a:solidFill>
              <a:effectLst/>
              <a:uLnTx/>
              <a:uFillTx/>
              <a:latin typeface="LindeDaxPowerPoint" pitchFamily="34" charset="0"/>
              <a:ea typeface="+mn-ea"/>
              <a:cs typeface="Arial" charset="0"/>
            </a:endParaRPr>
          </a:p>
        </p:txBody>
      </p:sp>
      <p:sp>
        <p:nvSpPr>
          <p:cNvPr id="91" name="Rectangle 6">
            <a:extLst>
              <a:ext uri="{FF2B5EF4-FFF2-40B4-BE49-F238E27FC236}">
                <a16:creationId xmlns:a16="http://schemas.microsoft.com/office/drawing/2014/main" id="{E9B838E2-6185-6B97-29A1-7D0DA0316C23}"/>
              </a:ext>
            </a:extLst>
          </p:cNvPr>
          <p:cNvSpPr>
            <a:spLocks noChangeArrowheads="1"/>
          </p:cNvSpPr>
          <p:nvPr/>
        </p:nvSpPr>
        <p:spPr bwMode="auto">
          <a:xfrm>
            <a:off x="6040592" y="2133466"/>
            <a:ext cx="467301" cy="4284168"/>
          </a:xfrm>
          <a:prstGeom prst="rect">
            <a:avLst/>
          </a:prstGeom>
          <a:solidFill>
            <a:srgbClr val="EAEAE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1" tIns="5" rIns="11" bIns="5"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700" b="0" i="0" u="none" strike="noStrike" kern="1200" cap="none" spc="0" normalizeH="0" baseline="0" noProof="0">
              <a:ln>
                <a:noFill/>
              </a:ln>
              <a:solidFill>
                <a:srgbClr val="000000"/>
              </a:solidFill>
              <a:effectLst/>
              <a:uLnTx/>
              <a:uFillTx/>
              <a:latin typeface="LindeDaxPowerPoint" pitchFamily="34" charset="0"/>
              <a:ea typeface="+mn-ea"/>
              <a:cs typeface="Arial" charset="0"/>
            </a:endParaRPr>
          </a:p>
        </p:txBody>
      </p:sp>
      <p:sp>
        <p:nvSpPr>
          <p:cNvPr id="93" name="Rectangle 6">
            <a:extLst>
              <a:ext uri="{FF2B5EF4-FFF2-40B4-BE49-F238E27FC236}">
                <a16:creationId xmlns:a16="http://schemas.microsoft.com/office/drawing/2014/main" id="{ABBF6136-9840-ED98-2727-90EA106B63F5}"/>
              </a:ext>
            </a:extLst>
          </p:cNvPr>
          <p:cNvSpPr>
            <a:spLocks noChangeArrowheads="1"/>
          </p:cNvSpPr>
          <p:nvPr/>
        </p:nvSpPr>
        <p:spPr bwMode="auto">
          <a:xfrm>
            <a:off x="7891389" y="2137206"/>
            <a:ext cx="488044" cy="4280428"/>
          </a:xfrm>
          <a:prstGeom prst="rect">
            <a:avLst/>
          </a:prstGeom>
          <a:solidFill>
            <a:srgbClr val="EAEAE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1" tIns="5" rIns="11" bIns="5"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700" b="0" i="0" u="none" strike="noStrike" kern="1200" cap="none" spc="0" normalizeH="0" baseline="0" noProof="0">
              <a:ln>
                <a:noFill/>
              </a:ln>
              <a:solidFill>
                <a:srgbClr val="000000"/>
              </a:solidFill>
              <a:effectLst/>
              <a:uLnTx/>
              <a:uFillTx/>
              <a:latin typeface="LindeDaxPowerPoint" pitchFamily="34" charset="0"/>
              <a:ea typeface="+mn-ea"/>
              <a:cs typeface="Arial" charset="0"/>
            </a:endParaRPr>
          </a:p>
        </p:txBody>
      </p:sp>
      <p:sp>
        <p:nvSpPr>
          <p:cNvPr id="87" name="Rectangle 6">
            <a:extLst>
              <a:ext uri="{FF2B5EF4-FFF2-40B4-BE49-F238E27FC236}">
                <a16:creationId xmlns:a16="http://schemas.microsoft.com/office/drawing/2014/main" id="{3D145451-E6C4-8873-8153-0EC94D4F297B}"/>
              </a:ext>
            </a:extLst>
          </p:cNvPr>
          <p:cNvSpPr>
            <a:spLocks noChangeArrowheads="1"/>
          </p:cNvSpPr>
          <p:nvPr/>
        </p:nvSpPr>
        <p:spPr bwMode="auto">
          <a:xfrm>
            <a:off x="2322921" y="2022028"/>
            <a:ext cx="463672" cy="4395606"/>
          </a:xfrm>
          <a:prstGeom prst="rect">
            <a:avLst/>
          </a:prstGeom>
          <a:solidFill>
            <a:srgbClr val="EAEAE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1" tIns="5" rIns="11" bIns="5"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700" b="0" i="0" u="none" strike="noStrike" kern="1200" cap="none" spc="0" normalizeH="0" baseline="0" noProof="0">
              <a:ln>
                <a:noFill/>
              </a:ln>
              <a:solidFill>
                <a:srgbClr val="000000"/>
              </a:solidFill>
              <a:effectLst/>
              <a:uLnTx/>
              <a:uFillTx/>
              <a:latin typeface="LindeDaxPowerPoint" pitchFamily="34" charset="0"/>
              <a:ea typeface="+mn-ea"/>
              <a:cs typeface="Arial" charset="0"/>
            </a:endParaRPr>
          </a:p>
        </p:txBody>
      </p:sp>
      <p:sp>
        <p:nvSpPr>
          <p:cNvPr id="90" name="Rectangle 6">
            <a:extLst>
              <a:ext uri="{FF2B5EF4-FFF2-40B4-BE49-F238E27FC236}">
                <a16:creationId xmlns:a16="http://schemas.microsoft.com/office/drawing/2014/main" id="{583FA58F-6463-41B8-E60C-8812605ACC8A}"/>
              </a:ext>
            </a:extLst>
          </p:cNvPr>
          <p:cNvSpPr>
            <a:spLocks noChangeArrowheads="1"/>
          </p:cNvSpPr>
          <p:nvPr/>
        </p:nvSpPr>
        <p:spPr bwMode="auto">
          <a:xfrm>
            <a:off x="5106298" y="2139151"/>
            <a:ext cx="465859" cy="4278483"/>
          </a:xfrm>
          <a:prstGeom prst="rect">
            <a:avLst/>
          </a:prstGeom>
          <a:solidFill>
            <a:srgbClr val="EAEAE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1" tIns="5" rIns="11" bIns="5"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700" b="0" i="0" u="none" strike="noStrike" kern="1200" cap="none" spc="0" normalizeH="0" baseline="0" noProof="0">
              <a:ln>
                <a:noFill/>
              </a:ln>
              <a:solidFill>
                <a:srgbClr val="000000"/>
              </a:solidFill>
              <a:effectLst/>
              <a:uLnTx/>
              <a:uFillTx/>
              <a:latin typeface="LindeDaxPowerPoint" pitchFamily="34" charset="0"/>
              <a:ea typeface="+mn-ea"/>
              <a:cs typeface="Arial" charset="0"/>
            </a:endParaRPr>
          </a:p>
        </p:txBody>
      </p:sp>
      <p:sp>
        <p:nvSpPr>
          <p:cNvPr id="89" name="Rectangle 6">
            <a:extLst>
              <a:ext uri="{FF2B5EF4-FFF2-40B4-BE49-F238E27FC236}">
                <a16:creationId xmlns:a16="http://schemas.microsoft.com/office/drawing/2014/main" id="{9DAD8C4B-E56F-3B54-3426-031A52CC4108}"/>
              </a:ext>
            </a:extLst>
          </p:cNvPr>
          <p:cNvSpPr>
            <a:spLocks noChangeArrowheads="1"/>
          </p:cNvSpPr>
          <p:nvPr/>
        </p:nvSpPr>
        <p:spPr bwMode="auto">
          <a:xfrm>
            <a:off x="4188205" y="2112096"/>
            <a:ext cx="455317" cy="4305538"/>
          </a:xfrm>
          <a:prstGeom prst="rect">
            <a:avLst/>
          </a:prstGeom>
          <a:solidFill>
            <a:srgbClr val="EAEAE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1" tIns="5" rIns="11" bIns="5"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700" b="0" i="0" u="none" strike="noStrike" kern="1200" cap="none" spc="0" normalizeH="0" baseline="0" noProof="0">
              <a:ln>
                <a:noFill/>
              </a:ln>
              <a:solidFill>
                <a:srgbClr val="000000"/>
              </a:solidFill>
              <a:effectLst/>
              <a:uLnTx/>
              <a:uFillTx/>
              <a:latin typeface="LindeDaxPowerPoint" pitchFamily="34" charset="0"/>
              <a:ea typeface="+mn-ea"/>
              <a:cs typeface="Arial" charset="0"/>
            </a:endParaRPr>
          </a:p>
        </p:txBody>
      </p:sp>
      <p:sp>
        <p:nvSpPr>
          <p:cNvPr id="88" name="Rectangle 6">
            <a:extLst>
              <a:ext uri="{FF2B5EF4-FFF2-40B4-BE49-F238E27FC236}">
                <a16:creationId xmlns:a16="http://schemas.microsoft.com/office/drawing/2014/main" id="{524C7CC5-3CC3-67DB-BF96-82319CCD310C}"/>
              </a:ext>
            </a:extLst>
          </p:cNvPr>
          <p:cNvSpPr>
            <a:spLocks noChangeArrowheads="1"/>
          </p:cNvSpPr>
          <p:nvPr/>
        </p:nvSpPr>
        <p:spPr bwMode="auto">
          <a:xfrm>
            <a:off x="3259072" y="2135730"/>
            <a:ext cx="452425" cy="4281904"/>
          </a:xfrm>
          <a:prstGeom prst="rect">
            <a:avLst/>
          </a:prstGeom>
          <a:solidFill>
            <a:srgbClr val="EAEAE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1" tIns="5" rIns="11" bIns="5"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700" b="0" i="0" u="none" strike="noStrike" kern="1200" cap="none" spc="0" normalizeH="0" baseline="0" noProof="0">
              <a:ln>
                <a:noFill/>
              </a:ln>
              <a:solidFill>
                <a:srgbClr val="000000"/>
              </a:solidFill>
              <a:effectLst/>
              <a:uLnTx/>
              <a:uFillTx/>
              <a:latin typeface="LindeDaxPowerPoint" pitchFamily="34" charset="0"/>
              <a:ea typeface="+mn-ea"/>
              <a:cs typeface="Arial" charset="0"/>
            </a:endParaRPr>
          </a:p>
        </p:txBody>
      </p:sp>
      <p:sp>
        <p:nvSpPr>
          <p:cNvPr id="48" name="Rectangle 15">
            <a:extLst>
              <a:ext uri="{FF2B5EF4-FFF2-40B4-BE49-F238E27FC236}">
                <a16:creationId xmlns:a16="http://schemas.microsoft.com/office/drawing/2014/main" id="{F771C29D-1A57-5B23-5B5B-E241987A7F4B}"/>
              </a:ext>
            </a:extLst>
          </p:cNvPr>
          <p:cNvSpPr>
            <a:spLocks noChangeArrowheads="1"/>
          </p:cNvSpPr>
          <p:nvPr/>
        </p:nvSpPr>
        <p:spPr bwMode="auto">
          <a:xfrm>
            <a:off x="929164" y="1219127"/>
            <a:ext cx="457039" cy="199537"/>
          </a:xfrm>
          <a:prstGeom prst="rect">
            <a:avLst/>
          </a:prstGeom>
          <a:solidFill>
            <a:schemeClr val="accent1"/>
          </a:solidFill>
          <a:ln w="12700">
            <a:solidFill>
              <a:schemeClr val="bg1"/>
            </a:solidFill>
            <a:miter lim="800000"/>
            <a:headEnd/>
            <a:tailEnd/>
          </a:ln>
          <a:effectLst/>
        </p:spPr>
        <p:txBody>
          <a:bodyPr wrap="none" lIns="10" tIns="4" rIns="10" bIns="4" anchor="ctr"/>
          <a:lstStyle>
            <a:lvl1pPr defTabSz="839788">
              <a:defRPr sz="2400">
                <a:solidFill>
                  <a:schemeClr val="tx1"/>
                </a:solidFill>
                <a:latin typeface="LindeDaxPowerPoint" panose="020B0500000000020000" pitchFamily="34" charset="0"/>
              </a:defRPr>
            </a:lvl1pPr>
            <a:lvl2pPr marL="420688" defTabSz="839788">
              <a:defRPr sz="2400">
                <a:solidFill>
                  <a:schemeClr val="tx1"/>
                </a:solidFill>
                <a:latin typeface="LindeDaxPowerPoint" panose="020B0500000000020000" pitchFamily="34" charset="0"/>
              </a:defRPr>
            </a:lvl2pPr>
            <a:lvl3pPr marL="839788" defTabSz="839788">
              <a:defRPr sz="2400">
                <a:solidFill>
                  <a:schemeClr val="tx1"/>
                </a:solidFill>
                <a:latin typeface="LindeDaxPowerPoint" panose="020B0500000000020000" pitchFamily="34" charset="0"/>
              </a:defRPr>
            </a:lvl3pPr>
            <a:lvl4pPr marL="1258888" defTabSz="839788">
              <a:defRPr sz="2400">
                <a:solidFill>
                  <a:schemeClr val="tx1"/>
                </a:solidFill>
                <a:latin typeface="LindeDaxPowerPoint" panose="020B0500000000020000" pitchFamily="34" charset="0"/>
              </a:defRPr>
            </a:lvl4pPr>
            <a:lvl5pPr marL="1679575" defTabSz="839788">
              <a:defRPr sz="2400">
                <a:solidFill>
                  <a:schemeClr val="tx1"/>
                </a:solidFill>
                <a:latin typeface="LindeDaxPowerPoint" panose="020B0500000000020000" pitchFamily="34" charset="0"/>
              </a:defRPr>
            </a:lvl5pPr>
            <a:lvl6pPr marL="2136775" defTabSz="839788" fontAlgn="base">
              <a:spcBef>
                <a:spcPct val="0"/>
              </a:spcBef>
              <a:spcAft>
                <a:spcPct val="0"/>
              </a:spcAft>
              <a:defRPr sz="2400">
                <a:solidFill>
                  <a:schemeClr val="tx1"/>
                </a:solidFill>
                <a:latin typeface="LindeDaxPowerPoint" panose="020B0500000000020000" pitchFamily="34" charset="0"/>
              </a:defRPr>
            </a:lvl6pPr>
            <a:lvl7pPr marL="2593975" defTabSz="839788" fontAlgn="base">
              <a:spcBef>
                <a:spcPct val="0"/>
              </a:spcBef>
              <a:spcAft>
                <a:spcPct val="0"/>
              </a:spcAft>
              <a:defRPr sz="2400">
                <a:solidFill>
                  <a:schemeClr val="tx1"/>
                </a:solidFill>
                <a:latin typeface="LindeDaxPowerPoint" panose="020B0500000000020000" pitchFamily="34" charset="0"/>
              </a:defRPr>
            </a:lvl7pPr>
            <a:lvl8pPr marL="3051175" defTabSz="839788" fontAlgn="base">
              <a:spcBef>
                <a:spcPct val="0"/>
              </a:spcBef>
              <a:spcAft>
                <a:spcPct val="0"/>
              </a:spcAft>
              <a:defRPr sz="2400">
                <a:solidFill>
                  <a:schemeClr val="tx1"/>
                </a:solidFill>
                <a:latin typeface="LindeDaxPowerPoint" panose="020B0500000000020000" pitchFamily="34" charset="0"/>
              </a:defRPr>
            </a:lvl8pPr>
            <a:lvl9pPr marL="3508375" defTabSz="839788" fontAlgn="base">
              <a:spcBef>
                <a:spcPct val="0"/>
              </a:spcBef>
              <a:spcAft>
                <a:spcPct val="0"/>
              </a:spcAft>
              <a:defRPr sz="2400">
                <a:solidFill>
                  <a:schemeClr val="tx1"/>
                </a:solidFill>
                <a:latin typeface="LindeDaxPowerPoint" panose="020B0500000000020000" pitchFamily="34" charset="0"/>
              </a:defRPr>
            </a:lvl9pPr>
          </a:lstStyle>
          <a:p>
            <a:pPr marL="0" marR="0" lvl="0" indent="0" algn="ctr" defTabSz="839788" rtl="0" eaLnBrk="0" fontAlgn="base" latinLnBrk="0" hangingPunct="0">
              <a:lnSpc>
                <a:spcPct val="100000"/>
              </a:lnSpc>
              <a:spcBef>
                <a:spcPct val="0"/>
              </a:spcBef>
              <a:spcAft>
                <a:spcPct val="0"/>
              </a:spcAft>
              <a:buClrTx/>
              <a:buSzTx/>
              <a:buFontTx/>
              <a:buNone/>
              <a:tabLst/>
              <a:defRPr/>
            </a:pPr>
            <a:r>
              <a:rPr kumimoji="0" lang="de-DE" altLang="en-US" sz="900" b="1" i="0" u="none" strike="noStrike" kern="1200" cap="none" spc="0" normalizeH="0" baseline="0" noProof="0">
                <a:ln>
                  <a:noFill/>
                </a:ln>
                <a:solidFill>
                  <a:srgbClr val="FFFFFF"/>
                </a:solidFill>
                <a:effectLst/>
                <a:uLnTx/>
                <a:uFillTx/>
                <a:latin typeface="LindeDaxPowerPoint"/>
                <a:ea typeface="+mn-ea"/>
                <a:cs typeface="Arial" charset="0"/>
              </a:rPr>
              <a:t>2024</a:t>
            </a:r>
          </a:p>
        </p:txBody>
      </p:sp>
      <p:sp>
        <p:nvSpPr>
          <p:cNvPr id="124" name="Rectangle 35">
            <a:extLst>
              <a:ext uri="{FF2B5EF4-FFF2-40B4-BE49-F238E27FC236}">
                <a16:creationId xmlns:a16="http://schemas.microsoft.com/office/drawing/2014/main" id="{699578A2-81EB-5A37-C932-B34F1DFE7EB6}"/>
              </a:ext>
            </a:extLst>
          </p:cNvPr>
          <p:cNvSpPr>
            <a:spLocks noChangeArrowheads="1"/>
          </p:cNvSpPr>
          <p:nvPr/>
        </p:nvSpPr>
        <p:spPr bwMode="auto">
          <a:xfrm>
            <a:off x="919060" y="1419747"/>
            <a:ext cx="464275" cy="297908"/>
          </a:xfrm>
          <a:prstGeom prst="rect">
            <a:avLst/>
          </a:prstGeom>
          <a:solidFill>
            <a:schemeClr val="accent1"/>
          </a:solidFill>
          <a:ln w="12700">
            <a:solidFill>
              <a:schemeClr val="bg1"/>
            </a:solidFill>
            <a:miter lim="800000"/>
            <a:headEnd/>
            <a:tailEnd/>
          </a:ln>
          <a:effectLst/>
        </p:spPr>
        <p:txBody>
          <a:bodyPr wrap="none" lIns="10" tIns="4" rIns="10" bIns="4" anchor="ctr"/>
          <a:lstStyle>
            <a:lvl1pPr defTabSz="839788">
              <a:defRPr sz="2400">
                <a:solidFill>
                  <a:schemeClr val="tx1"/>
                </a:solidFill>
                <a:latin typeface="LindeDaxPowerPoint" panose="020B0500000000020000" pitchFamily="34" charset="0"/>
              </a:defRPr>
            </a:lvl1pPr>
            <a:lvl2pPr marL="420688" defTabSz="839788">
              <a:defRPr sz="2400">
                <a:solidFill>
                  <a:schemeClr val="tx1"/>
                </a:solidFill>
                <a:latin typeface="LindeDaxPowerPoint" panose="020B0500000000020000" pitchFamily="34" charset="0"/>
              </a:defRPr>
            </a:lvl2pPr>
            <a:lvl3pPr marL="839788" defTabSz="839788">
              <a:defRPr sz="2400">
                <a:solidFill>
                  <a:schemeClr val="tx1"/>
                </a:solidFill>
                <a:latin typeface="LindeDaxPowerPoint" panose="020B0500000000020000" pitchFamily="34" charset="0"/>
              </a:defRPr>
            </a:lvl3pPr>
            <a:lvl4pPr marL="1258888" defTabSz="839788">
              <a:defRPr sz="2400">
                <a:solidFill>
                  <a:schemeClr val="tx1"/>
                </a:solidFill>
                <a:latin typeface="LindeDaxPowerPoint" panose="020B0500000000020000" pitchFamily="34" charset="0"/>
              </a:defRPr>
            </a:lvl4pPr>
            <a:lvl5pPr marL="1679575" defTabSz="839788">
              <a:defRPr sz="2400">
                <a:solidFill>
                  <a:schemeClr val="tx1"/>
                </a:solidFill>
                <a:latin typeface="LindeDaxPowerPoint" panose="020B0500000000020000" pitchFamily="34" charset="0"/>
              </a:defRPr>
            </a:lvl5pPr>
            <a:lvl6pPr marL="2136775" defTabSz="839788" fontAlgn="base">
              <a:spcBef>
                <a:spcPct val="0"/>
              </a:spcBef>
              <a:spcAft>
                <a:spcPct val="0"/>
              </a:spcAft>
              <a:defRPr sz="2400">
                <a:solidFill>
                  <a:schemeClr val="tx1"/>
                </a:solidFill>
                <a:latin typeface="LindeDaxPowerPoint" panose="020B0500000000020000" pitchFamily="34" charset="0"/>
              </a:defRPr>
            </a:lvl6pPr>
            <a:lvl7pPr marL="2593975" defTabSz="839788" fontAlgn="base">
              <a:spcBef>
                <a:spcPct val="0"/>
              </a:spcBef>
              <a:spcAft>
                <a:spcPct val="0"/>
              </a:spcAft>
              <a:defRPr sz="2400">
                <a:solidFill>
                  <a:schemeClr val="tx1"/>
                </a:solidFill>
                <a:latin typeface="LindeDaxPowerPoint" panose="020B0500000000020000" pitchFamily="34" charset="0"/>
              </a:defRPr>
            </a:lvl7pPr>
            <a:lvl8pPr marL="3051175" defTabSz="839788" fontAlgn="base">
              <a:spcBef>
                <a:spcPct val="0"/>
              </a:spcBef>
              <a:spcAft>
                <a:spcPct val="0"/>
              </a:spcAft>
              <a:defRPr sz="2400">
                <a:solidFill>
                  <a:schemeClr val="tx1"/>
                </a:solidFill>
                <a:latin typeface="LindeDaxPowerPoint" panose="020B0500000000020000" pitchFamily="34" charset="0"/>
              </a:defRPr>
            </a:lvl8pPr>
            <a:lvl9pPr marL="3508375" defTabSz="839788" fontAlgn="base">
              <a:spcBef>
                <a:spcPct val="0"/>
              </a:spcBef>
              <a:spcAft>
                <a:spcPct val="0"/>
              </a:spcAft>
              <a:defRPr sz="2400">
                <a:solidFill>
                  <a:schemeClr val="tx1"/>
                </a:solidFill>
                <a:latin typeface="LindeDaxPowerPoint" panose="020B0500000000020000" pitchFamily="34" charset="0"/>
              </a:defRPr>
            </a:lvl9pPr>
          </a:lstStyle>
          <a:p>
            <a:pPr marL="0" marR="0" lvl="0" indent="0" algn="ctr" defTabSz="839788" rtl="0" eaLnBrk="0" fontAlgn="base" latinLnBrk="0" hangingPunct="0">
              <a:lnSpc>
                <a:spcPct val="100000"/>
              </a:lnSpc>
              <a:spcBef>
                <a:spcPct val="0"/>
              </a:spcBef>
              <a:spcAft>
                <a:spcPct val="0"/>
              </a:spcAft>
              <a:buClrTx/>
              <a:buSzTx/>
              <a:buFontTx/>
              <a:buNone/>
              <a:tabLst/>
              <a:defRPr/>
            </a:pPr>
            <a:r>
              <a:rPr kumimoji="0" lang="en-US" altLang="en-US" sz="800" b="1" i="0" u="none" strike="noStrike" kern="1200" cap="none" spc="0" normalizeH="0" baseline="0" noProof="0">
                <a:ln>
                  <a:noFill/>
                </a:ln>
                <a:solidFill>
                  <a:srgbClr val="FFFFFF"/>
                </a:solidFill>
                <a:effectLst/>
                <a:uLnTx/>
                <a:uFillTx/>
                <a:latin typeface="LindeDaxPowerPoint"/>
                <a:ea typeface="+mn-ea"/>
                <a:cs typeface="Arial" charset="0"/>
              </a:rPr>
              <a:t>Dec</a:t>
            </a:r>
          </a:p>
        </p:txBody>
      </p:sp>
      <p:sp>
        <p:nvSpPr>
          <p:cNvPr id="125" name="Rectangle 35">
            <a:extLst>
              <a:ext uri="{FF2B5EF4-FFF2-40B4-BE49-F238E27FC236}">
                <a16:creationId xmlns:a16="http://schemas.microsoft.com/office/drawing/2014/main" id="{CCB2B242-BCB5-62AA-1672-7FD63DEEE8DE}"/>
              </a:ext>
            </a:extLst>
          </p:cNvPr>
          <p:cNvSpPr>
            <a:spLocks noChangeArrowheads="1"/>
          </p:cNvSpPr>
          <p:nvPr/>
        </p:nvSpPr>
        <p:spPr bwMode="auto">
          <a:xfrm>
            <a:off x="1382373" y="1419747"/>
            <a:ext cx="464275" cy="301029"/>
          </a:xfrm>
          <a:prstGeom prst="rect">
            <a:avLst/>
          </a:prstGeom>
          <a:solidFill>
            <a:schemeClr val="accent1"/>
          </a:solidFill>
          <a:ln w="12700">
            <a:solidFill>
              <a:schemeClr val="bg1"/>
            </a:solidFill>
            <a:miter lim="800000"/>
            <a:headEnd/>
            <a:tailEnd/>
          </a:ln>
          <a:effectLst/>
        </p:spPr>
        <p:txBody>
          <a:bodyPr wrap="none" lIns="10" tIns="4" rIns="10" bIns="4" anchor="ctr"/>
          <a:lstStyle>
            <a:lvl1pPr defTabSz="839788">
              <a:defRPr sz="2400">
                <a:solidFill>
                  <a:schemeClr val="tx1"/>
                </a:solidFill>
                <a:latin typeface="LindeDaxPowerPoint" panose="020B0500000000020000" pitchFamily="34" charset="0"/>
              </a:defRPr>
            </a:lvl1pPr>
            <a:lvl2pPr marL="420688" defTabSz="839788">
              <a:defRPr sz="2400">
                <a:solidFill>
                  <a:schemeClr val="tx1"/>
                </a:solidFill>
                <a:latin typeface="LindeDaxPowerPoint" panose="020B0500000000020000" pitchFamily="34" charset="0"/>
              </a:defRPr>
            </a:lvl2pPr>
            <a:lvl3pPr marL="839788" defTabSz="839788">
              <a:defRPr sz="2400">
                <a:solidFill>
                  <a:schemeClr val="tx1"/>
                </a:solidFill>
                <a:latin typeface="LindeDaxPowerPoint" panose="020B0500000000020000" pitchFamily="34" charset="0"/>
              </a:defRPr>
            </a:lvl3pPr>
            <a:lvl4pPr marL="1258888" defTabSz="839788">
              <a:defRPr sz="2400">
                <a:solidFill>
                  <a:schemeClr val="tx1"/>
                </a:solidFill>
                <a:latin typeface="LindeDaxPowerPoint" panose="020B0500000000020000" pitchFamily="34" charset="0"/>
              </a:defRPr>
            </a:lvl4pPr>
            <a:lvl5pPr marL="1679575" defTabSz="839788">
              <a:defRPr sz="2400">
                <a:solidFill>
                  <a:schemeClr val="tx1"/>
                </a:solidFill>
                <a:latin typeface="LindeDaxPowerPoint" panose="020B0500000000020000" pitchFamily="34" charset="0"/>
              </a:defRPr>
            </a:lvl5pPr>
            <a:lvl6pPr marL="2136775" defTabSz="839788" fontAlgn="base">
              <a:spcBef>
                <a:spcPct val="0"/>
              </a:spcBef>
              <a:spcAft>
                <a:spcPct val="0"/>
              </a:spcAft>
              <a:defRPr sz="2400">
                <a:solidFill>
                  <a:schemeClr val="tx1"/>
                </a:solidFill>
                <a:latin typeface="LindeDaxPowerPoint" panose="020B0500000000020000" pitchFamily="34" charset="0"/>
              </a:defRPr>
            </a:lvl6pPr>
            <a:lvl7pPr marL="2593975" defTabSz="839788" fontAlgn="base">
              <a:spcBef>
                <a:spcPct val="0"/>
              </a:spcBef>
              <a:spcAft>
                <a:spcPct val="0"/>
              </a:spcAft>
              <a:defRPr sz="2400">
                <a:solidFill>
                  <a:schemeClr val="tx1"/>
                </a:solidFill>
                <a:latin typeface="LindeDaxPowerPoint" panose="020B0500000000020000" pitchFamily="34" charset="0"/>
              </a:defRPr>
            </a:lvl7pPr>
            <a:lvl8pPr marL="3051175" defTabSz="839788" fontAlgn="base">
              <a:spcBef>
                <a:spcPct val="0"/>
              </a:spcBef>
              <a:spcAft>
                <a:spcPct val="0"/>
              </a:spcAft>
              <a:defRPr sz="2400">
                <a:solidFill>
                  <a:schemeClr val="tx1"/>
                </a:solidFill>
                <a:latin typeface="LindeDaxPowerPoint" panose="020B0500000000020000" pitchFamily="34" charset="0"/>
              </a:defRPr>
            </a:lvl8pPr>
            <a:lvl9pPr marL="3508375" defTabSz="839788" fontAlgn="base">
              <a:spcBef>
                <a:spcPct val="0"/>
              </a:spcBef>
              <a:spcAft>
                <a:spcPct val="0"/>
              </a:spcAft>
              <a:defRPr sz="2400">
                <a:solidFill>
                  <a:schemeClr val="tx1"/>
                </a:solidFill>
                <a:latin typeface="LindeDaxPowerPoint" panose="020B0500000000020000" pitchFamily="34" charset="0"/>
              </a:defRPr>
            </a:lvl9pPr>
          </a:lstStyle>
          <a:p>
            <a:pPr marL="0" marR="0" lvl="0" indent="0" algn="ctr" defTabSz="839788" rtl="0" eaLnBrk="0" fontAlgn="base" latinLnBrk="0" hangingPunct="0">
              <a:lnSpc>
                <a:spcPct val="100000"/>
              </a:lnSpc>
              <a:spcBef>
                <a:spcPct val="0"/>
              </a:spcBef>
              <a:spcAft>
                <a:spcPct val="0"/>
              </a:spcAft>
              <a:buClrTx/>
              <a:buSzTx/>
              <a:buFontTx/>
              <a:buNone/>
              <a:tabLst/>
              <a:defRPr/>
            </a:pPr>
            <a:r>
              <a:rPr kumimoji="0" lang="en-US" altLang="en-US" sz="800" b="1" i="0" u="none" strike="noStrike" kern="1200" cap="none" spc="0" normalizeH="0" baseline="0" noProof="0">
                <a:ln>
                  <a:noFill/>
                </a:ln>
                <a:solidFill>
                  <a:srgbClr val="FFFFFF"/>
                </a:solidFill>
                <a:effectLst/>
                <a:uLnTx/>
                <a:uFillTx/>
                <a:latin typeface="LindeDaxPowerPoint"/>
                <a:ea typeface="+mn-ea"/>
                <a:cs typeface="Arial" charset="0"/>
              </a:rPr>
              <a:t>Jan</a:t>
            </a:r>
          </a:p>
        </p:txBody>
      </p:sp>
      <p:sp>
        <p:nvSpPr>
          <p:cNvPr id="86" name="Line 19">
            <a:extLst>
              <a:ext uri="{FF2B5EF4-FFF2-40B4-BE49-F238E27FC236}">
                <a16:creationId xmlns:a16="http://schemas.microsoft.com/office/drawing/2014/main" id="{19D73154-52AC-0241-5C43-A084AC79E55E}"/>
              </a:ext>
            </a:extLst>
          </p:cNvPr>
          <p:cNvSpPr>
            <a:spLocks noChangeShapeType="1"/>
          </p:cNvSpPr>
          <p:nvPr/>
        </p:nvSpPr>
        <p:spPr bwMode="auto">
          <a:xfrm>
            <a:off x="4185230" y="2006370"/>
            <a:ext cx="0" cy="4404111"/>
          </a:xfrm>
          <a:prstGeom prst="line">
            <a:avLst/>
          </a:prstGeom>
          <a:noFill/>
          <a:ln w="3175">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72000" tIns="72000" rIns="72000" bIns="72000" anchor="ctr" anchorCtr="1">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700" b="0" i="0" u="none" strike="noStrike" kern="1200" cap="none" spc="0" normalizeH="0" baseline="0" noProof="0">
              <a:ln>
                <a:noFill/>
              </a:ln>
              <a:solidFill>
                <a:srgbClr val="000000"/>
              </a:solidFill>
              <a:effectLst/>
              <a:uLnTx/>
              <a:uFillTx/>
              <a:latin typeface="LindeDaxPowerPoint" pitchFamily="34" charset="0"/>
              <a:ea typeface="+mn-ea"/>
              <a:cs typeface="Arial" charset="0"/>
            </a:endParaRPr>
          </a:p>
        </p:txBody>
      </p:sp>
      <p:sp>
        <p:nvSpPr>
          <p:cNvPr id="85" name="Line 19">
            <a:extLst>
              <a:ext uri="{FF2B5EF4-FFF2-40B4-BE49-F238E27FC236}">
                <a16:creationId xmlns:a16="http://schemas.microsoft.com/office/drawing/2014/main" id="{4CF46FC3-E82B-2B36-F2A4-096CE2E5FC50}"/>
              </a:ext>
            </a:extLst>
          </p:cNvPr>
          <p:cNvSpPr>
            <a:spLocks noChangeShapeType="1"/>
          </p:cNvSpPr>
          <p:nvPr/>
        </p:nvSpPr>
        <p:spPr bwMode="auto">
          <a:xfrm>
            <a:off x="8367835" y="2006370"/>
            <a:ext cx="0" cy="4404111"/>
          </a:xfrm>
          <a:prstGeom prst="line">
            <a:avLst/>
          </a:prstGeom>
          <a:noFill/>
          <a:ln w="3175">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72000" tIns="72000" rIns="72000" bIns="72000" anchor="ctr" anchorCtr="1">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700" b="0" i="0" u="none" strike="noStrike" kern="1200" cap="none" spc="0" normalizeH="0" baseline="0" noProof="0">
              <a:ln>
                <a:noFill/>
              </a:ln>
              <a:solidFill>
                <a:srgbClr val="000000"/>
              </a:solidFill>
              <a:effectLst/>
              <a:uLnTx/>
              <a:uFillTx/>
              <a:latin typeface="LindeDaxPowerPoint" pitchFamily="34" charset="0"/>
              <a:ea typeface="+mn-ea"/>
              <a:cs typeface="Arial" charset="0"/>
            </a:endParaRPr>
          </a:p>
        </p:txBody>
      </p:sp>
      <p:sp>
        <p:nvSpPr>
          <p:cNvPr id="49" name="Line 19">
            <a:extLst>
              <a:ext uri="{FF2B5EF4-FFF2-40B4-BE49-F238E27FC236}">
                <a16:creationId xmlns:a16="http://schemas.microsoft.com/office/drawing/2014/main" id="{077E9EDA-B386-01D7-76B2-74AA709BD481}"/>
              </a:ext>
            </a:extLst>
          </p:cNvPr>
          <p:cNvSpPr>
            <a:spLocks noChangeShapeType="1"/>
          </p:cNvSpPr>
          <p:nvPr/>
        </p:nvSpPr>
        <p:spPr bwMode="auto">
          <a:xfrm>
            <a:off x="2782674" y="2006370"/>
            <a:ext cx="0" cy="4404111"/>
          </a:xfrm>
          <a:prstGeom prst="line">
            <a:avLst/>
          </a:prstGeom>
          <a:noFill/>
          <a:ln w="3175">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72000" tIns="72000" rIns="72000" bIns="72000" anchor="ctr" anchorCtr="1">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700" b="0" i="0" u="none" strike="noStrike" kern="1200" cap="none" spc="0" normalizeH="0" baseline="0" noProof="0">
              <a:ln>
                <a:noFill/>
              </a:ln>
              <a:solidFill>
                <a:srgbClr val="000000"/>
              </a:solidFill>
              <a:effectLst/>
              <a:uLnTx/>
              <a:uFillTx/>
              <a:latin typeface="LindeDaxPowerPoint" pitchFamily="34" charset="0"/>
              <a:ea typeface="+mn-ea"/>
              <a:cs typeface="Arial" charset="0"/>
            </a:endParaRPr>
          </a:p>
        </p:txBody>
      </p:sp>
      <p:sp>
        <p:nvSpPr>
          <p:cNvPr id="27" name="Line 19">
            <a:extLst>
              <a:ext uri="{FF2B5EF4-FFF2-40B4-BE49-F238E27FC236}">
                <a16:creationId xmlns:a16="http://schemas.microsoft.com/office/drawing/2014/main" id="{A1C31EE8-3135-4DC6-35FE-9E9AE8B0D3F3}"/>
              </a:ext>
            </a:extLst>
          </p:cNvPr>
          <p:cNvSpPr>
            <a:spLocks noChangeShapeType="1"/>
          </p:cNvSpPr>
          <p:nvPr/>
        </p:nvSpPr>
        <p:spPr bwMode="auto">
          <a:xfrm>
            <a:off x="1387257" y="2006370"/>
            <a:ext cx="0" cy="4404111"/>
          </a:xfrm>
          <a:prstGeom prst="line">
            <a:avLst/>
          </a:prstGeom>
          <a:noFill/>
          <a:ln w="3175">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72000" tIns="72000" rIns="72000" bIns="72000" anchor="ctr" anchorCtr="1">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700" b="0" i="0" u="none" strike="noStrike" kern="1200" cap="none" spc="0" normalizeH="0" baseline="0" noProof="0">
              <a:ln>
                <a:noFill/>
              </a:ln>
              <a:solidFill>
                <a:srgbClr val="000000"/>
              </a:solidFill>
              <a:effectLst/>
              <a:uLnTx/>
              <a:uFillTx/>
              <a:latin typeface="LindeDaxPowerPoint" pitchFamily="34" charset="0"/>
              <a:ea typeface="+mn-ea"/>
              <a:cs typeface="Arial" charset="0"/>
            </a:endParaRPr>
          </a:p>
        </p:txBody>
      </p:sp>
      <p:sp>
        <p:nvSpPr>
          <p:cNvPr id="172" name="Rectangle 20">
            <a:extLst>
              <a:ext uri="{FF2B5EF4-FFF2-40B4-BE49-F238E27FC236}">
                <a16:creationId xmlns:a16="http://schemas.microsoft.com/office/drawing/2014/main" id="{EF997069-9FCF-E296-D261-6D9835338BE2}"/>
              </a:ext>
            </a:extLst>
          </p:cNvPr>
          <p:cNvSpPr>
            <a:spLocks noChangeArrowheads="1"/>
          </p:cNvSpPr>
          <p:nvPr/>
        </p:nvSpPr>
        <p:spPr bwMode="auto">
          <a:xfrm>
            <a:off x="1845686" y="1419747"/>
            <a:ext cx="465861" cy="297511"/>
          </a:xfrm>
          <a:prstGeom prst="rect">
            <a:avLst/>
          </a:prstGeom>
          <a:solidFill>
            <a:schemeClr val="accent1"/>
          </a:solidFill>
          <a:ln w="12700">
            <a:solidFill>
              <a:schemeClr val="bg1"/>
            </a:solidFill>
            <a:miter lim="800000"/>
            <a:headEnd/>
            <a:tailEnd/>
          </a:ln>
          <a:effectLst/>
        </p:spPr>
        <p:txBody>
          <a:bodyPr wrap="none" lIns="10" tIns="4" rIns="10" bIns="4" anchor="ctr"/>
          <a:lstStyle>
            <a:lvl1pPr defTabSz="839788">
              <a:defRPr sz="2400">
                <a:solidFill>
                  <a:schemeClr val="tx1"/>
                </a:solidFill>
                <a:latin typeface="LindeDaxPowerPoint" panose="020B0500000000020000" pitchFamily="34" charset="0"/>
              </a:defRPr>
            </a:lvl1pPr>
            <a:lvl2pPr marL="420688" defTabSz="839788">
              <a:defRPr sz="2400">
                <a:solidFill>
                  <a:schemeClr val="tx1"/>
                </a:solidFill>
                <a:latin typeface="LindeDaxPowerPoint" panose="020B0500000000020000" pitchFamily="34" charset="0"/>
              </a:defRPr>
            </a:lvl2pPr>
            <a:lvl3pPr marL="839788" defTabSz="839788">
              <a:defRPr sz="2400">
                <a:solidFill>
                  <a:schemeClr val="tx1"/>
                </a:solidFill>
                <a:latin typeface="LindeDaxPowerPoint" panose="020B0500000000020000" pitchFamily="34" charset="0"/>
              </a:defRPr>
            </a:lvl3pPr>
            <a:lvl4pPr marL="1258888" defTabSz="839788">
              <a:defRPr sz="2400">
                <a:solidFill>
                  <a:schemeClr val="tx1"/>
                </a:solidFill>
                <a:latin typeface="LindeDaxPowerPoint" panose="020B0500000000020000" pitchFamily="34" charset="0"/>
              </a:defRPr>
            </a:lvl4pPr>
            <a:lvl5pPr marL="1679575" defTabSz="839788">
              <a:defRPr sz="2400">
                <a:solidFill>
                  <a:schemeClr val="tx1"/>
                </a:solidFill>
                <a:latin typeface="LindeDaxPowerPoint" panose="020B0500000000020000" pitchFamily="34" charset="0"/>
              </a:defRPr>
            </a:lvl5pPr>
            <a:lvl6pPr marL="2136775" defTabSz="839788" fontAlgn="base">
              <a:spcBef>
                <a:spcPct val="0"/>
              </a:spcBef>
              <a:spcAft>
                <a:spcPct val="0"/>
              </a:spcAft>
              <a:defRPr sz="2400">
                <a:solidFill>
                  <a:schemeClr val="tx1"/>
                </a:solidFill>
                <a:latin typeface="LindeDaxPowerPoint" panose="020B0500000000020000" pitchFamily="34" charset="0"/>
              </a:defRPr>
            </a:lvl6pPr>
            <a:lvl7pPr marL="2593975" defTabSz="839788" fontAlgn="base">
              <a:spcBef>
                <a:spcPct val="0"/>
              </a:spcBef>
              <a:spcAft>
                <a:spcPct val="0"/>
              </a:spcAft>
              <a:defRPr sz="2400">
                <a:solidFill>
                  <a:schemeClr val="tx1"/>
                </a:solidFill>
                <a:latin typeface="LindeDaxPowerPoint" panose="020B0500000000020000" pitchFamily="34" charset="0"/>
              </a:defRPr>
            </a:lvl7pPr>
            <a:lvl8pPr marL="3051175" defTabSz="839788" fontAlgn="base">
              <a:spcBef>
                <a:spcPct val="0"/>
              </a:spcBef>
              <a:spcAft>
                <a:spcPct val="0"/>
              </a:spcAft>
              <a:defRPr sz="2400">
                <a:solidFill>
                  <a:schemeClr val="tx1"/>
                </a:solidFill>
                <a:latin typeface="LindeDaxPowerPoint" panose="020B0500000000020000" pitchFamily="34" charset="0"/>
              </a:defRPr>
            </a:lvl8pPr>
            <a:lvl9pPr marL="3508375" defTabSz="839788" fontAlgn="base">
              <a:spcBef>
                <a:spcPct val="0"/>
              </a:spcBef>
              <a:spcAft>
                <a:spcPct val="0"/>
              </a:spcAft>
              <a:defRPr sz="2400">
                <a:solidFill>
                  <a:schemeClr val="tx1"/>
                </a:solidFill>
                <a:latin typeface="LindeDaxPowerPoint" panose="020B0500000000020000" pitchFamily="34" charset="0"/>
              </a:defRPr>
            </a:lvl9pPr>
          </a:lstStyle>
          <a:p>
            <a:pPr marL="0" marR="0" lvl="0" indent="0" algn="ctr" defTabSz="839788" rtl="0" eaLnBrk="0" fontAlgn="base" latinLnBrk="0" hangingPunct="0">
              <a:lnSpc>
                <a:spcPct val="100000"/>
              </a:lnSpc>
              <a:spcBef>
                <a:spcPct val="0"/>
              </a:spcBef>
              <a:spcAft>
                <a:spcPct val="0"/>
              </a:spcAft>
              <a:buClrTx/>
              <a:buSzTx/>
              <a:buFontTx/>
              <a:buNone/>
              <a:tabLst/>
              <a:defRPr/>
            </a:pPr>
            <a:r>
              <a:rPr kumimoji="0" lang="en-US" altLang="en-US" sz="800" b="1" i="0" u="none" strike="noStrike" kern="1200" cap="none" spc="0" normalizeH="0" baseline="0" noProof="0">
                <a:ln>
                  <a:noFill/>
                </a:ln>
                <a:solidFill>
                  <a:srgbClr val="FFFFFF"/>
                </a:solidFill>
                <a:effectLst/>
                <a:uLnTx/>
                <a:uFillTx/>
                <a:latin typeface="LindeDaxPowerPoint"/>
                <a:ea typeface="+mn-ea"/>
                <a:cs typeface="Arial" charset="0"/>
              </a:rPr>
              <a:t>Feb</a:t>
            </a:r>
          </a:p>
        </p:txBody>
      </p:sp>
      <p:sp>
        <p:nvSpPr>
          <p:cNvPr id="175" name="Rectangle 21">
            <a:extLst>
              <a:ext uri="{FF2B5EF4-FFF2-40B4-BE49-F238E27FC236}">
                <a16:creationId xmlns:a16="http://schemas.microsoft.com/office/drawing/2014/main" id="{55CFFFB3-788E-783A-459E-ECB4308485EE}"/>
              </a:ext>
            </a:extLst>
          </p:cNvPr>
          <p:cNvSpPr>
            <a:spLocks noChangeArrowheads="1"/>
          </p:cNvSpPr>
          <p:nvPr/>
        </p:nvSpPr>
        <p:spPr bwMode="auto">
          <a:xfrm>
            <a:off x="2310585" y="1419747"/>
            <a:ext cx="464276" cy="297511"/>
          </a:xfrm>
          <a:prstGeom prst="rect">
            <a:avLst/>
          </a:prstGeom>
          <a:solidFill>
            <a:schemeClr val="accent1"/>
          </a:solidFill>
          <a:ln w="12700">
            <a:solidFill>
              <a:schemeClr val="bg1"/>
            </a:solidFill>
            <a:miter lim="800000"/>
            <a:headEnd/>
            <a:tailEnd/>
          </a:ln>
          <a:effectLst/>
        </p:spPr>
        <p:txBody>
          <a:bodyPr wrap="none" lIns="10" tIns="4" rIns="10" bIns="4" anchor="ctr"/>
          <a:lstStyle>
            <a:lvl1pPr defTabSz="839788">
              <a:defRPr sz="2400">
                <a:solidFill>
                  <a:schemeClr val="tx1"/>
                </a:solidFill>
                <a:latin typeface="LindeDaxPowerPoint" panose="020B0500000000020000" pitchFamily="34" charset="0"/>
              </a:defRPr>
            </a:lvl1pPr>
            <a:lvl2pPr marL="420688" defTabSz="839788">
              <a:defRPr sz="2400">
                <a:solidFill>
                  <a:schemeClr val="tx1"/>
                </a:solidFill>
                <a:latin typeface="LindeDaxPowerPoint" panose="020B0500000000020000" pitchFamily="34" charset="0"/>
              </a:defRPr>
            </a:lvl2pPr>
            <a:lvl3pPr marL="839788" defTabSz="839788">
              <a:defRPr sz="2400">
                <a:solidFill>
                  <a:schemeClr val="tx1"/>
                </a:solidFill>
                <a:latin typeface="LindeDaxPowerPoint" panose="020B0500000000020000" pitchFamily="34" charset="0"/>
              </a:defRPr>
            </a:lvl3pPr>
            <a:lvl4pPr marL="1258888" defTabSz="839788">
              <a:defRPr sz="2400">
                <a:solidFill>
                  <a:schemeClr val="tx1"/>
                </a:solidFill>
                <a:latin typeface="LindeDaxPowerPoint" panose="020B0500000000020000" pitchFamily="34" charset="0"/>
              </a:defRPr>
            </a:lvl4pPr>
            <a:lvl5pPr marL="1679575" defTabSz="839788">
              <a:defRPr sz="2400">
                <a:solidFill>
                  <a:schemeClr val="tx1"/>
                </a:solidFill>
                <a:latin typeface="LindeDaxPowerPoint" panose="020B0500000000020000" pitchFamily="34" charset="0"/>
              </a:defRPr>
            </a:lvl5pPr>
            <a:lvl6pPr marL="2136775" defTabSz="839788" fontAlgn="base">
              <a:spcBef>
                <a:spcPct val="0"/>
              </a:spcBef>
              <a:spcAft>
                <a:spcPct val="0"/>
              </a:spcAft>
              <a:defRPr sz="2400">
                <a:solidFill>
                  <a:schemeClr val="tx1"/>
                </a:solidFill>
                <a:latin typeface="LindeDaxPowerPoint" panose="020B0500000000020000" pitchFamily="34" charset="0"/>
              </a:defRPr>
            </a:lvl6pPr>
            <a:lvl7pPr marL="2593975" defTabSz="839788" fontAlgn="base">
              <a:spcBef>
                <a:spcPct val="0"/>
              </a:spcBef>
              <a:spcAft>
                <a:spcPct val="0"/>
              </a:spcAft>
              <a:defRPr sz="2400">
                <a:solidFill>
                  <a:schemeClr val="tx1"/>
                </a:solidFill>
                <a:latin typeface="LindeDaxPowerPoint" panose="020B0500000000020000" pitchFamily="34" charset="0"/>
              </a:defRPr>
            </a:lvl7pPr>
            <a:lvl8pPr marL="3051175" defTabSz="839788" fontAlgn="base">
              <a:spcBef>
                <a:spcPct val="0"/>
              </a:spcBef>
              <a:spcAft>
                <a:spcPct val="0"/>
              </a:spcAft>
              <a:defRPr sz="2400">
                <a:solidFill>
                  <a:schemeClr val="tx1"/>
                </a:solidFill>
                <a:latin typeface="LindeDaxPowerPoint" panose="020B0500000000020000" pitchFamily="34" charset="0"/>
              </a:defRPr>
            </a:lvl8pPr>
            <a:lvl9pPr marL="3508375" defTabSz="839788" fontAlgn="base">
              <a:spcBef>
                <a:spcPct val="0"/>
              </a:spcBef>
              <a:spcAft>
                <a:spcPct val="0"/>
              </a:spcAft>
              <a:defRPr sz="2400">
                <a:solidFill>
                  <a:schemeClr val="tx1"/>
                </a:solidFill>
                <a:latin typeface="LindeDaxPowerPoint" panose="020B0500000000020000" pitchFamily="34" charset="0"/>
              </a:defRPr>
            </a:lvl9pPr>
          </a:lstStyle>
          <a:p>
            <a:pPr marL="0" marR="0" lvl="0" indent="0" algn="ctr" defTabSz="839788" rtl="0" eaLnBrk="0" fontAlgn="base" latinLnBrk="0" hangingPunct="0">
              <a:lnSpc>
                <a:spcPct val="100000"/>
              </a:lnSpc>
              <a:spcBef>
                <a:spcPct val="0"/>
              </a:spcBef>
              <a:spcAft>
                <a:spcPct val="0"/>
              </a:spcAft>
              <a:buClrTx/>
              <a:buSzTx/>
              <a:buFontTx/>
              <a:buNone/>
              <a:tabLst/>
              <a:defRPr/>
            </a:pPr>
            <a:r>
              <a:rPr kumimoji="0" lang="en-US" altLang="en-US" sz="800" b="1" i="0" u="none" strike="noStrike" kern="1200" cap="none" spc="0" normalizeH="0" baseline="0" noProof="0">
                <a:ln>
                  <a:noFill/>
                </a:ln>
                <a:solidFill>
                  <a:srgbClr val="FFFFFF"/>
                </a:solidFill>
                <a:effectLst/>
                <a:uLnTx/>
                <a:uFillTx/>
                <a:latin typeface="LindeDaxPowerPoint"/>
                <a:ea typeface="+mn-ea"/>
                <a:cs typeface="Arial" charset="0"/>
              </a:rPr>
              <a:t>Mar</a:t>
            </a:r>
          </a:p>
        </p:txBody>
      </p:sp>
      <p:sp>
        <p:nvSpPr>
          <p:cNvPr id="176" name="Rectangle 24">
            <a:extLst>
              <a:ext uri="{FF2B5EF4-FFF2-40B4-BE49-F238E27FC236}">
                <a16:creationId xmlns:a16="http://schemas.microsoft.com/office/drawing/2014/main" id="{5BBD8869-F440-08F1-F0D3-2E98B5C8BA63}"/>
              </a:ext>
            </a:extLst>
          </p:cNvPr>
          <p:cNvSpPr>
            <a:spLocks noChangeArrowheads="1"/>
          </p:cNvSpPr>
          <p:nvPr/>
        </p:nvSpPr>
        <p:spPr bwMode="auto">
          <a:xfrm>
            <a:off x="2773899" y="1419747"/>
            <a:ext cx="465861" cy="297511"/>
          </a:xfrm>
          <a:prstGeom prst="rect">
            <a:avLst/>
          </a:prstGeom>
          <a:solidFill>
            <a:schemeClr val="accent1"/>
          </a:solidFill>
          <a:ln w="12700">
            <a:solidFill>
              <a:schemeClr val="bg1"/>
            </a:solidFill>
            <a:miter lim="800000"/>
            <a:headEnd/>
            <a:tailEnd/>
          </a:ln>
          <a:effectLst/>
        </p:spPr>
        <p:txBody>
          <a:bodyPr wrap="none" lIns="10" tIns="4" rIns="10" bIns="4" anchor="ctr"/>
          <a:lstStyle>
            <a:lvl1pPr defTabSz="839788">
              <a:defRPr sz="2400">
                <a:solidFill>
                  <a:schemeClr val="tx1"/>
                </a:solidFill>
                <a:latin typeface="LindeDaxPowerPoint" panose="020B0500000000020000" pitchFamily="34" charset="0"/>
              </a:defRPr>
            </a:lvl1pPr>
            <a:lvl2pPr marL="420688" defTabSz="839788">
              <a:defRPr sz="2400">
                <a:solidFill>
                  <a:schemeClr val="tx1"/>
                </a:solidFill>
                <a:latin typeface="LindeDaxPowerPoint" panose="020B0500000000020000" pitchFamily="34" charset="0"/>
              </a:defRPr>
            </a:lvl2pPr>
            <a:lvl3pPr marL="839788" defTabSz="839788">
              <a:defRPr sz="2400">
                <a:solidFill>
                  <a:schemeClr val="tx1"/>
                </a:solidFill>
                <a:latin typeface="LindeDaxPowerPoint" panose="020B0500000000020000" pitchFamily="34" charset="0"/>
              </a:defRPr>
            </a:lvl3pPr>
            <a:lvl4pPr marL="1258888" defTabSz="839788">
              <a:defRPr sz="2400">
                <a:solidFill>
                  <a:schemeClr val="tx1"/>
                </a:solidFill>
                <a:latin typeface="LindeDaxPowerPoint" panose="020B0500000000020000" pitchFamily="34" charset="0"/>
              </a:defRPr>
            </a:lvl4pPr>
            <a:lvl5pPr marL="1679575" defTabSz="839788">
              <a:defRPr sz="2400">
                <a:solidFill>
                  <a:schemeClr val="tx1"/>
                </a:solidFill>
                <a:latin typeface="LindeDaxPowerPoint" panose="020B0500000000020000" pitchFamily="34" charset="0"/>
              </a:defRPr>
            </a:lvl5pPr>
            <a:lvl6pPr marL="2136775" defTabSz="839788" fontAlgn="base">
              <a:spcBef>
                <a:spcPct val="0"/>
              </a:spcBef>
              <a:spcAft>
                <a:spcPct val="0"/>
              </a:spcAft>
              <a:defRPr sz="2400">
                <a:solidFill>
                  <a:schemeClr val="tx1"/>
                </a:solidFill>
                <a:latin typeface="LindeDaxPowerPoint" panose="020B0500000000020000" pitchFamily="34" charset="0"/>
              </a:defRPr>
            </a:lvl6pPr>
            <a:lvl7pPr marL="2593975" defTabSz="839788" fontAlgn="base">
              <a:spcBef>
                <a:spcPct val="0"/>
              </a:spcBef>
              <a:spcAft>
                <a:spcPct val="0"/>
              </a:spcAft>
              <a:defRPr sz="2400">
                <a:solidFill>
                  <a:schemeClr val="tx1"/>
                </a:solidFill>
                <a:latin typeface="LindeDaxPowerPoint" panose="020B0500000000020000" pitchFamily="34" charset="0"/>
              </a:defRPr>
            </a:lvl7pPr>
            <a:lvl8pPr marL="3051175" defTabSz="839788" fontAlgn="base">
              <a:spcBef>
                <a:spcPct val="0"/>
              </a:spcBef>
              <a:spcAft>
                <a:spcPct val="0"/>
              </a:spcAft>
              <a:defRPr sz="2400">
                <a:solidFill>
                  <a:schemeClr val="tx1"/>
                </a:solidFill>
                <a:latin typeface="LindeDaxPowerPoint" panose="020B0500000000020000" pitchFamily="34" charset="0"/>
              </a:defRPr>
            </a:lvl8pPr>
            <a:lvl9pPr marL="3508375" defTabSz="839788" fontAlgn="base">
              <a:spcBef>
                <a:spcPct val="0"/>
              </a:spcBef>
              <a:spcAft>
                <a:spcPct val="0"/>
              </a:spcAft>
              <a:defRPr sz="2400">
                <a:solidFill>
                  <a:schemeClr val="tx1"/>
                </a:solidFill>
                <a:latin typeface="LindeDaxPowerPoint" panose="020B0500000000020000" pitchFamily="34" charset="0"/>
              </a:defRPr>
            </a:lvl9pPr>
          </a:lstStyle>
          <a:p>
            <a:pPr marL="0" marR="0" lvl="0" indent="0" algn="ctr" defTabSz="839788" rtl="0" eaLnBrk="0" fontAlgn="base" latinLnBrk="0" hangingPunct="0">
              <a:lnSpc>
                <a:spcPct val="100000"/>
              </a:lnSpc>
              <a:spcBef>
                <a:spcPct val="0"/>
              </a:spcBef>
              <a:spcAft>
                <a:spcPct val="0"/>
              </a:spcAft>
              <a:buClrTx/>
              <a:buSzTx/>
              <a:buFontTx/>
              <a:buNone/>
              <a:tabLst/>
              <a:defRPr/>
            </a:pPr>
            <a:r>
              <a:rPr kumimoji="0" lang="en-US" altLang="en-US" sz="800" b="1" i="0" u="none" strike="noStrike" kern="1200" cap="none" spc="0" normalizeH="0" baseline="0" noProof="0">
                <a:ln>
                  <a:noFill/>
                </a:ln>
                <a:solidFill>
                  <a:srgbClr val="FFFFFF"/>
                </a:solidFill>
                <a:effectLst/>
                <a:uLnTx/>
                <a:uFillTx/>
                <a:latin typeface="LindeDaxPowerPoint"/>
                <a:ea typeface="+mn-ea"/>
                <a:cs typeface="Arial" charset="0"/>
              </a:rPr>
              <a:t>April</a:t>
            </a:r>
          </a:p>
        </p:txBody>
      </p:sp>
      <p:sp>
        <p:nvSpPr>
          <p:cNvPr id="180" name="Rectangle 25">
            <a:extLst>
              <a:ext uri="{FF2B5EF4-FFF2-40B4-BE49-F238E27FC236}">
                <a16:creationId xmlns:a16="http://schemas.microsoft.com/office/drawing/2014/main" id="{7CDDD22A-6F45-A101-7BBD-97558B5F600B}"/>
              </a:ext>
            </a:extLst>
          </p:cNvPr>
          <p:cNvSpPr>
            <a:spLocks noChangeArrowheads="1"/>
          </p:cNvSpPr>
          <p:nvPr/>
        </p:nvSpPr>
        <p:spPr bwMode="auto">
          <a:xfrm>
            <a:off x="3238798" y="1419747"/>
            <a:ext cx="465861" cy="297511"/>
          </a:xfrm>
          <a:prstGeom prst="rect">
            <a:avLst/>
          </a:prstGeom>
          <a:solidFill>
            <a:schemeClr val="accent1"/>
          </a:solidFill>
          <a:ln w="12700">
            <a:solidFill>
              <a:schemeClr val="bg1"/>
            </a:solidFill>
            <a:miter lim="800000"/>
            <a:headEnd/>
            <a:tailEnd/>
          </a:ln>
          <a:effectLst/>
        </p:spPr>
        <p:txBody>
          <a:bodyPr wrap="none" lIns="10" tIns="4" rIns="10" bIns="4" anchor="ctr"/>
          <a:lstStyle>
            <a:lvl1pPr defTabSz="839788">
              <a:defRPr sz="2400">
                <a:solidFill>
                  <a:schemeClr val="tx1"/>
                </a:solidFill>
                <a:latin typeface="LindeDaxPowerPoint" panose="020B0500000000020000" pitchFamily="34" charset="0"/>
              </a:defRPr>
            </a:lvl1pPr>
            <a:lvl2pPr marL="420688" defTabSz="839788">
              <a:defRPr sz="2400">
                <a:solidFill>
                  <a:schemeClr val="tx1"/>
                </a:solidFill>
                <a:latin typeface="LindeDaxPowerPoint" panose="020B0500000000020000" pitchFamily="34" charset="0"/>
              </a:defRPr>
            </a:lvl2pPr>
            <a:lvl3pPr marL="839788" defTabSz="839788">
              <a:defRPr sz="2400">
                <a:solidFill>
                  <a:schemeClr val="tx1"/>
                </a:solidFill>
                <a:latin typeface="LindeDaxPowerPoint" panose="020B0500000000020000" pitchFamily="34" charset="0"/>
              </a:defRPr>
            </a:lvl3pPr>
            <a:lvl4pPr marL="1258888" defTabSz="839788">
              <a:defRPr sz="2400">
                <a:solidFill>
                  <a:schemeClr val="tx1"/>
                </a:solidFill>
                <a:latin typeface="LindeDaxPowerPoint" panose="020B0500000000020000" pitchFamily="34" charset="0"/>
              </a:defRPr>
            </a:lvl4pPr>
            <a:lvl5pPr marL="1679575" defTabSz="839788">
              <a:defRPr sz="2400">
                <a:solidFill>
                  <a:schemeClr val="tx1"/>
                </a:solidFill>
                <a:latin typeface="LindeDaxPowerPoint" panose="020B0500000000020000" pitchFamily="34" charset="0"/>
              </a:defRPr>
            </a:lvl5pPr>
            <a:lvl6pPr marL="2136775" defTabSz="839788" fontAlgn="base">
              <a:spcBef>
                <a:spcPct val="0"/>
              </a:spcBef>
              <a:spcAft>
                <a:spcPct val="0"/>
              </a:spcAft>
              <a:defRPr sz="2400">
                <a:solidFill>
                  <a:schemeClr val="tx1"/>
                </a:solidFill>
                <a:latin typeface="LindeDaxPowerPoint" panose="020B0500000000020000" pitchFamily="34" charset="0"/>
              </a:defRPr>
            </a:lvl6pPr>
            <a:lvl7pPr marL="2593975" defTabSz="839788" fontAlgn="base">
              <a:spcBef>
                <a:spcPct val="0"/>
              </a:spcBef>
              <a:spcAft>
                <a:spcPct val="0"/>
              </a:spcAft>
              <a:defRPr sz="2400">
                <a:solidFill>
                  <a:schemeClr val="tx1"/>
                </a:solidFill>
                <a:latin typeface="LindeDaxPowerPoint" panose="020B0500000000020000" pitchFamily="34" charset="0"/>
              </a:defRPr>
            </a:lvl7pPr>
            <a:lvl8pPr marL="3051175" defTabSz="839788" fontAlgn="base">
              <a:spcBef>
                <a:spcPct val="0"/>
              </a:spcBef>
              <a:spcAft>
                <a:spcPct val="0"/>
              </a:spcAft>
              <a:defRPr sz="2400">
                <a:solidFill>
                  <a:schemeClr val="tx1"/>
                </a:solidFill>
                <a:latin typeface="LindeDaxPowerPoint" panose="020B0500000000020000" pitchFamily="34" charset="0"/>
              </a:defRPr>
            </a:lvl8pPr>
            <a:lvl9pPr marL="3508375" defTabSz="839788" fontAlgn="base">
              <a:spcBef>
                <a:spcPct val="0"/>
              </a:spcBef>
              <a:spcAft>
                <a:spcPct val="0"/>
              </a:spcAft>
              <a:defRPr sz="2400">
                <a:solidFill>
                  <a:schemeClr val="tx1"/>
                </a:solidFill>
                <a:latin typeface="LindeDaxPowerPoint" panose="020B0500000000020000" pitchFamily="34" charset="0"/>
              </a:defRPr>
            </a:lvl9pPr>
          </a:lstStyle>
          <a:p>
            <a:pPr marL="0" marR="0" lvl="0" indent="0" algn="ctr" defTabSz="839788" rtl="0" eaLnBrk="0" fontAlgn="base" latinLnBrk="0" hangingPunct="0">
              <a:lnSpc>
                <a:spcPct val="100000"/>
              </a:lnSpc>
              <a:spcBef>
                <a:spcPct val="0"/>
              </a:spcBef>
              <a:spcAft>
                <a:spcPct val="0"/>
              </a:spcAft>
              <a:buClrTx/>
              <a:buSzTx/>
              <a:buFontTx/>
              <a:buNone/>
              <a:tabLst/>
              <a:defRPr/>
            </a:pPr>
            <a:r>
              <a:rPr kumimoji="0" lang="en-US" altLang="en-US" sz="800" b="1" i="0" u="none" strike="noStrike" kern="1200" cap="none" spc="0" normalizeH="0" baseline="0" noProof="0">
                <a:ln>
                  <a:noFill/>
                </a:ln>
                <a:solidFill>
                  <a:srgbClr val="FFFFFF"/>
                </a:solidFill>
                <a:effectLst/>
                <a:uLnTx/>
                <a:uFillTx/>
                <a:latin typeface="LindeDaxPowerPoint"/>
                <a:ea typeface="+mn-ea"/>
                <a:cs typeface="Arial" charset="0"/>
              </a:rPr>
              <a:t>May</a:t>
            </a:r>
          </a:p>
        </p:txBody>
      </p:sp>
      <p:sp>
        <p:nvSpPr>
          <p:cNvPr id="218" name="Line 19">
            <a:extLst>
              <a:ext uri="{FF2B5EF4-FFF2-40B4-BE49-F238E27FC236}">
                <a16:creationId xmlns:a16="http://schemas.microsoft.com/office/drawing/2014/main" id="{C719A420-4BDB-EF8F-48F5-C084297AACB4}"/>
              </a:ext>
            </a:extLst>
          </p:cNvPr>
          <p:cNvSpPr>
            <a:spLocks noChangeShapeType="1"/>
          </p:cNvSpPr>
          <p:nvPr/>
        </p:nvSpPr>
        <p:spPr bwMode="auto">
          <a:xfrm>
            <a:off x="929401" y="2006370"/>
            <a:ext cx="0" cy="4404111"/>
          </a:xfrm>
          <a:prstGeom prst="line">
            <a:avLst/>
          </a:prstGeom>
          <a:noFill/>
          <a:ln w="3175">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72000" tIns="72000" rIns="72000" bIns="72000" anchor="ctr" anchorCtr="1">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LindeDaxPowerPoint" pitchFamily="34" charset="0"/>
              <a:ea typeface="+mn-ea"/>
              <a:cs typeface="Arial" charset="0"/>
            </a:endParaRPr>
          </a:p>
        </p:txBody>
      </p:sp>
      <p:sp>
        <p:nvSpPr>
          <p:cNvPr id="283" name="Rechteck 107">
            <a:extLst>
              <a:ext uri="{FF2B5EF4-FFF2-40B4-BE49-F238E27FC236}">
                <a16:creationId xmlns:a16="http://schemas.microsoft.com/office/drawing/2014/main" id="{D6E32B69-B1A8-47FB-CAC6-1DEA9A77A475}"/>
              </a:ext>
            </a:extLst>
          </p:cNvPr>
          <p:cNvSpPr/>
          <p:nvPr/>
        </p:nvSpPr>
        <p:spPr bwMode="auto">
          <a:xfrm>
            <a:off x="930800" y="5256468"/>
            <a:ext cx="3720076" cy="146961"/>
          </a:xfrm>
          <a:prstGeom prst="rect">
            <a:avLst/>
          </a:prstGeom>
          <a:solidFill>
            <a:schemeClr val="tx2"/>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700" b="0" i="0" u="none" strike="noStrike" kern="1200" cap="none" spc="0" normalizeH="0" baseline="0" noProof="0" err="1">
                <a:ln>
                  <a:noFill/>
                </a:ln>
                <a:solidFill>
                  <a:srgbClr val="FFFFFF"/>
                </a:solidFill>
                <a:effectLst/>
                <a:uLnTx/>
                <a:uFillTx/>
                <a:latin typeface="LindeDaxPowerPoint" pitchFamily="34" charset="0"/>
                <a:ea typeface="+mn-ea"/>
                <a:cs typeface="Arial" charset="0"/>
              </a:rPr>
              <a:t>xyz</a:t>
            </a:r>
            <a:endParaRPr kumimoji="0" lang="en-US" sz="700" b="0" i="0" u="none" strike="noStrike" kern="1200" cap="none" spc="0" normalizeH="0" baseline="0" noProof="0">
              <a:ln>
                <a:noFill/>
              </a:ln>
              <a:solidFill>
                <a:srgbClr val="FFFFFF"/>
              </a:solidFill>
              <a:effectLst/>
              <a:uLnTx/>
              <a:uFillTx/>
              <a:latin typeface="LindeDaxPowerPoint" pitchFamily="34" charset="0"/>
              <a:ea typeface="+mn-ea"/>
              <a:cs typeface="Arial" charset="0"/>
            </a:endParaRPr>
          </a:p>
        </p:txBody>
      </p:sp>
      <p:sp>
        <p:nvSpPr>
          <p:cNvPr id="286" name="Rectangle 25">
            <a:extLst>
              <a:ext uri="{FF2B5EF4-FFF2-40B4-BE49-F238E27FC236}">
                <a16:creationId xmlns:a16="http://schemas.microsoft.com/office/drawing/2014/main" id="{66DB0605-6821-210C-0361-B7AA45B8A4AB}"/>
              </a:ext>
            </a:extLst>
          </p:cNvPr>
          <p:cNvSpPr>
            <a:spLocks noChangeArrowheads="1"/>
          </p:cNvSpPr>
          <p:nvPr/>
        </p:nvSpPr>
        <p:spPr bwMode="auto">
          <a:xfrm>
            <a:off x="3703701" y="1419747"/>
            <a:ext cx="465861" cy="297511"/>
          </a:xfrm>
          <a:prstGeom prst="rect">
            <a:avLst/>
          </a:prstGeom>
          <a:solidFill>
            <a:schemeClr val="accent1"/>
          </a:solidFill>
          <a:ln w="12700">
            <a:solidFill>
              <a:schemeClr val="bg1"/>
            </a:solidFill>
            <a:miter lim="800000"/>
            <a:headEnd/>
            <a:tailEnd/>
          </a:ln>
          <a:effectLst/>
        </p:spPr>
        <p:txBody>
          <a:bodyPr wrap="none" lIns="10" tIns="4" rIns="10" bIns="4" anchor="ctr"/>
          <a:lstStyle>
            <a:lvl1pPr defTabSz="839788">
              <a:defRPr sz="2400">
                <a:solidFill>
                  <a:schemeClr val="tx1"/>
                </a:solidFill>
                <a:latin typeface="LindeDaxPowerPoint" panose="020B0500000000020000" pitchFamily="34" charset="0"/>
              </a:defRPr>
            </a:lvl1pPr>
            <a:lvl2pPr marL="420688" defTabSz="839788">
              <a:defRPr sz="2400">
                <a:solidFill>
                  <a:schemeClr val="tx1"/>
                </a:solidFill>
                <a:latin typeface="LindeDaxPowerPoint" panose="020B0500000000020000" pitchFamily="34" charset="0"/>
              </a:defRPr>
            </a:lvl2pPr>
            <a:lvl3pPr marL="839788" defTabSz="839788">
              <a:defRPr sz="2400">
                <a:solidFill>
                  <a:schemeClr val="tx1"/>
                </a:solidFill>
                <a:latin typeface="LindeDaxPowerPoint" panose="020B0500000000020000" pitchFamily="34" charset="0"/>
              </a:defRPr>
            </a:lvl3pPr>
            <a:lvl4pPr marL="1258888" defTabSz="839788">
              <a:defRPr sz="2400">
                <a:solidFill>
                  <a:schemeClr val="tx1"/>
                </a:solidFill>
                <a:latin typeface="LindeDaxPowerPoint" panose="020B0500000000020000" pitchFamily="34" charset="0"/>
              </a:defRPr>
            </a:lvl4pPr>
            <a:lvl5pPr marL="1679575" defTabSz="839788">
              <a:defRPr sz="2400">
                <a:solidFill>
                  <a:schemeClr val="tx1"/>
                </a:solidFill>
                <a:latin typeface="LindeDaxPowerPoint" panose="020B0500000000020000" pitchFamily="34" charset="0"/>
              </a:defRPr>
            </a:lvl5pPr>
            <a:lvl6pPr marL="2136775" defTabSz="839788" fontAlgn="base">
              <a:spcBef>
                <a:spcPct val="0"/>
              </a:spcBef>
              <a:spcAft>
                <a:spcPct val="0"/>
              </a:spcAft>
              <a:defRPr sz="2400">
                <a:solidFill>
                  <a:schemeClr val="tx1"/>
                </a:solidFill>
                <a:latin typeface="LindeDaxPowerPoint" panose="020B0500000000020000" pitchFamily="34" charset="0"/>
              </a:defRPr>
            </a:lvl6pPr>
            <a:lvl7pPr marL="2593975" defTabSz="839788" fontAlgn="base">
              <a:spcBef>
                <a:spcPct val="0"/>
              </a:spcBef>
              <a:spcAft>
                <a:spcPct val="0"/>
              </a:spcAft>
              <a:defRPr sz="2400">
                <a:solidFill>
                  <a:schemeClr val="tx1"/>
                </a:solidFill>
                <a:latin typeface="LindeDaxPowerPoint" panose="020B0500000000020000" pitchFamily="34" charset="0"/>
              </a:defRPr>
            </a:lvl7pPr>
            <a:lvl8pPr marL="3051175" defTabSz="839788" fontAlgn="base">
              <a:spcBef>
                <a:spcPct val="0"/>
              </a:spcBef>
              <a:spcAft>
                <a:spcPct val="0"/>
              </a:spcAft>
              <a:defRPr sz="2400">
                <a:solidFill>
                  <a:schemeClr val="tx1"/>
                </a:solidFill>
                <a:latin typeface="LindeDaxPowerPoint" panose="020B0500000000020000" pitchFamily="34" charset="0"/>
              </a:defRPr>
            </a:lvl8pPr>
            <a:lvl9pPr marL="3508375" defTabSz="839788" fontAlgn="base">
              <a:spcBef>
                <a:spcPct val="0"/>
              </a:spcBef>
              <a:spcAft>
                <a:spcPct val="0"/>
              </a:spcAft>
              <a:defRPr sz="2400">
                <a:solidFill>
                  <a:schemeClr val="tx1"/>
                </a:solidFill>
                <a:latin typeface="LindeDaxPowerPoint" panose="020B0500000000020000" pitchFamily="34" charset="0"/>
              </a:defRPr>
            </a:lvl9pPr>
          </a:lstStyle>
          <a:p>
            <a:pPr marL="0" marR="0" lvl="0" indent="0" algn="ctr" defTabSz="839788" rtl="0" eaLnBrk="0" fontAlgn="base" latinLnBrk="0" hangingPunct="0">
              <a:lnSpc>
                <a:spcPct val="100000"/>
              </a:lnSpc>
              <a:spcBef>
                <a:spcPct val="0"/>
              </a:spcBef>
              <a:spcAft>
                <a:spcPct val="0"/>
              </a:spcAft>
              <a:buClrTx/>
              <a:buSzTx/>
              <a:buFontTx/>
              <a:buNone/>
              <a:tabLst/>
              <a:defRPr/>
            </a:pPr>
            <a:r>
              <a:rPr kumimoji="0" lang="en-US" altLang="en-US" sz="800" b="1" i="0" u="none" strike="noStrike" kern="1200" cap="none" spc="0" normalizeH="0" baseline="0" noProof="0">
                <a:ln>
                  <a:noFill/>
                </a:ln>
                <a:solidFill>
                  <a:srgbClr val="FFFFFF"/>
                </a:solidFill>
                <a:effectLst/>
                <a:uLnTx/>
                <a:uFillTx/>
                <a:latin typeface="LindeDaxPowerPoint"/>
                <a:ea typeface="+mn-ea"/>
                <a:cs typeface="Arial" charset="0"/>
              </a:rPr>
              <a:t>June</a:t>
            </a:r>
          </a:p>
        </p:txBody>
      </p:sp>
      <p:sp>
        <p:nvSpPr>
          <p:cNvPr id="107" name="Line 19">
            <a:extLst>
              <a:ext uri="{FF2B5EF4-FFF2-40B4-BE49-F238E27FC236}">
                <a16:creationId xmlns:a16="http://schemas.microsoft.com/office/drawing/2014/main" id="{627494B9-5E8D-19BB-425D-E42538C87FFC}"/>
              </a:ext>
            </a:extLst>
          </p:cNvPr>
          <p:cNvSpPr>
            <a:spLocks noChangeShapeType="1"/>
          </p:cNvSpPr>
          <p:nvPr/>
        </p:nvSpPr>
        <p:spPr bwMode="auto">
          <a:xfrm>
            <a:off x="5561784" y="2006370"/>
            <a:ext cx="0" cy="4404111"/>
          </a:xfrm>
          <a:prstGeom prst="line">
            <a:avLst/>
          </a:prstGeom>
          <a:noFill/>
          <a:ln w="3175">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72000" tIns="72000" rIns="72000" bIns="72000" anchor="ctr" anchorCtr="1">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700" b="0" i="0" u="none" strike="noStrike" kern="1200" cap="none" spc="0" normalizeH="0" baseline="0" noProof="0">
              <a:ln>
                <a:noFill/>
              </a:ln>
              <a:solidFill>
                <a:srgbClr val="000000"/>
              </a:solidFill>
              <a:effectLst/>
              <a:uLnTx/>
              <a:uFillTx/>
              <a:latin typeface="LindeDaxPowerPoint" pitchFamily="34" charset="0"/>
              <a:ea typeface="+mn-ea"/>
              <a:cs typeface="Arial" charset="0"/>
            </a:endParaRPr>
          </a:p>
        </p:txBody>
      </p:sp>
      <p:sp>
        <p:nvSpPr>
          <p:cNvPr id="242" name="Rechteck 107">
            <a:extLst>
              <a:ext uri="{FF2B5EF4-FFF2-40B4-BE49-F238E27FC236}">
                <a16:creationId xmlns:a16="http://schemas.microsoft.com/office/drawing/2014/main" id="{A1B483D4-A0D3-FAAA-322B-A854BE582811}"/>
              </a:ext>
            </a:extLst>
          </p:cNvPr>
          <p:cNvSpPr/>
          <p:nvPr/>
        </p:nvSpPr>
        <p:spPr bwMode="auto">
          <a:xfrm>
            <a:off x="924959" y="1733980"/>
            <a:ext cx="7907891" cy="430512"/>
          </a:xfrm>
          <a:prstGeom prst="rect">
            <a:avLst/>
          </a:prstGeom>
          <a:solidFill>
            <a:schemeClr val="bg1"/>
          </a:solidFill>
          <a:ln w="6350" cap="flat" cmpd="sng" algn="ctr">
            <a:solidFill>
              <a:schemeClr val="bg1">
                <a:lumMod val="50000"/>
              </a:schemeClr>
            </a:solid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900" b="1" i="0" u="none" strike="noStrike" kern="1200" cap="none" spc="0" normalizeH="0" baseline="0" noProof="0">
              <a:ln>
                <a:noFill/>
              </a:ln>
              <a:solidFill>
                <a:srgbClr val="000000"/>
              </a:solidFill>
              <a:effectLst/>
              <a:uLnTx/>
              <a:uFillTx/>
              <a:latin typeface="LindeDaxPowerPoint" pitchFamily="34" charset="0"/>
              <a:ea typeface="+mn-ea"/>
              <a:cs typeface="Arial" charset="0"/>
            </a:endParaRPr>
          </a:p>
        </p:txBody>
      </p:sp>
      <p:sp>
        <p:nvSpPr>
          <p:cNvPr id="115" name="Rechteck 116">
            <a:extLst>
              <a:ext uri="{FF2B5EF4-FFF2-40B4-BE49-F238E27FC236}">
                <a16:creationId xmlns:a16="http://schemas.microsoft.com/office/drawing/2014/main" id="{6501DA00-0FBF-3961-A7AD-979C5301BC72}"/>
              </a:ext>
            </a:extLst>
          </p:cNvPr>
          <p:cNvSpPr/>
          <p:nvPr/>
        </p:nvSpPr>
        <p:spPr bwMode="auto">
          <a:xfrm>
            <a:off x="7018995" y="6531524"/>
            <a:ext cx="571714" cy="120886"/>
          </a:xfrm>
          <a:prstGeom prst="rect">
            <a:avLst/>
          </a:prstGeom>
          <a:solidFill>
            <a:schemeClr val="tx2"/>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LindeDaxPowerPoint" pitchFamily="34" charset="0"/>
                <a:ea typeface="+mn-ea"/>
                <a:cs typeface="Arial" charset="0"/>
              </a:rPr>
              <a:t>Regional</a:t>
            </a:r>
          </a:p>
        </p:txBody>
      </p:sp>
      <p:sp>
        <p:nvSpPr>
          <p:cNvPr id="116" name="Rechteck 117">
            <a:extLst>
              <a:ext uri="{FF2B5EF4-FFF2-40B4-BE49-F238E27FC236}">
                <a16:creationId xmlns:a16="http://schemas.microsoft.com/office/drawing/2014/main" id="{CD393FDB-5AF8-F561-5E65-1B2A045B85C2}"/>
              </a:ext>
            </a:extLst>
          </p:cNvPr>
          <p:cNvSpPr/>
          <p:nvPr/>
        </p:nvSpPr>
        <p:spPr bwMode="auto">
          <a:xfrm>
            <a:off x="7619644" y="6531524"/>
            <a:ext cx="571714" cy="120886"/>
          </a:xfrm>
          <a:prstGeom prst="rect">
            <a:avLst/>
          </a:prstGeom>
          <a:solidFill>
            <a:schemeClr val="accent1"/>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LindeDaxPowerPoint" pitchFamily="34" charset="0"/>
                <a:ea typeface="+mn-ea"/>
                <a:cs typeface="Arial" charset="0"/>
              </a:rPr>
              <a:t>Corporate</a:t>
            </a:r>
          </a:p>
        </p:txBody>
      </p:sp>
      <p:sp>
        <p:nvSpPr>
          <p:cNvPr id="135" name="Rechteck 107">
            <a:extLst>
              <a:ext uri="{FF2B5EF4-FFF2-40B4-BE49-F238E27FC236}">
                <a16:creationId xmlns:a16="http://schemas.microsoft.com/office/drawing/2014/main" id="{12A8C368-E079-1883-2BF0-D12129AF9ABA}"/>
              </a:ext>
            </a:extLst>
          </p:cNvPr>
          <p:cNvSpPr/>
          <p:nvPr/>
        </p:nvSpPr>
        <p:spPr bwMode="auto">
          <a:xfrm>
            <a:off x="2323771" y="3133004"/>
            <a:ext cx="1851191" cy="158946"/>
          </a:xfrm>
          <a:prstGeom prst="rect">
            <a:avLst/>
          </a:prstGeom>
          <a:solidFill>
            <a:schemeClr val="accent1"/>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700" b="0" i="0" u="none" strike="noStrike" kern="1200" cap="none" spc="0" normalizeH="0" baseline="0" noProof="0">
                <a:ln>
                  <a:noFill/>
                </a:ln>
                <a:solidFill>
                  <a:srgbClr val="FFFFFF"/>
                </a:solidFill>
                <a:effectLst/>
                <a:uLnTx/>
                <a:uFillTx/>
                <a:latin typeface="LindeDaxPowerPoint" pitchFamily="34" charset="0"/>
                <a:ea typeface="+mn-ea"/>
                <a:cs typeface="Arial" charset="0"/>
              </a:rPr>
              <a:t>Test Automation </a:t>
            </a:r>
            <a:r>
              <a:rPr kumimoji="0" lang="en-US" sz="700" b="0" i="0" u="none" strike="noStrike" kern="1200" cap="none" spc="0" normalizeH="0" baseline="0" noProof="0">
                <a:ln>
                  <a:noFill/>
                </a:ln>
                <a:solidFill>
                  <a:srgbClr val="FFFFFF"/>
                </a:solidFill>
                <a:effectLst/>
                <a:uLnTx/>
                <a:uFillTx/>
                <a:latin typeface="LindeDaxPowerPoint" pitchFamily="34" charset="0"/>
                <a:ea typeface="+mn-ea"/>
                <a:cs typeface="Arial" charset="0"/>
              </a:rPr>
              <a:t>Build</a:t>
            </a:r>
          </a:p>
        </p:txBody>
      </p:sp>
      <p:sp>
        <p:nvSpPr>
          <p:cNvPr id="119" name="Rectangle 35">
            <a:extLst>
              <a:ext uri="{FF2B5EF4-FFF2-40B4-BE49-F238E27FC236}">
                <a16:creationId xmlns:a16="http://schemas.microsoft.com/office/drawing/2014/main" id="{B8D771AD-AA50-6A76-1AB7-D0F40B6D598F}"/>
              </a:ext>
            </a:extLst>
          </p:cNvPr>
          <p:cNvSpPr>
            <a:spLocks noChangeArrowheads="1"/>
          </p:cNvSpPr>
          <p:nvPr/>
        </p:nvSpPr>
        <p:spPr bwMode="auto">
          <a:xfrm>
            <a:off x="4635743" y="1418664"/>
            <a:ext cx="464275" cy="297511"/>
          </a:xfrm>
          <a:prstGeom prst="rect">
            <a:avLst/>
          </a:prstGeom>
          <a:solidFill>
            <a:schemeClr val="accent1"/>
          </a:solidFill>
          <a:ln w="12700">
            <a:solidFill>
              <a:schemeClr val="bg1"/>
            </a:solidFill>
            <a:miter lim="800000"/>
            <a:headEnd/>
            <a:tailEnd/>
          </a:ln>
          <a:effectLst/>
        </p:spPr>
        <p:txBody>
          <a:bodyPr wrap="none" lIns="10" tIns="4" rIns="10" bIns="4" anchor="ctr"/>
          <a:lstStyle>
            <a:lvl1pPr defTabSz="839788">
              <a:defRPr sz="2400">
                <a:solidFill>
                  <a:schemeClr val="tx1"/>
                </a:solidFill>
                <a:latin typeface="LindeDaxPowerPoint" panose="020B0500000000020000" pitchFamily="34" charset="0"/>
              </a:defRPr>
            </a:lvl1pPr>
            <a:lvl2pPr marL="420688" defTabSz="839788">
              <a:defRPr sz="2400">
                <a:solidFill>
                  <a:schemeClr val="tx1"/>
                </a:solidFill>
                <a:latin typeface="LindeDaxPowerPoint" panose="020B0500000000020000" pitchFamily="34" charset="0"/>
              </a:defRPr>
            </a:lvl2pPr>
            <a:lvl3pPr marL="839788" defTabSz="839788">
              <a:defRPr sz="2400">
                <a:solidFill>
                  <a:schemeClr val="tx1"/>
                </a:solidFill>
                <a:latin typeface="LindeDaxPowerPoint" panose="020B0500000000020000" pitchFamily="34" charset="0"/>
              </a:defRPr>
            </a:lvl3pPr>
            <a:lvl4pPr marL="1258888" defTabSz="839788">
              <a:defRPr sz="2400">
                <a:solidFill>
                  <a:schemeClr val="tx1"/>
                </a:solidFill>
                <a:latin typeface="LindeDaxPowerPoint" panose="020B0500000000020000" pitchFamily="34" charset="0"/>
              </a:defRPr>
            </a:lvl4pPr>
            <a:lvl5pPr marL="1679575" defTabSz="839788">
              <a:defRPr sz="2400">
                <a:solidFill>
                  <a:schemeClr val="tx1"/>
                </a:solidFill>
                <a:latin typeface="LindeDaxPowerPoint" panose="020B0500000000020000" pitchFamily="34" charset="0"/>
              </a:defRPr>
            </a:lvl5pPr>
            <a:lvl6pPr marL="2136775" defTabSz="839788" fontAlgn="base">
              <a:spcBef>
                <a:spcPct val="0"/>
              </a:spcBef>
              <a:spcAft>
                <a:spcPct val="0"/>
              </a:spcAft>
              <a:defRPr sz="2400">
                <a:solidFill>
                  <a:schemeClr val="tx1"/>
                </a:solidFill>
                <a:latin typeface="LindeDaxPowerPoint" panose="020B0500000000020000" pitchFamily="34" charset="0"/>
              </a:defRPr>
            </a:lvl6pPr>
            <a:lvl7pPr marL="2593975" defTabSz="839788" fontAlgn="base">
              <a:spcBef>
                <a:spcPct val="0"/>
              </a:spcBef>
              <a:spcAft>
                <a:spcPct val="0"/>
              </a:spcAft>
              <a:defRPr sz="2400">
                <a:solidFill>
                  <a:schemeClr val="tx1"/>
                </a:solidFill>
                <a:latin typeface="LindeDaxPowerPoint" panose="020B0500000000020000" pitchFamily="34" charset="0"/>
              </a:defRPr>
            </a:lvl7pPr>
            <a:lvl8pPr marL="3051175" defTabSz="839788" fontAlgn="base">
              <a:spcBef>
                <a:spcPct val="0"/>
              </a:spcBef>
              <a:spcAft>
                <a:spcPct val="0"/>
              </a:spcAft>
              <a:defRPr sz="2400">
                <a:solidFill>
                  <a:schemeClr val="tx1"/>
                </a:solidFill>
                <a:latin typeface="LindeDaxPowerPoint" panose="020B0500000000020000" pitchFamily="34" charset="0"/>
              </a:defRPr>
            </a:lvl8pPr>
            <a:lvl9pPr marL="3508375" defTabSz="839788" fontAlgn="base">
              <a:spcBef>
                <a:spcPct val="0"/>
              </a:spcBef>
              <a:spcAft>
                <a:spcPct val="0"/>
              </a:spcAft>
              <a:defRPr sz="2400">
                <a:solidFill>
                  <a:schemeClr val="tx1"/>
                </a:solidFill>
                <a:latin typeface="LindeDaxPowerPoint" panose="020B0500000000020000" pitchFamily="34" charset="0"/>
              </a:defRPr>
            </a:lvl9pPr>
          </a:lstStyle>
          <a:p>
            <a:pPr marL="0" marR="0" lvl="0" indent="0" algn="ctr" defTabSz="839788" rtl="0" eaLnBrk="0" fontAlgn="base" latinLnBrk="0" hangingPunct="0">
              <a:lnSpc>
                <a:spcPct val="100000"/>
              </a:lnSpc>
              <a:spcBef>
                <a:spcPct val="0"/>
              </a:spcBef>
              <a:spcAft>
                <a:spcPct val="0"/>
              </a:spcAft>
              <a:buClrTx/>
              <a:buSzTx/>
              <a:buFontTx/>
              <a:buNone/>
              <a:tabLst/>
              <a:defRPr/>
            </a:pPr>
            <a:r>
              <a:rPr kumimoji="0" lang="en-US" altLang="en-US" sz="800" b="1" i="0" u="none" strike="noStrike" kern="1200" cap="none" spc="0" normalizeH="0" baseline="0" noProof="0">
                <a:ln>
                  <a:noFill/>
                </a:ln>
                <a:solidFill>
                  <a:srgbClr val="FFFFFF"/>
                </a:solidFill>
                <a:effectLst/>
                <a:uLnTx/>
                <a:uFillTx/>
                <a:latin typeface="LindeDaxPowerPoint"/>
                <a:ea typeface="+mn-ea"/>
                <a:cs typeface="Arial" charset="0"/>
              </a:rPr>
              <a:t>Aug</a:t>
            </a:r>
          </a:p>
        </p:txBody>
      </p:sp>
      <p:sp>
        <p:nvSpPr>
          <p:cNvPr id="128" name="Rectangle 35">
            <a:extLst>
              <a:ext uri="{FF2B5EF4-FFF2-40B4-BE49-F238E27FC236}">
                <a16:creationId xmlns:a16="http://schemas.microsoft.com/office/drawing/2014/main" id="{D2E385D1-C04E-CFCC-A8B8-96AA40437830}"/>
              </a:ext>
            </a:extLst>
          </p:cNvPr>
          <p:cNvSpPr>
            <a:spLocks noChangeArrowheads="1"/>
          </p:cNvSpPr>
          <p:nvPr/>
        </p:nvSpPr>
        <p:spPr bwMode="auto">
          <a:xfrm>
            <a:off x="5099056" y="1418664"/>
            <a:ext cx="464275" cy="297511"/>
          </a:xfrm>
          <a:prstGeom prst="rect">
            <a:avLst/>
          </a:prstGeom>
          <a:solidFill>
            <a:schemeClr val="accent1"/>
          </a:solidFill>
          <a:ln w="12700">
            <a:solidFill>
              <a:schemeClr val="bg1"/>
            </a:solidFill>
            <a:miter lim="800000"/>
            <a:headEnd/>
            <a:tailEnd/>
          </a:ln>
          <a:effectLst/>
        </p:spPr>
        <p:txBody>
          <a:bodyPr wrap="none" lIns="10" tIns="4" rIns="10" bIns="4" anchor="ctr"/>
          <a:lstStyle>
            <a:lvl1pPr defTabSz="839788">
              <a:defRPr sz="2400">
                <a:solidFill>
                  <a:schemeClr val="tx1"/>
                </a:solidFill>
                <a:latin typeface="LindeDaxPowerPoint" panose="020B0500000000020000" pitchFamily="34" charset="0"/>
              </a:defRPr>
            </a:lvl1pPr>
            <a:lvl2pPr marL="420688" defTabSz="839788">
              <a:defRPr sz="2400">
                <a:solidFill>
                  <a:schemeClr val="tx1"/>
                </a:solidFill>
                <a:latin typeface="LindeDaxPowerPoint" panose="020B0500000000020000" pitchFamily="34" charset="0"/>
              </a:defRPr>
            </a:lvl2pPr>
            <a:lvl3pPr marL="839788" defTabSz="839788">
              <a:defRPr sz="2400">
                <a:solidFill>
                  <a:schemeClr val="tx1"/>
                </a:solidFill>
                <a:latin typeface="LindeDaxPowerPoint" panose="020B0500000000020000" pitchFamily="34" charset="0"/>
              </a:defRPr>
            </a:lvl3pPr>
            <a:lvl4pPr marL="1258888" defTabSz="839788">
              <a:defRPr sz="2400">
                <a:solidFill>
                  <a:schemeClr val="tx1"/>
                </a:solidFill>
                <a:latin typeface="LindeDaxPowerPoint" panose="020B0500000000020000" pitchFamily="34" charset="0"/>
              </a:defRPr>
            </a:lvl4pPr>
            <a:lvl5pPr marL="1679575" defTabSz="839788">
              <a:defRPr sz="2400">
                <a:solidFill>
                  <a:schemeClr val="tx1"/>
                </a:solidFill>
                <a:latin typeface="LindeDaxPowerPoint" panose="020B0500000000020000" pitchFamily="34" charset="0"/>
              </a:defRPr>
            </a:lvl5pPr>
            <a:lvl6pPr marL="2136775" defTabSz="839788" fontAlgn="base">
              <a:spcBef>
                <a:spcPct val="0"/>
              </a:spcBef>
              <a:spcAft>
                <a:spcPct val="0"/>
              </a:spcAft>
              <a:defRPr sz="2400">
                <a:solidFill>
                  <a:schemeClr val="tx1"/>
                </a:solidFill>
                <a:latin typeface="LindeDaxPowerPoint" panose="020B0500000000020000" pitchFamily="34" charset="0"/>
              </a:defRPr>
            </a:lvl6pPr>
            <a:lvl7pPr marL="2593975" defTabSz="839788" fontAlgn="base">
              <a:spcBef>
                <a:spcPct val="0"/>
              </a:spcBef>
              <a:spcAft>
                <a:spcPct val="0"/>
              </a:spcAft>
              <a:defRPr sz="2400">
                <a:solidFill>
                  <a:schemeClr val="tx1"/>
                </a:solidFill>
                <a:latin typeface="LindeDaxPowerPoint" panose="020B0500000000020000" pitchFamily="34" charset="0"/>
              </a:defRPr>
            </a:lvl7pPr>
            <a:lvl8pPr marL="3051175" defTabSz="839788" fontAlgn="base">
              <a:spcBef>
                <a:spcPct val="0"/>
              </a:spcBef>
              <a:spcAft>
                <a:spcPct val="0"/>
              </a:spcAft>
              <a:defRPr sz="2400">
                <a:solidFill>
                  <a:schemeClr val="tx1"/>
                </a:solidFill>
                <a:latin typeface="LindeDaxPowerPoint" panose="020B0500000000020000" pitchFamily="34" charset="0"/>
              </a:defRPr>
            </a:lvl8pPr>
            <a:lvl9pPr marL="3508375" defTabSz="839788" fontAlgn="base">
              <a:spcBef>
                <a:spcPct val="0"/>
              </a:spcBef>
              <a:spcAft>
                <a:spcPct val="0"/>
              </a:spcAft>
              <a:defRPr sz="2400">
                <a:solidFill>
                  <a:schemeClr val="tx1"/>
                </a:solidFill>
                <a:latin typeface="LindeDaxPowerPoint" panose="020B0500000000020000" pitchFamily="34" charset="0"/>
              </a:defRPr>
            </a:lvl9pPr>
          </a:lstStyle>
          <a:p>
            <a:pPr marL="0" marR="0" lvl="0" indent="0" algn="ctr" defTabSz="839788" rtl="0" eaLnBrk="0" fontAlgn="base" latinLnBrk="0" hangingPunct="0">
              <a:lnSpc>
                <a:spcPct val="100000"/>
              </a:lnSpc>
              <a:spcBef>
                <a:spcPct val="0"/>
              </a:spcBef>
              <a:spcAft>
                <a:spcPct val="0"/>
              </a:spcAft>
              <a:buClrTx/>
              <a:buSzTx/>
              <a:buFontTx/>
              <a:buNone/>
              <a:tabLst/>
              <a:defRPr/>
            </a:pPr>
            <a:r>
              <a:rPr kumimoji="0" lang="en-US" altLang="en-US" sz="800" b="1" i="0" u="none" strike="noStrike" kern="1200" cap="none" spc="0" normalizeH="0" baseline="0" noProof="0">
                <a:ln>
                  <a:noFill/>
                </a:ln>
                <a:solidFill>
                  <a:srgbClr val="FFFFFF"/>
                </a:solidFill>
                <a:effectLst/>
                <a:uLnTx/>
                <a:uFillTx/>
                <a:latin typeface="LindeDaxPowerPoint"/>
                <a:ea typeface="+mn-ea"/>
                <a:cs typeface="Arial" charset="0"/>
              </a:rPr>
              <a:t>Sep</a:t>
            </a:r>
          </a:p>
        </p:txBody>
      </p:sp>
      <p:sp>
        <p:nvSpPr>
          <p:cNvPr id="136" name="Rectangle 35">
            <a:extLst>
              <a:ext uri="{FF2B5EF4-FFF2-40B4-BE49-F238E27FC236}">
                <a16:creationId xmlns:a16="http://schemas.microsoft.com/office/drawing/2014/main" id="{A992A579-A389-B32C-39FB-47C19A637CFA}"/>
              </a:ext>
            </a:extLst>
          </p:cNvPr>
          <p:cNvSpPr>
            <a:spLocks noChangeArrowheads="1"/>
          </p:cNvSpPr>
          <p:nvPr/>
        </p:nvSpPr>
        <p:spPr bwMode="auto">
          <a:xfrm>
            <a:off x="4172430" y="1418664"/>
            <a:ext cx="464275" cy="297822"/>
          </a:xfrm>
          <a:prstGeom prst="rect">
            <a:avLst/>
          </a:prstGeom>
          <a:solidFill>
            <a:schemeClr val="accent1"/>
          </a:solidFill>
          <a:ln w="12700">
            <a:solidFill>
              <a:schemeClr val="bg1"/>
            </a:solidFill>
            <a:miter lim="800000"/>
            <a:headEnd/>
            <a:tailEnd/>
          </a:ln>
          <a:effectLst/>
        </p:spPr>
        <p:txBody>
          <a:bodyPr wrap="none" lIns="10" tIns="4" rIns="10" bIns="4" anchor="ctr"/>
          <a:lstStyle>
            <a:lvl1pPr defTabSz="839788">
              <a:defRPr sz="2400">
                <a:solidFill>
                  <a:schemeClr val="tx1"/>
                </a:solidFill>
                <a:latin typeface="LindeDaxPowerPoint" panose="020B0500000000020000" pitchFamily="34" charset="0"/>
              </a:defRPr>
            </a:lvl1pPr>
            <a:lvl2pPr marL="420688" defTabSz="839788">
              <a:defRPr sz="2400">
                <a:solidFill>
                  <a:schemeClr val="tx1"/>
                </a:solidFill>
                <a:latin typeface="LindeDaxPowerPoint" panose="020B0500000000020000" pitchFamily="34" charset="0"/>
              </a:defRPr>
            </a:lvl2pPr>
            <a:lvl3pPr marL="839788" defTabSz="839788">
              <a:defRPr sz="2400">
                <a:solidFill>
                  <a:schemeClr val="tx1"/>
                </a:solidFill>
                <a:latin typeface="LindeDaxPowerPoint" panose="020B0500000000020000" pitchFamily="34" charset="0"/>
              </a:defRPr>
            </a:lvl3pPr>
            <a:lvl4pPr marL="1258888" defTabSz="839788">
              <a:defRPr sz="2400">
                <a:solidFill>
                  <a:schemeClr val="tx1"/>
                </a:solidFill>
                <a:latin typeface="LindeDaxPowerPoint" panose="020B0500000000020000" pitchFamily="34" charset="0"/>
              </a:defRPr>
            </a:lvl4pPr>
            <a:lvl5pPr marL="1679575" defTabSz="839788">
              <a:defRPr sz="2400">
                <a:solidFill>
                  <a:schemeClr val="tx1"/>
                </a:solidFill>
                <a:latin typeface="LindeDaxPowerPoint" panose="020B0500000000020000" pitchFamily="34" charset="0"/>
              </a:defRPr>
            </a:lvl5pPr>
            <a:lvl6pPr marL="2136775" defTabSz="839788" fontAlgn="base">
              <a:spcBef>
                <a:spcPct val="0"/>
              </a:spcBef>
              <a:spcAft>
                <a:spcPct val="0"/>
              </a:spcAft>
              <a:defRPr sz="2400">
                <a:solidFill>
                  <a:schemeClr val="tx1"/>
                </a:solidFill>
                <a:latin typeface="LindeDaxPowerPoint" panose="020B0500000000020000" pitchFamily="34" charset="0"/>
              </a:defRPr>
            </a:lvl6pPr>
            <a:lvl7pPr marL="2593975" defTabSz="839788" fontAlgn="base">
              <a:spcBef>
                <a:spcPct val="0"/>
              </a:spcBef>
              <a:spcAft>
                <a:spcPct val="0"/>
              </a:spcAft>
              <a:defRPr sz="2400">
                <a:solidFill>
                  <a:schemeClr val="tx1"/>
                </a:solidFill>
                <a:latin typeface="LindeDaxPowerPoint" panose="020B0500000000020000" pitchFamily="34" charset="0"/>
              </a:defRPr>
            </a:lvl7pPr>
            <a:lvl8pPr marL="3051175" defTabSz="839788" fontAlgn="base">
              <a:spcBef>
                <a:spcPct val="0"/>
              </a:spcBef>
              <a:spcAft>
                <a:spcPct val="0"/>
              </a:spcAft>
              <a:defRPr sz="2400">
                <a:solidFill>
                  <a:schemeClr val="tx1"/>
                </a:solidFill>
                <a:latin typeface="LindeDaxPowerPoint" panose="020B0500000000020000" pitchFamily="34" charset="0"/>
              </a:defRPr>
            </a:lvl8pPr>
            <a:lvl9pPr marL="3508375" defTabSz="839788" fontAlgn="base">
              <a:spcBef>
                <a:spcPct val="0"/>
              </a:spcBef>
              <a:spcAft>
                <a:spcPct val="0"/>
              </a:spcAft>
              <a:defRPr sz="2400">
                <a:solidFill>
                  <a:schemeClr val="tx1"/>
                </a:solidFill>
                <a:latin typeface="LindeDaxPowerPoint" panose="020B0500000000020000" pitchFamily="34" charset="0"/>
              </a:defRPr>
            </a:lvl9pPr>
          </a:lstStyle>
          <a:p>
            <a:pPr marL="0" marR="0" lvl="0" indent="0" algn="ctr" defTabSz="839788" rtl="0" eaLnBrk="0" fontAlgn="base" latinLnBrk="0" hangingPunct="0">
              <a:lnSpc>
                <a:spcPct val="100000"/>
              </a:lnSpc>
              <a:spcBef>
                <a:spcPct val="0"/>
              </a:spcBef>
              <a:spcAft>
                <a:spcPct val="0"/>
              </a:spcAft>
              <a:buClrTx/>
              <a:buSzTx/>
              <a:buFontTx/>
              <a:buNone/>
              <a:tabLst/>
              <a:defRPr/>
            </a:pPr>
            <a:r>
              <a:rPr kumimoji="0" lang="en-US" altLang="en-US" sz="800" b="1" i="0" u="none" strike="noStrike" kern="1200" cap="none" spc="0" normalizeH="0" baseline="0" noProof="0">
                <a:ln>
                  <a:noFill/>
                </a:ln>
                <a:solidFill>
                  <a:srgbClr val="FFFFFF"/>
                </a:solidFill>
                <a:effectLst/>
                <a:uLnTx/>
                <a:uFillTx/>
                <a:latin typeface="LindeDaxPowerPoint"/>
                <a:ea typeface="+mn-ea"/>
                <a:cs typeface="Arial" charset="0"/>
              </a:rPr>
              <a:t>July</a:t>
            </a:r>
          </a:p>
        </p:txBody>
      </p:sp>
      <p:cxnSp>
        <p:nvCxnSpPr>
          <p:cNvPr id="151" name="Straight Arrow Connector 150">
            <a:extLst>
              <a:ext uri="{FF2B5EF4-FFF2-40B4-BE49-F238E27FC236}">
                <a16:creationId xmlns:a16="http://schemas.microsoft.com/office/drawing/2014/main" id="{24916F2E-240A-FDBE-A848-8731FBCCD571}"/>
              </a:ext>
            </a:extLst>
          </p:cNvPr>
          <p:cNvCxnSpPr>
            <a:cxnSpLocks/>
          </p:cNvCxnSpPr>
          <p:nvPr/>
        </p:nvCxnSpPr>
        <p:spPr bwMode="auto">
          <a:xfrm flipV="1">
            <a:off x="929594" y="6398064"/>
            <a:ext cx="7880724" cy="24420"/>
          </a:xfrm>
          <a:prstGeom prst="straightConnector1">
            <a:avLst/>
          </a:prstGeom>
          <a:solidFill>
            <a:schemeClr val="bg1"/>
          </a:solidFill>
          <a:ln w="63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60" name="Rechteck 107">
            <a:extLst>
              <a:ext uri="{FF2B5EF4-FFF2-40B4-BE49-F238E27FC236}">
                <a16:creationId xmlns:a16="http://schemas.microsoft.com/office/drawing/2014/main" id="{9D75AE5A-C159-8046-4F81-A3B9741F8D6C}"/>
              </a:ext>
            </a:extLst>
          </p:cNvPr>
          <p:cNvSpPr/>
          <p:nvPr/>
        </p:nvSpPr>
        <p:spPr bwMode="auto">
          <a:xfrm>
            <a:off x="2317644" y="1874745"/>
            <a:ext cx="491532" cy="194756"/>
          </a:xfrm>
          <a:prstGeom prst="rect">
            <a:avLst/>
          </a:prstGeom>
          <a:solidFill>
            <a:srgbClr val="DC7800"/>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LindeDaxPowerPoint" pitchFamily="34" charset="0"/>
                <a:ea typeface="+mn-ea"/>
                <a:cs typeface="Arial" charset="0"/>
              </a:rPr>
              <a:t> Analyze &amp; </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LindeDaxPowerPoint" pitchFamily="34" charset="0"/>
                <a:ea typeface="+mn-ea"/>
                <a:cs typeface="Arial" charset="0"/>
              </a:rPr>
              <a:t>Design</a:t>
            </a:r>
          </a:p>
        </p:txBody>
      </p:sp>
      <p:sp>
        <p:nvSpPr>
          <p:cNvPr id="169" name="Rechteck 107">
            <a:extLst>
              <a:ext uri="{FF2B5EF4-FFF2-40B4-BE49-F238E27FC236}">
                <a16:creationId xmlns:a16="http://schemas.microsoft.com/office/drawing/2014/main" id="{B39DD816-095A-08D4-EBCC-9DE0B1C48442}"/>
              </a:ext>
            </a:extLst>
          </p:cNvPr>
          <p:cNvSpPr/>
          <p:nvPr/>
        </p:nvSpPr>
        <p:spPr bwMode="auto">
          <a:xfrm>
            <a:off x="922973" y="1874745"/>
            <a:ext cx="1391555" cy="194756"/>
          </a:xfrm>
          <a:prstGeom prst="rect">
            <a:avLst/>
          </a:prstGeom>
          <a:solidFill>
            <a:srgbClr val="DC7800"/>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LindeDaxPowerPoint" pitchFamily="34" charset="0"/>
                <a:ea typeface="+mn-ea"/>
                <a:cs typeface="Arial" charset="0"/>
              </a:rPr>
              <a:t>Mobilization</a:t>
            </a:r>
          </a:p>
        </p:txBody>
      </p:sp>
      <p:sp>
        <p:nvSpPr>
          <p:cNvPr id="170" name="Rechteck 107">
            <a:extLst>
              <a:ext uri="{FF2B5EF4-FFF2-40B4-BE49-F238E27FC236}">
                <a16:creationId xmlns:a16="http://schemas.microsoft.com/office/drawing/2014/main" id="{33582ACE-CC8A-ECEC-0C0E-ACF3ED865442}"/>
              </a:ext>
            </a:extLst>
          </p:cNvPr>
          <p:cNvSpPr/>
          <p:nvPr/>
        </p:nvSpPr>
        <p:spPr bwMode="auto">
          <a:xfrm>
            <a:off x="2323771" y="2907783"/>
            <a:ext cx="1044980" cy="172667"/>
          </a:xfrm>
          <a:prstGeom prst="rect">
            <a:avLst/>
          </a:prstGeom>
          <a:solidFill>
            <a:schemeClr val="tx2"/>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LindeDaxPowerPoint" pitchFamily="34" charset="0"/>
                <a:ea typeface="+mn-ea"/>
                <a:cs typeface="Arial" charset="0"/>
              </a:rPr>
              <a:t>Create Test Strategy &amp; Plan</a:t>
            </a:r>
          </a:p>
        </p:txBody>
      </p:sp>
      <p:sp>
        <p:nvSpPr>
          <p:cNvPr id="166" name="TextBox 165">
            <a:extLst>
              <a:ext uri="{FF2B5EF4-FFF2-40B4-BE49-F238E27FC236}">
                <a16:creationId xmlns:a16="http://schemas.microsoft.com/office/drawing/2014/main" id="{85283E46-C657-B337-D89F-F99053A76594}"/>
              </a:ext>
            </a:extLst>
          </p:cNvPr>
          <p:cNvSpPr txBox="1"/>
          <p:nvPr/>
        </p:nvSpPr>
        <p:spPr>
          <a:xfrm>
            <a:off x="319340" y="4263689"/>
            <a:ext cx="609823" cy="307777"/>
          </a:xfrm>
          <a:prstGeom prst="rect">
            <a:avLst/>
          </a:prstGeom>
          <a:noFill/>
        </p:spPr>
        <p:txBody>
          <a:bodyPr wrap="square" rtlCol="0" anchor="ct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700" b="0" i="0" u="none" strike="noStrike" kern="1200" cap="none" spc="0" normalizeH="0" baseline="0" noProof="0">
                <a:ln>
                  <a:noFill/>
                </a:ln>
                <a:solidFill>
                  <a:srgbClr val="000000"/>
                </a:solidFill>
                <a:effectLst/>
                <a:uLnTx/>
                <a:uFillTx/>
                <a:latin typeface="LindeDaxPowerPoint" pitchFamily="34" charset="0"/>
                <a:ea typeface="+mn-ea"/>
                <a:cs typeface="Arial" charset="0"/>
              </a:rPr>
              <a:t>System</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700" b="0" i="0" u="none" strike="noStrike" kern="1200" cap="none" spc="0" normalizeH="0" baseline="0" noProof="0">
                <a:ln>
                  <a:noFill/>
                </a:ln>
                <a:solidFill>
                  <a:srgbClr val="000000"/>
                </a:solidFill>
                <a:effectLst/>
                <a:uLnTx/>
                <a:uFillTx/>
                <a:latin typeface="LindeDaxPowerPoint" pitchFamily="34" charset="0"/>
                <a:ea typeface="+mn-ea"/>
                <a:cs typeface="Arial" charset="0"/>
              </a:rPr>
              <a:t>build</a:t>
            </a:r>
          </a:p>
        </p:txBody>
      </p:sp>
      <p:sp>
        <p:nvSpPr>
          <p:cNvPr id="171" name="TextBox 170">
            <a:extLst>
              <a:ext uri="{FF2B5EF4-FFF2-40B4-BE49-F238E27FC236}">
                <a16:creationId xmlns:a16="http://schemas.microsoft.com/office/drawing/2014/main" id="{605234E2-6CC3-B9B3-EDC6-F7509CFF1E68}"/>
              </a:ext>
            </a:extLst>
          </p:cNvPr>
          <p:cNvSpPr txBox="1"/>
          <p:nvPr/>
        </p:nvSpPr>
        <p:spPr>
          <a:xfrm>
            <a:off x="297620" y="2685956"/>
            <a:ext cx="691147" cy="415498"/>
          </a:xfrm>
          <a:prstGeom prst="rect">
            <a:avLst/>
          </a:prstGeom>
          <a:noFill/>
        </p:spPr>
        <p:txBody>
          <a:bodyPr wrap="square" rtlCol="0" anchor="ct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700" b="0" i="0" u="none" strike="noStrike" kern="1200" cap="none" spc="0" normalizeH="0" baseline="0" noProof="0">
                <a:ln>
                  <a:noFill/>
                </a:ln>
                <a:solidFill>
                  <a:srgbClr val="000000"/>
                </a:solidFill>
                <a:effectLst/>
                <a:uLnTx/>
                <a:uFillTx/>
                <a:latin typeface="LindeDaxPowerPoint" pitchFamily="34" charset="0"/>
                <a:ea typeface="+mn-ea"/>
                <a:cs typeface="Arial" charset="0"/>
              </a:rPr>
              <a:t>Development</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700" b="0" i="0" u="none" strike="noStrike" kern="1200" cap="none" spc="0" normalizeH="0" baseline="0" noProof="0">
                <a:ln>
                  <a:noFill/>
                </a:ln>
                <a:solidFill>
                  <a:srgbClr val="000000"/>
                </a:solidFill>
                <a:effectLst/>
                <a:uLnTx/>
                <a:uFillTx/>
                <a:latin typeface="LindeDaxPowerPoint" pitchFamily="34" charset="0"/>
                <a:ea typeface="+mn-ea"/>
                <a:cs typeface="Arial" charset="0"/>
              </a:rPr>
              <a:t>&amp;</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700" b="0" i="0" u="none" strike="noStrike" kern="1200" cap="none" spc="0" normalizeH="0" baseline="0" noProof="0">
                <a:ln>
                  <a:noFill/>
                </a:ln>
                <a:solidFill>
                  <a:srgbClr val="000000"/>
                </a:solidFill>
                <a:effectLst/>
                <a:uLnTx/>
                <a:uFillTx/>
                <a:latin typeface="LindeDaxPowerPoint" pitchFamily="34" charset="0"/>
                <a:ea typeface="+mn-ea"/>
                <a:cs typeface="Arial" charset="0"/>
              </a:rPr>
              <a:t>Functional</a:t>
            </a:r>
          </a:p>
        </p:txBody>
      </p:sp>
      <p:sp>
        <p:nvSpPr>
          <p:cNvPr id="174" name="TextBox 173">
            <a:extLst>
              <a:ext uri="{FF2B5EF4-FFF2-40B4-BE49-F238E27FC236}">
                <a16:creationId xmlns:a16="http://schemas.microsoft.com/office/drawing/2014/main" id="{538EA2A5-9AB5-67CC-B5B9-7CE6A393D6A4}"/>
              </a:ext>
            </a:extLst>
          </p:cNvPr>
          <p:cNvSpPr txBox="1"/>
          <p:nvPr/>
        </p:nvSpPr>
        <p:spPr>
          <a:xfrm>
            <a:off x="353808" y="3407152"/>
            <a:ext cx="571151" cy="307777"/>
          </a:xfrm>
          <a:prstGeom prst="rect">
            <a:avLst/>
          </a:prstGeom>
          <a:noFill/>
        </p:spPr>
        <p:txBody>
          <a:bodyPr wrap="square" rtlCol="0" anchor="ct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700" b="0" i="0" u="none" strike="noStrike" kern="1200" cap="none" spc="0" normalizeH="0" baseline="0" noProof="0" err="1">
                <a:ln>
                  <a:noFill/>
                </a:ln>
                <a:solidFill>
                  <a:srgbClr val="000000"/>
                </a:solidFill>
                <a:effectLst/>
                <a:uLnTx/>
                <a:uFillTx/>
                <a:latin typeface="LindeDaxPowerPoint" pitchFamily="34" charset="0"/>
                <a:ea typeface="+mn-ea"/>
                <a:cs typeface="Arial" charset="0"/>
              </a:rPr>
              <a:t>xyz</a:t>
            </a:r>
            <a:endParaRPr kumimoji="0" lang="en-US" sz="700" b="0" i="0" u="none" strike="noStrike" kern="1200" cap="none" spc="0" normalizeH="0" baseline="0" noProof="0">
              <a:ln>
                <a:noFill/>
              </a:ln>
              <a:solidFill>
                <a:srgbClr val="000000"/>
              </a:solidFill>
              <a:effectLst/>
              <a:uLnTx/>
              <a:uFillTx/>
              <a:latin typeface="LindeDaxPowerPoint" pitchFamily="34" charset="0"/>
              <a:ea typeface="+mn-ea"/>
              <a:cs typeface="Arial" charset="0"/>
            </a:endParaRP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700" b="0" i="0" u="none" strike="noStrike" kern="1200" cap="none" spc="0" normalizeH="0" baseline="0" noProof="0">
                <a:ln>
                  <a:noFill/>
                </a:ln>
                <a:solidFill>
                  <a:srgbClr val="000000"/>
                </a:solidFill>
                <a:effectLst/>
                <a:uLnTx/>
                <a:uFillTx/>
                <a:latin typeface="LindeDaxPowerPoint" pitchFamily="34" charset="0"/>
                <a:ea typeface="+mn-ea"/>
                <a:cs typeface="Arial" charset="0"/>
              </a:rPr>
              <a:t>(Add-On)</a:t>
            </a:r>
          </a:p>
        </p:txBody>
      </p:sp>
      <p:sp>
        <p:nvSpPr>
          <p:cNvPr id="191" name="TextBox 190">
            <a:extLst>
              <a:ext uri="{FF2B5EF4-FFF2-40B4-BE49-F238E27FC236}">
                <a16:creationId xmlns:a16="http://schemas.microsoft.com/office/drawing/2014/main" id="{DA643543-8EEF-22C3-4544-63D2CBE91BC4}"/>
              </a:ext>
            </a:extLst>
          </p:cNvPr>
          <p:cNvSpPr txBox="1"/>
          <p:nvPr/>
        </p:nvSpPr>
        <p:spPr>
          <a:xfrm>
            <a:off x="353808" y="4798463"/>
            <a:ext cx="594873" cy="200055"/>
          </a:xfrm>
          <a:prstGeom prst="rect">
            <a:avLst/>
          </a:prstGeom>
          <a:noFill/>
        </p:spPr>
        <p:txBody>
          <a:bodyPr wrap="square" rtlCol="0" anchor="ct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700" b="0" i="0" u="none" strike="noStrike" kern="1200" cap="none" spc="0" normalizeH="0" baseline="0" noProof="0">
                <a:ln>
                  <a:noFill/>
                </a:ln>
                <a:solidFill>
                  <a:srgbClr val="000000"/>
                </a:solidFill>
                <a:effectLst/>
                <a:uLnTx/>
                <a:uFillTx/>
                <a:latin typeface="LindeDaxPowerPoint" pitchFamily="34" charset="0"/>
                <a:ea typeface="+mn-ea"/>
                <a:cs typeface="Arial" charset="0"/>
              </a:rPr>
              <a:t>Reporting</a:t>
            </a:r>
          </a:p>
        </p:txBody>
      </p:sp>
      <p:cxnSp>
        <p:nvCxnSpPr>
          <p:cNvPr id="207" name="Straight Arrow Connector 206">
            <a:extLst>
              <a:ext uri="{FF2B5EF4-FFF2-40B4-BE49-F238E27FC236}">
                <a16:creationId xmlns:a16="http://schemas.microsoft.com/office/drawing/2014/main" id="{1D235C99-0807-A77E-AD55-B617E5A7C257}"/>
              </a:ext>
            </a:extLst>
          </p:cNvPr>
          <p:cNvCxnSpPr>
            <a:cxnSpLocks/>
          </p:cNvCxnSpPr>
          <p:nvPr/>
        </p:nvCxnSpPr>
        <p:spPr bwMode="auto">
          <a:xfrm flipV="1">
            <a:off x="176869" y="4585637"/>
            <a:ext cx="8860323" cy="38835"/>
          </a:xfrm>
          <a:prstGeom prst="straightConnector1">
            <a:avLst/>
          </a:prstGeom>
          <a:solidFill>
            <a:schemeClr val="bg1"/>
          </a:solidFill>
          <a:ln w="6350" cap="flat" cmpd="sng" algn="ctr">
            <a:solidFill>
              <a:schemeClr val="tx1"/>
            </a:solidFill>
            <a:prstDash val="sysDot"/>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8" name="Straight Arrow Connector 207">
            <a:extLst>
              <a:ext uri="{FF2B5EF4-FFF2-40B4-BE49-F238E27FC236}">
                <a16:creationId xmlns:a16="http://schemas.microsoft.com/office/drawing/2014/main" id="{215FFFEF-9A0A-1180-5AFF-27639034529E}"/>
              </a:ext>
            </a:extLst>
          </p:cNvPr>
          <p:cNvCxnSpPr>
            <a:cxnSpLocks/>
          </p:cNvCxnSpPr>
          <p:nvPr/>
        </p:nvCxnSpPr>
        <p:spPr bwMode="auto">
          <a:xfrm flipV="1">
            <a:off x="176869" y="5140027"/>
            <a:ext cx="8860323" cy="38835"/>
          </a:xfrm>
          <a:prstGeom prst="straightConnector1">
            <a:avLst/>
          </a:prstGeom>
          <a:solidFill>
            <a:schemeClr val="bg1"/>
          </a:solidFill>
          <a:ln w="6350" cap="flat" cmpd="sng" algn="ctr">
            <a:solidFill>
              <a:schemeClr val="tx1"/>
            </a:solidFill>
            <a:prstDash val="sysDot"/>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9" name="Straight Arrow Connector 208">
            <a:extLst>
              <a:ext uri="{FF2B5EF4-FFF2-40B4-BE49-F238E27FC236}">
                <a16:creationId xmlns:a16="http://schemas.microsoft.com/office/drawing/2014/main" id="{02B62A10-EB3E-FB59-E822-139F7F6D18D3}"/>
              </a:ext>
            </a:extLst>
          </p:cNvPr>
          <p:cNvCxnSpPr>
            <a:cxnSpLocks/>
          </p:cNvCxnSpPr>
          <p:nvPr/>
        </p:nvCxnSpPr>
        <p:spPr bwMode="auto">
          <a:xfrm flipV="1">
            <a:off x="176869" y="5447421"/>
            <a:ext cx="8860323" cy="38835"/>
          </a:xfrm>
          <a:prstGeom prst="straightConnector1">
            <a:avLst/>
          </a:prstGeom>
          <a:solidFill>
            <a:schemeClr val="bg1"/>
          </a:solidFill>
          <a:ln w="6350" cap="flat" cmpd="sng" algn="ctr">
            <a:solidFill>
              <a:schemeClr val="tx1"/>
            </a:solidFill>
            <a:prstDash val="sysDot"/>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2" name="Rechteck 107">
            <a:extLst>
              <a:ext uri="{FF2B5EF4-FFF2-40B4-BE49-F238E27FC236}">
                <a16:creationId xmlns:a16="http://schemas.microsoft.com/office/drawing/2014/main" id="{DEEABC3D-9487-9A8B-09F2-9ACC95033C0D}"/>
              </a:ext>
            </a:extLst>
          </p:cNvPr>
          <p:cNvSpPr/>
          <p:nvPr/>
        </p:nvSpPr>
        <p:spPr bwMode="auto">
          <a:xfrm>
            <a:off x="1385408" y="3960166"/>
            <a:ext cx="929607" cy="182768"/>
          </a:xfrm>
          <a:prstGeom prst="rect">
            <a:avLst/>
          </a:prstGeom>
          <a:solidFill>
            <a:schemeClr val="accent1"/>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LindeDaxPowerPoint" pitchFamily="34" charset="0"/>
                <a:ea typeface="+mn-ea"/>
                <a:cs typeface="Arial" charset="0"/>
              </a:rPr>
              <a:t>Onboarding &amp; Plan</a:t>
            </a:r>
          </a:p>
        </p:txBody>
      </p:sp>
      <p:sp>
        <p:nvSpPr>
          <p:cNvPr id="214" name="TextBox 213">
            <a:extLst>
              <a:ext uri="{FF2B5EF4-FFF2-40B4-BE49-F238E27FC236}">
                <a16:creationId xmlns:a16="http://schemas.microsoft.com/office/drawing/2014/main" id="{92162C7B-185A-284D-4AA3-FEB864B2B095}"/>
              </a:ext>
            </a:extLst>
          </p:cNvPr>
          <p:cNvSpPr txBox="1"/>
          <p:nvPr/>
        </p:nvSpPr>
        <p:spPr>
          <a:xfrm>
            <a:off x="467843" y="3851738"/>
            <a:ext cx="323720" cy="200055"/>
          </a:xfrm>
          <a:prstGeom prst="rect">
            <a:avLst/>
          </a:prstGeom>
          <a:noFill/>
        </p:spPr>
        <p:txBody>
          <a:bodyPr wrap="square" rtlCol="0" anchor="ct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700" b="0" i="0" u="none" strike="noStrike" kern="1200" cap="none" spc="0" normalizeH="0" baseline="0" noProof="0">
                <a:ln>
                  <a:noFill/>
                </a:ln>
                <a:solidFill>
                  <a:srgbClr val="000000"/>
                </a:solidFill>
                <a:effectLst/>
                <a:uLnTx/>
                <a:uFillTx/>
                <a:latin typeface="LindeDaxPowerPoint" pitchFamily="34" charset="0"/>
                <a:ea typeface="+mn-ea"/>
                <a:cs typeface="Arial" charset="0"/>
              </a:rPr>
              <a:t>SDT</a:t>
            </a:r>
          </a:p>
        </p:txBody>
      </p:sp>
      <p:sp>
        <p:nvSpPr>
          <p:cNvPr id="216" name="Rechteck 107">
            <a:extLst>
              <a:ext uri="{FF2B5EF4-FFF2-40B4-BE49-F238E27FC236}">
                <a16:creationId xmlns:a16="http://schemas.microsoft.com/office/drawing/2014/main" id="{CA618449-FFCB-65DA-DEFB-B53E031ADA8D}"/>
              </a:ext>
            </a:extLst>
          </p:cNvPr>
          <p:cNvSpPr/>
          <p:nvPr/>
        </p:nvSpPr>
        <p:spPr bwMode="auto">
          <a:xfrm>
            <a:off x="2789597" y="1874745"/>
            <a:ext cx="1661230" cy="194756"/>
          </a:xfrm>
          <a:prstGeom prst="rect">
            <a:avLst/>
          </a:prstGeom>
          <a:solidFill>
            <a:srgbClr val="DC7800"/>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LindeDaxPowerPoint" pitchFamily="34" charset="0"/>
                <a:ea typeface="+mn-ea"/>
                <a:cs typeface="Arial" charset="0"/>
              </a:rPr>
              <a:t> Develop</a:t>
            </a:r>
          </a:p>
        </p:txBody>
      </p:sp>
      <p:sp>
        <p:nvSpPr>
          <p:cNvPr id="227" name="TextBox 226">
            <a:extLst>
              <a:ext uri="{FF2B5EF4-FFF2-40B4-BE49-F238E27FC236}">
                <a16:creationId xmlns:a16="http://schemas.microsoft.com/office/drawing/2014/main" id="{93F67E81-08BD-AF12-A2BB-6B801A36C428}"/>
              </a:ext>
            </a:extLst>
          </p:cNvPr>
          <p:cNvSpPr txBox="1"/>
          <p:nvPr/>
        </p:nvSpPr>
        <p:spPr>
          <a:xfrm>
            <a:off x="374431" y="2147616"/>
            <a:ext cx="554851" cy="200055"/>
          </a:xfrm>
          <a:prstGeom prst="rect">
            <a:avLst/>
          </a:prstGeom>
          <a:noFill/>
        </p:spPr>
        <p:txBody>
          <a:bodyPr wrap="square" rtlCol="0" anchor="ct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700" b="0" i="0" u="none" strike="noStrike" kern="1200" cap="none" spc="0" normalizeH="0" baseline="0" noProof="0">
                <a:ln>
                  <a:noFill/>
                </a:ln>
                <a:solidFill>
                  <a:srgbClr val="000000"/>
                </a:solidFill>
                <a:effectLst/>
                <a:uLnTx/>
                <a:uFillTx/>
                <a:latin typeface="LindeDaxPowerPoint" pitchFamily="34" charset="0"/>
                <a:ea typeface="+mn-ea"/>
                <a:cs typeface="Arial" charset="0"/>
              </a:rPr>
              <a:t>Archiving</a:t>
            </a:r>
          </a:p>
        </p:txBody>
      </p:sp>
      <p:cxnSp>
        <p:nvCxnSpPr>
          <p:cNvPr id="150" name="Straight Arrow Connector 149">
            <a:extLst>
              <a:ext uri="{FF2B5EF4-FFF2-40B4-BE49-F238E27FC236}">
                <a16:creationId xmlns:a16="http://schemas.microsoft.com/office/drawing/2014/main" id="{75324562-EC18-66C1-CC65-3B81ED0FF647}"/>
              </a:ext>
            </a:extLst>
          </p:cNvPr>
          <p:cNvCxnSpPr>
            <a:cxnSpLocks/>
          </p:cNvCxnSpPr>
          <p:nvPr/>
        </p:nvCxnSpPr>
        <p:spPr bwMode="auto">
          <a:xfrm flipV="1">
            <a:off x="221345" y="2407792"/>
            <a:ext cx="3494833" cy="2166"/>
          </a:xfrm>
          <a:prstGeom prst="straightConnector1">
            <a:avLst/>
          </a:prstGeom>
          <a:solidFill>
            <a:schemeClr val="bg1"/>
          </a:solidFill>
          <a:ln w="6350" cap="flat" cmpd="sng" algn="ctr">
            <a:solidFill>
              <a:schemeClr val="tx1"/>
            </a:solidFill>
            <a:prstDash val="sysDot"/>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95" name="Rechteck 107">
            <a:extLst>
              <a:ext uri="{FF2B5EF4-FFF2-40B4-BE49-F238E27FC236}">
                <a16:creationId xmlns:a16="http://schemas.microsoft.com/office/drawing/2014/main" id="{8CB9CF3F-0452-682B-4D0C-4DB4342BA40E}"/>
              </a:ext>
            </a:extLst>
          </p:cNvPr>
          <p:cNvSpPr/>
          <p:nvPr/>
        </p:nvSpPr>
        <p:spPr bwMode="auto">
          <a:xfrm>
            <a:off x="2317757" y="3745717"/>
            <a:ext cx="527043" cy="182768"/>
          </a:xfrm>
          <a:prstGeom prst="rect">
            <a:avLst/>
          </a:prstGeom>
          <a:solidFill>
            <a:srgbClr val="FFD200"/>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700" b="0" i="0" u="none" strike="noStrike" kern="1200" cap="none" spc="0" normalizeH="0" baseline="0" noProof="0">
                <a:ln>
                  <a:noFill/>
                </a:ln>
                <a:effectLst/>
                <a:uLnTx/>
                <a:uFillTx/>
                <a:latin typeface="LindeDaxPowerPoint" pitchFamily="34" charset="0"/>
                <a:ea typeface="+mn-ea"/>
                <a:cs typeface="Arial" charset="0"/>
              </a:rPr>
              <a:t>SDT MBP</a:t>
            </a:r>
          </a:p>
        </p:txBody>
      </p:sp>
      <p:sp>
        <p:nvSpPr>
          <p:cNvPr id="197" name="Rechteck 107">
            <a:extLst>
              <a:ext uri="{FF2B5EF4-FFF2-40B4-BE49-F238E27FC236}">
                <a16:creationId xmlns:a16="http://schemas.microsoft.com/office/drawing/2014/main" id="{A40057D0-DD27-5BA6-2F30-F8A72E99C6BF}"/>
              </a:ext>
            </a:extLst>
          </p:cNvPr>
          <p:cNvSpPr/>
          <p:nvPr/>
        </p:nvSpPr>
        <p:spPr bwMode="auto">
          <a:xfrm>
            <a:off x="2792095" y="6181865"/>
            <a:ext cx="462853" cy="172667"/>
          </a:xfrm>
          <a:prstGeom prst="rect">
            <a:avLst/>
          </a:prstGeom>
          <a:solidFill>
            <a:schemeClr val="tx2"/>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LindeDaxPowerPoint" pitchFamily="34" charset="0"/>
                <a:ea typeface="+mn-ea"/>
                <a:cs typeface="Arial" charset="0"/>
              </a:rPr>
              <a:t>Approach</a:t>
            </a:r>
          </a:p>
        </p:txBody>
      </p:sp>
      <p:sp>
        <p:nvSpPr>
          <p:cNvPr id="198" name="Rechteck 107">
            <a:extLst>
              <a:ext uri="{FF2B5EF4-FFF2-40B4-BE49-F238E27FC236}">
                <a16:creationId xmlns:a16="http://schemas.microsoft.com/office/drawing/2014/main" id="{3C48F78C-40C8-A423-133E-FA925EC42F86}"/>
              </a:ext>
            </a:extLst>
          </p:cNvPr>
          <p:cNvSpPr/>
          <p:nvPr/>
        </p:nvSpPr>
        <p:spPr bwMode="auto">
          <a:xfrm>
            <a:off x="4188205" y="6181865"/>
            <a:ext cx="926030" cy="172667"/>
          </a:xfrm>
          <a:prstGeom prst="rect">
            <a:avLst/>
          </a:prstGeom>
          <a:solidFill>
            <a:schemeClr val="tx2"/>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LindeDaxPowerPoint" pitchFamily="34" charset="0"/>
                <a:ea typeface="+mn-ea"/>
                <a:cs typeface="Arial" charset="0"/>
              </a:rPr>
              <a:t>Build Training Material</a:t>
            </a:r>
          </a:p>
        </p:txBody>
      </p:sp>
      <p:cxnSp>
        <p:nvCxnSpPr>
          <p:cNvPr id="217" name="Straight Arrow Connector 216">
            <a:extLst>
              <a:ext uri="{FF2B5EF4-FFF2-40B4-BE49-F238E27FC236}">
                <a16:creationId xmlns:a16="http://schemas.microsoft.com/office/drawing/2014/main" id="{057ABAD7-EEB3-12B2-426A-41029C7A779D}"/>
              </a:ext>
            </a:extLst>
          </p:cNvPr>
          <p:cNvCxnSpPr>
            <a:cxnSpLocks/>
          </p:cNvCxnSpPr>
          <p:nvPr/>
        </p:nvCxnSpPr>
        <p:spPr bwMode="auto">
          <a:xfrm flipV="1">
            <a:off x="176869" y="4176513"/>
            <a:ext cx="8860323" cy="38835"/>
          </a:xfrm>
          <a:prstGeom prst="straightConnector1">
            <a:avLst/>
          </a:prstGeom>
          <a:solidFill>
            <a:schemeClr val="bg1"/>
          </a:solidFill>
          <a:ln w="6350" cap="flat" cmpd="sng" algn="ctr">
            <a:solidFill>
              <a:schemeClr val="tx1"/>
            </a:solidFill>
            <a:prstDash val="sysDot"/>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46" name="Rechteck 107">
            <a:extLst>
              <a:ext uri="{FF2B5EF4-FFF2-40B4-BE49-F238E27FC236}">
                <a16:creationId xmlns:a16="http://schemas.microsoft.com/office/drawing/2014/main" id="{B78BD49A-FF58-E101-AAE6-B5CCECB65E7F}"/>
              </a:ext>
            </a:extLst>
          </p:cNvPr>
          <p:cNvSpPr/>
          <p:nvPr/>
        </p:nvSpPr>
        <p:spPr bwMode="auto">
          <a:xfrm>
            <a:off x="1451451" y="2483975"/>
            <a:ext cx="2599630" cy="146801"/>
          </a:xfrm>
          <a:prstGeom prst="rect">
            <a:avLst/>
          </a:prstGeom>
          <a:solidFill>
            <a:schemeClr val="tx2"/>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LindeDaxPowerPoint" pitchFamily="34" charset="0"/>
                <a:ea typeface="+mn-ea"/>
                <a:cs typeface="Arial" charset="0"/>
              </a:rPr>
              <a:t>Functional Unit Testing</a:t>
            </a:r>
          </a:p>
        </p:txBody>
      </p:sp>
      <p:sp>
        <p:nvSpPr>
          <p:cNvPr id="147" name="Rechteck 107">
            <a:extLst>
              <a:ext uri="{FF2B5EF4-FFF2-40B4-BE49-F238E27FC236}">
                <a16:creationId xmlns:a16="http://schemas.microsoft.com/office/drawing/2014/main" id="{4965A2DA-D1F2-8BF6-A23E-AC58198EEF95}"/>
              </a:ext>
            </a:extLst>
          </p:cNvPr>
          <p:cNvSpPr/>
          <p:nvPr/>
        </p:nvSpPr>
        <p:spPr bwMode="auto">
          <a:xfrm>
            <a:off x="2323771" y="2696483"/>
            <a:ext cx="2107735" cy="161162"/>
          </a:xfrm>
          <a:prstGeom prst="rect">
            <a:avLst/>
          </a:prstGeom>
          <a:solidFill>
            <a:schemeClr val="accent1"/>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LindeDaxPowerPoint" pitchFamily="34" charset="0"/>
                <a:ea typeface="+mn-ea"/>
                <a:cs typeface="Arial" charset="0"/>
              </a:rPr>
              <a:t>Build &amp; Config &amp; Unit Testing</a:t>
            </a:r>
          </a:p>
        </p:txBody>
      </p:sp>
      <p:sp>
        <p:nvSpPr>
          <p:cNvPr id="186" name="TextBox 185">
            <a:extLst>
              <a:ext uri="{FF2B5EF4-FFF2-40B4-BE49-F238E27FC236}">
                <a16:creationId xmlns:a16="http://schemas.microsoft.com/office/drawing/2014/main" id="{BBA8B968-B6D5-6B38-51CE-596036B020C4}"/>
              </a:ext>
            </a:extLst>
          </p:cNvPr>
          <p:cNvSpPr txBox="1"/>
          <p:nvPr/>
        </p:nvSpPr>
        <p:spPr>
          <a:xfrm>
            <a:off x="288344" y="5915817"/>
            <a:ext cx="723155" cy="200055"/>
          </a:xfrm>
          <a:prstGeom prst="rect">
            <a:avLst/>
          </a:prstGeom>
          <a:noFill/>
        </p:spPr>
        <p:txBody>
          <a:bodyPr wrap="square" rtlCol="0" anchor="ct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700" b="0" i="0" u="none" strike="noStrike" kern="1200" cap="none" spc="0" normalizeH="0" baseline="0" noProof="0">
                <a:ln>
                  <a:noFill/>
                </a:ln>
                <a:solidFill>
                  <a:srgbClr val="000000"/>
                </a:solidFill>
                <a:effectLst/>
                <a:uLnTx/>
                <a:uFillTx/>
                <a:latin typeface="LindeDaxPowerPoint" pitchFamily="34" charset="0"/>
                <a:ea typeface="+mn-ea"/>
                <a:cs typeface="Arial" charset="0"/>
              </a:rPr>
              <a:t>Development</a:t>
            </a:r>
          </a:p>
        </p:txBody>
      </p:sp>
      <p:sp>
        <p:nvSpPr>
          <p:cNvPr id="187" name="Rectangle 35">
            <a:extLst>
              <a:ext uri="{FF2B5EF4-FFF2-40B4-BE49-F238E27FC236}">
                <a16:creationId xmlns:a16="http://schemas.microsoft.com/office/drawing/2014/main" id="{C4572581-1BEC-490A-AEB5-88C2EEE3AF2E}"/>
              </a:ext>
            </a:extLst>
          </p:cNvPr>
          <p:cNvSpPr>
            <a:spLocks noChangeArrowheads="1"/>
          </p:cNvSpPr>
          <p:nvPr/>
        </p:nvSpPr>
        <p:spPr bwMode="auto">
          <a:xfrm>
            <a:off x="5571586" y="1418664"/>
            <a:ext cx="464275" cy="299516"/>
          </a:xfrm>
          <a:prstGeom prst="rect">
            <a:avLst/>
          </a:prstGeom>
          <a:solidFill>
            <a:schemeClr val="accent1"/>
          </a:solidFill>
          <a:ln w="12700">
            <a:solidFill>
              <a:schemeClr val="bg1"/>
            </a:solidFill>
            <a:miter lim="800000"/>
            <a:headEnd/>
            <a:tailEnd/>
          </a:ln>
          <a:effectLst/>
        </p:spPr>
        <p:txBody>
          <a:bodyPr wrap="none" lIns="10" tIns="4" rIns="10" bIns="4" anchor="ctr"/>
          <a:lstStyle>
            <a:lvl1pPr defTabSz="839788">
              <a:defRPr sz="2400">
                <a:solidFill>
                  <a:schemeClr val="tx1"/>
                </a:solidFill>
                <a:latin typeface="LindeDaxPowerPoint" panose="020B0500000000020000" pitchFamily="34" charset="0"/>
              </a:defRPr>
            </a:lvl1pPr>
            <a:lvl2pPr marL="420688" defTabSz="839788">
              <a:defRPr sz="2400">
                <a:solidFill>
                  <a:schemeClr val="tx1"/>
                </a:solidFill>
                <a:latin typeface="LindeDaxPowerPoint" panose="020B0500000000020000" pitchFamily="34" charset="0"/>
              </a:defRPr>
            </a:lvl2pPr>
            <a:lvl3pPr marL="839788" defTabSz="839788">
              <a:defRPr sz="2400">
                <a:solidFill>
                  <a:schemeClr val="tx1"/>
                </a:solidFill>
                <a:latin typeface="LindeDaxPowerPoint" panose="020B0500000000020000" pitchFamily="34" charset="0"/>
              </a:defRPr>
            </a:lvl3pPr>
            <a:lvl4pPr marL="1258888" defTabSz="839788">
              <a:defRPr sz="2400">
                <a:solidFill>
                  <a:schemeClr val="tx1"/>
                </a:solidFill>
                <a:latin typeface="LindeDaxPowerPoint" panose="020B0500000000020000" pitchFamily="34" charset="0"/>
              </a:defRPr>
            </a:lvl4pPr>
            <a:lvl5pPr marL="1679575" defTabSz="839788">
              <a:defRPr sz="2400">
                <a:solidFill>
                  <a:schemeClr val="tx1"/>
                </a:solidFill>
                <a:latin typeface="LindeDaxPowerPoint" panose="020B0500000000020000" pitchFamily="34" charset="0"/>
              </a:defRPr>
            </a:lvl5pPr>
            <a:lvl6pPr marL="2136775" defTabSz="839788" fontAlgn="base">
              <a:spcBef>
                <a:spcPct val="0"/>
              </a:spcBef>
              <a:spcAft>
                <a:spcPct val="0"/>
              </a:spcAft>
              <a:defRPr sz="2400">
                <a:solidFill>
                  <a:schemeClr val="tx1"/>
                </a:solidFill>
                <a:latin typeface="LindeDaxPowerPoint" panose="020B0500000000020000" pitchFamily="34" charset="0"/>
              </a:defRPr>
            </a:lvl6pPr>
            <a:lvl7pPr marL="2593975" defTabSz="839788" fontAlgn="base">
              <a:spcBef>
                <a:spcPct val="0"/>
              </a:spcBef>
              <a:spcAft>
                <a:spcPct val="0"/>
              </a:spcAft>
              <a:defRPr sz="2400">
                <a:solidFill>
                  <a:schemeClr val="tx1"/>
                </a:solidFill>
                <a:latin typeface="LindeDaxPowerPoint" panose="020B0500000000020000" pitchFamily="34" charset="0"/>
              </a:defRPr>
            </a:lvl7pPr>
            <a:lvl8pPr marL="3051175" defTabSz="839788" fontAlgn="base">
              <a:spcBef>
                <a:spcPct val="0"/>
              </a:spcBef>
              <a:spcAft>
                <a:spcPct val="0"/>
              </a:spcAft>
              <a:defRPr sz="2400">
                <a:solidFill>
                  <a:schemeClr val="tx1"/>
                </a:solidFill>
                <a:latin typeface="LindeDaxPowerPoint" panose="020B0500000000020000" pitchFamily="34" charset="0"/>
              </a:defRPr>
            </a:lvl8pPr>
            <a:lvl9pPr marL="3508375" defTabSz="839788" fontAlgn="base">
              <a:spcBef>
                <a:spcPct val="0"/>
              </a:spcBef>
              <a:spcAft>
                <a:spcPct val="0"/>
              </a:spcAft>
              <a:defRPr sz="2400">
                <a:solidFill>
                  <a:schemeClr val="tx1"/>
                </a:solidFill>
                <a:latin typeface="LindeDaxPowerPoint" panose="020B0500000000020000" pitchFamily="34" charset="0"/>
              </a:defRPr>
            </a:lvl9pPr>
          </a:lstStyle>
          <a:p>
            <a:pPr marL="0" marR="0" lvl="0" indent="0" algn="ctr" defTabSz="839788" rtl="0" eaLnBrk="0" fontAlgn="base" latinLnBrk="0" hangingPunct="0">
              <a:lnSpc>
                <a:spcPct val="100000"/>
              </a:lnSpc>
              <a:spcBef>
                <a:spcPct val="0"/>
              </a:spcBef>
              <a:spcAft>
                <a:spcPct val="0"/>
              </a:spcAft>
              <a:buClrTx/>
              <a:buSzTx/>
              <a:buFontTx/>
              <a:buNone/>
              <a:tabLst/>
              <a:defRPr/>
            </a:pPr>
            <a:r>
              <a:rPr kumimoji="0" lang="en-US" altLang="en-US" sz="800" b="1" i="0" u="none" strike="noStrike" kern="1200" cap="none" spc="0" normalizeH="0" baseline="0" noProof="0">
                <a:ln>
                  <a:noFill/>
                </a:ln>
                <a:solidFill>
                  <a:srgbClr val="FFFFFF"/>
                </a:solidFill>
                <a:effectLst/>
                <a:uLnTx/>
                <a:uFillTx/>
                <a:latin typeface="LindeDaxPowerPoint"/>
                <a:ea typeface="+mn-ea"/>
                <a:cs typeface="Arial" charset="0"/>
              </a:rPr>
              <a:t>Oct</a:t>
            </a:r>
          </a:p>
        </p:txBody>
      </p:sp>
      <p:sp>
        <p:nvSpPr>
          <p:cNvPr id="188" name="Rectangle 35">
            <a:extLst>
              <a:ext uri="{FF2B5EF4-FFF2-40B4-BE49-F238E27FC236}">
                <a16:creationId xmlns:a16="http://schemas.microsoft.com/office/drawing/2014/main" id="{910A4787-6921-72B6-9BF5-7ABAFD61299C}"/>
              </a:ext>
            </a:extLst>
          </p:cNvPr>
          <p:cNvSpPr>
            <a:spLocks noChangeArrowheads="1"/>
          </p:cNvSpPr>
          <p:nvPr/>
        </p:nvSpPr>
        <p:spPr bwMode="auto">
          <a:xfrm>
            <a:off x="6034899" y="1418664"/>
            <a:ext cx="464275" cy="297908"/>
          </a:xfrm>
          <a:prstGeom prst="rect">
            <a:avLst/>
          </a:prstGeom>
          <a:solidFill>
            <a:schemeClr val="accent1"/>
          </a:solidFill>
          <a:ln w="12700">
            <a:solidFill>
              <a:schemeClr val="bg1"/>
            </a:solidFill>
            <a:miter lim="800000"/>
            <a:headEnd/>
            <a:tailEnd/>
          </a:ln>
          <a:effectLst/>
        </p:spPr>
        <p:txBody>
          <a:bodyPr wrap="none" lIns="10" tIns="4" rIns="10" bIns="4" anchor="ctr"/>
          <a:lstStyle>
            <a:lvl1pPr defTabSz="839788">
              <a:defRPr sz="2400">
                <a:solidFill>
                  <a:schemeClr val="tx1"/>
                </a:solidFill>
                <a:latin typeface="LindeDaxPowerPoint" panose="020B0500000000020000" pitchFamily="34" charset="0"/>
              </a:defRPr>
            </a:lvl1pPr>
            <a:lvl2pPr marL="420688" defTabSz="839788">
              <a:defRPr sz="2400">
                <a:solidFill>
                  <a:schemeClr val="tx1"/>
                </a:solidFill>
                <a:latin typeface="LindeDaxPowerPoint" panose="020B0500000000020000" pitchFamily="34" charset="0"/>
              </a:defRPr>
            </a:lvl2pPr>
            <a:lvl3pPr marL="839788" defTabSz="839788">
              <a:defRPr sz="2400">
                <a:solidFill>
                  <a:schemeClr val="tx1"/>
                </a:solidFill>
                <a:latin typeface="LindeDaxPowerPoint" panose="020B0500000000020000" pitchFamily="34" charset="0"/>
              </a:defRPr>
            </a:lvl3pPr>
            <a:lvl4pPr marL="1258888" defTabSz="839788">
              <a:defRPr sz="2400">
                <a:solidFill>
                  <a:schemeClr val="tx1"/>
                </a:solidFill>
                <a:latin typeface="LindeDaxPowerPoint" panose="020B0500000000020000" pitchFamily="34" charset="0"/>
              </a:defRPr>
            </a:lvl4pPr>
            <a:lvl5pPr marL="1679575" defTabSz="839788">
              <a:defRPr sz="2400">
                <a:solidFill>
                  <a:schemeClr val="tx1"/>
                </a:solidFill>
                <a:latin typeface="LindeDaxPowerPoint" panose="020B0500000000020000" pitchFamily="34" charset="0"/>
              </a:defRPr>
            </a:lvl5pPr>
            <a:lvl6pPr marL="2136775" defTabSz="839788" fontAlgn="base">
              <a:spcBef>
                <a:spcPct val="0"/>
              </a:spcBef>
              <a:spcAft>
                <a:spcPct val="0"/>
              </a:spcAft>
              <a:defRPr sz="2400">
                <a:solidFill>
                  <a:schemeClr val="tx1"/>
                </a:solidFill>
                <a:latin typeface="LindeDaxPowerPoint" panose="020B0500000000020000" pitchFamily="34" charset="0"/>
              </a:defRPr>
            </a:lvl6pPr>
            <a:lvl7pPr marL="2593975" defTabSz="839788" fontAlgn="base">
              <a:spcBef>
                <a:spcPct val="0"/>
              </a:spcBef>
              <a:spcAft>
                <a:spcPct val="0"/>
              </a:spcAft>
              <a:defRPr sz="2400">
                <a:solidFill>
                  <a:schemeClr val="tx1"/>
                </a:solidFill>
                <a:latin typeface="LindeDaxPowerPoint" panose="020B0500000000020000" pitchFamily="34" charset="0"/>
              </a:defRPr>
            </a:lvl7pPr>
            <a:lvl8pPr marL="3051175" defTabSz="839788" fontAlgn="base">
              <a:spcBef>
                <a:spcPct val="0"/>
              </a:spcBef>
              <a:spcAft>
                <a:spcPct val="0"/>
              </a:spcAft>
              <a:defRPr sz="2400">
                <a:solidFill>
                  <a:schemeClr val="tx1"/>
                </a:solidFill>
                <a:latin typeface="LindeDaxPowerPoint" panose="020B0500000000020000" pitchFamily="34" charset="0"/>
              </a:defRPr>
            </a:lvl8pPr>
            <a:lvl9pPr marL="3508375" defTabSz="839788" fontAlgn="base">
              <a:spcBef>
                <a:spcPct val="0"/>
              </a:spcBef>
              <a:spcAft>
                <a:spcPct val="0"/>
              </a:spcAft>
              <a:defRPr sz="2400">
                <a:solidFill>
                  <a:schemeClr val="tx1"/>
                </a:solidFill>
                <a:latin typeface="LindeDaxPowerPoint" panose="020B0500000000020000" pitchFamily="34" charset="0"/>
              </a:defRPr>
            </a:lvl9pPr>
          </a:lstStyle>
          <a:p>
            <a:pPr marL="0" marR="0" lvl="0" indent="0" algn="ctr" defTabSz="839788" rtl="0" eaLnBrk="0" fontAlgn="base" latinLnBrk="0" hangingPunct="0">
              <a:lnSpc>
                <a:spcPct val="100000"/>
              </a:lnSpc>
              <a:spcBef>
                <a:spcPct val="0"/>
              </a:spcBef>
              <a:spcAft>
                <a:spcPct val="0"/>
              </a:spcAft>
              <a:buClrTx/>
              <a:buSzTx/>
              <a:buFontTx/>
              <a:buNone/>
              <a:tabLst/>
              <a:defRPr/>
            </a:pPr>
            <a:r>
              <a:rPr kumimoji="0" lang="en-US" altLang="en-US" sz="800" b="1" i="0" u="none" strike="noStrike" kern="1200" cap="none" spc="0" normalizeH="0" baseline="0" noProof="0">
                <a:ln>
                  <a:noFill/>
                </a:ln>
                <a:solidFill>
                  <a:srgbClr val="FFFFFF"/>
                </a:solidFill>
                <a:effectLst/>
                <a:uLnTx/>
                <a:uFillTx/>
                <a:latin typeface="LindeDaxPowerPoint"/>
                <a:ea typeface="+mn-ea"/>
                <a:cs typeface="Arial" charset="0"/>
              </a:rPr>
              <a:t>Nov</a:t>
            </a:r>
          </a:p>
        </p:txBody>
      </p:sp>
      <p:sp>
        <p:nvSpPr>
          <p:cNvPr id="203" name="Rectangle 35">
            <a:extLst>
              <a:ext uri="{FF2B5EF4-FFF2-40B4-BE49-F238E27FC236}">
                <a16:creationId xmlns:a16="http://schemas.microsoft.com/office/drawing/2014/main" id="{C25896F6-B4BC-FE48-E2CD-722FDB19254C}"/>
              </a:ext>
            </a:extLst>
          </p:cNvPr>
          <p:cNvSpPr>
            <a:spLocks noChangeArrowheads="1"/>
          </p:cNvSpPr>
          <p:nvPr/>
        </p:nvSpPr>
        <p:spPr bwMode="auto">
          <a:xfrm>
            <a:off x="6498212" y="1418664"/>
            <a:ext cx="464275" cy="297908"/>
          </a:xfrm>
          <a:prstGeom prst="rect">
            <a:avLst/>
          </a:prstGeom>
          <a:solidFill>
            <a:schemeClr val="accent1"/>
          </a:solidFill>
          <a:ln w="12700">
            <a:solidFill>
              <a:schemeClr val="bg1"/>
            </a:solidFill>
            <a:miter lim="800000"/>
            <a:headEnd/>
            <a:tailEnd/>
          </a:ln>
          <a:effectLst/>
        </p:spPr>
        <p:txBody>
          <a:bodyPr wrap="none" lIns="10" tIns="4" rIns="10" bIns="4" anchor="ctr"/>
          <a:lstStyle>
            <a:lvl1pPr defTabSz="839788">
              <a:defRPr sz="2400">
                <a:solidFill>
                  <a:schemeClr val="tx1"/>
                </a:solidFill>
                <a:latin typeface="LindeDaxPowerPoint" panose="020B0500000000020000" pitchFamily="34" charset="0"/>
              </a:defRPr>
            </a:lvl1pPr>
            <a:lvl2pPr marL="420688" defTabSz="839788">
              <a:defRPr sz="2400">
                <a:solidFill>
                  <a:schemeClr val="tx1"/>
                </a:solidFill>
                <a:latin typeface="LindeDaxPowerPoint" panose="020B0500000000020000" pitchFamily="34" charset="0"/>
              </a:defRPr>
            </a:lvl2pPr>
            <a:lvl3pPr marL="839788" defTabSz="839788">
              <a:defRPr sz="2400">
                <a:solidFill>
                  <a:schemeClr val="tx1"/>
                </a:solidFill>
                <a:latin typeface="LindeDaxPowerPoint" panose="020B0500000000020000" pitchFamily="34" charset="0"/>
              </a:defRPr>
            </a:lvl3pPr>
            <a:lvl4pPr marL="1258888" defTabSz="839788">
              <a:defRPr sz="2400">
                <a:solidFill>
                  <a:schemeClr val="tx1"/>
                </a:solidFill>
                <a:latin typeface="LindeDaxPowerPoint" panose="020B0500000000020000" pitchFamily="34" charset="0"/>
              </a:defRPr>
            </a:lvl4pPr>
            <a:lvl5pPr marL="1679575" defTabSz="839788">
              <a:defRPr sz="2400">
                <a:solidFill>
                  <a:schemeClr val="tx1"/>
                </a:solidFill>
                <a:latin typeface="LindeDaxPowerPoint" panose="020B0500000000020000" pitchFamily="34" charset="0"/>
              </a:defRPr>
            </a:lvl5pPr>
            <a:lvl6pPr marL="2136775" defTabSz="839788" fontAlgn="base">
              <a:spcBef>
                <a:spcPct val="0"/>
              </a:spcBef>
              <a:spcAft>
                <a:spcPct val="0"/>
              </a:spcAft>
              <a:defRPr sz="2400">
                <a:solidFill>
                  <a:schemeClr val="tx1"/>
                </a:solidFill>
                <a:latin typeface="LindeDaxPowerPoint" panose="020B0500000000020000" pitchFamily="34" charset="0"/>
              </a:defRPr>
            </a:lvl6pPr>
            <a:lvl7pPr marL="2593975" defTabSz="839788" fontAlgn="base">
              <a:spcBef>
                <a:spcPct val="0"/>
              </a:spcBef>
              <a:spcAft>
                <a:spcPct val="0"/>
              </a:spcAft>
              <a:defRPr sz="2400">
                <a:solidFill>
                  <a:schemeClr val="tx1"/>
                </a:solidFill>
                <a:latin typeface="LindeDaxPowerPoint" panose="020B0500000000020000" pitchFamily="34" charset="0"/>
              </a:defRPr>
            </a:lvl7pPr>
            <a:lvl8pPr marL="3051175" defTabSz="839788" fontAlgn="base">
              <a:spcBef>
                <a:spcPct val="0"/>
              </a:spcBef>
              <a:spcAft>
                <a:spcPct val="0"/>
              </a:spcAft>
              <a:defRPr sz="2400">
                <a:solidFill>
                  <a:schemeClr val="tx1"/>
                </a:solidFill>
                <a:latin typeface="LindeDaxPowerPoint" panose="020B0500000000020000" pitchFamily="34" charset="0"/>
              </a:defRPr>
            </a:lvl8pPr>
            <a:lvl9pPr marL="3508375" defTabSz="839788" fontAlgn="base">
              <a:spcBef>
                <a:spcPct val="0"/>
              </a:spcBef>
              <a:spcAft>
                <a:spcPct val="0"/>
              </a:spcAft>
              <a:defRPr sz="2400">
                <a:solidFill>
                  <a:schemeClr val="tx1"/>
                </a:solidFill>
                <a:latin typeface="LindeDaxPowerPoint" panose="020B0500000000020000" pitchFamily="34" charset="0"/>
              </a:defRPr>
            </a:lvl9pPr>
          </a:lstStyle>
          <a:p>
            <a:pPr marL="0" marR="0" lvl="0" indent="0" algn="ctr" defTabSz="839788" rtl="0" eaLnBrk="0" fontAlgn="base" latinLnBrk="0" hangingPunct="0">
              <a:lnSpc>
                <a:spcPct val="100000"/>
              </a:lnSpc>
              <a:spcBef>
                <a:spcPct val="0"/>
              </a:spcBef>
              <a:spcAft>
                <a:spcPct val="0"/>
              </a:spcAft>
              <a:buClrTx/>
              <a:buSzTx/>
              <a:buFontTx/>
              <a:buNone/>
              <a:tabLst/>
              <a:defRPr/>
            </a:pPr>
            <a:r>
              <a:rPr kumimoji="0" lang="en-US" altLang="en-US" sz="800" b="1" i="0" u="none" strike="noStrike" kern="1200" cap="none" spc="0" normalizeH="0" baseline="0" noProof="0">
                <a:ln>
                  <a:noFill/>
                </a:ln>
                <a:solidFill>
                  <a:srgbClr val="FFFFFF"/>
                </a:solidFill>
                <a:effectLst/>
                <a:uLnTx/>
                <a:uFillTx/>
                <a:latin typeface="LindeDaxPowerPoint"/>
                <a:ea typeface="+mn-ea"/>
                <a:cs typeface="Arial" charset="0"/>
              </a:rPr>
              <a:t>Dec</a:t>
            </a:r>
          </a:p>
        </p:txBody>
      </p:sp>
      <p:sp>
        <p:nvSpPr>
          <p:cNvPr id="205" name="Rectangle 35">
            <a:extLst>
              <a:ext uri="{FF2B5EF4-FFF2-40B4-BE49-F238E27FC236}">
                <a16:creationId xmlns:a16="http://schemas.microsoft.com/office/drawing/2014/main" id="{2E7D0258-01FB-D483-89A5-20A8F13986E1}"/>
              </a:ext>
            </a:extLst>
          </p:cNvPr>
          <p:cNvSpPr>
            <a:spLocks noChangeArrowheads="1"/>
          </p:cNvSpPr>
          <p:nvPr/>
        </p:nvSpPr>
        <p:spPr bwMode="auto">
          <a:xfrm>
            <a:off x="6961525" y="1418664"/>
            <a:ext cx="464275" cy="301029"/>
          </a:xfrm>
          <a:prstGeom prst="rect">
            <a:avLst/>
          </a:prstGeom>
          <a:solidFill>
            <a:schemeClr val="accent1"/>
          </a:solidFill>
          <a:ln w="12700">
            <a:solidFill>
              <a:schemeClr val="bg1"/>
            </a:solidFill>
            <a:miter lim="800000"/>
            <a:headEnd/>
            <a:tailEnd/>
          </a:ln>
          <a:effectLst/>
        </p:spPr>
        <p:txBody>
          <a:bodyPr wrap="none" lIns="10" tIns="4" rIns="10" bIns="4" anchor="ctr"/>
          <a:lstStyle>
            <a:lvl1pPr defTabSz="839788">
              <a:defRPr sz="2400">
                <a:solidFill>
                  <a:schemeClr val="tx1"/>
                </a:solidFill>
                <a:latin typeface="LindeDaxPowerPoint" panose="020B0500000000020000" pitchFamily="34" charset="0"/>
              </a:defRPr>
            </a:lvl1pPr>
            <a:lvl2pPr marL="420688" defTabSz="839788">
              <a:defRPr sz="2400">
                <a:solidFill>
                  <a:schemeClr val="tx1"/>
                </a:solidFill>
                <a:latin typeface="LindeDaxPowerPoint" panose="020B0500000000020000" pitchFamily="34" charset="0"/>
              </a:defRPr>
            </a:lvl2pPr>
            <a:lvl3pPr marL="839788" defTabSz="839788">
              <a:defRPr sz="2400">
                <a:solidFill>
                  <a:schemeClr val="tx1"/>
                </a:solidFill>
                <a:latin typeface="LindeDaxPowerPoint" panose="020B0500000000020000" pitchFamily="34" charset="0"/>
              </a:defRPr>
            </a:lvl3pPr>
            <a:lvl4pPr marL="1258888" defTabSz="839788">
              <a:defRPr sz="2400">
                <a:solidFill>
                  <a:schemeClr val="tx1"/>
                </a:solidFill>
                <a:latin typeface="LindeDaxPowerPoint" panose="020B0500000000020000" pitchFamily="34" charset="0"/>
              </a:defRPr>
            </a:lvl4pPr>
            <a:lvl5pPr marL="1679575" defTabSz="839788">
              <a:defRPr sz="2400">
                <a:solidFill>
                  <a:schemeClr val="tx1"/>
                </a:solidFill>
                <a:latin typeface="LindeDaxPowerPoint" panose="020B0500000000020000" pitchFamily="34" charset="0"/>
              </a:defRPr>
            </a:lvl5pPr>
            <a:lvl6pPr marL="2136775" defTabSz="839788" fontAlgn="base">
              <a:spcBef>
                <a:spcPct val="0"/>
              </a:spcBef>
              <a:spcAft>
                <a:spcPct val="0"/>
              </a:spcAft>
              <a:defRPr sz="2400">
                <a:solidFill>
                  <a:schemeClr val="tx1"/>
                </a:solidFill>
                <a:latin typeface="LindeDaxPowerPoint" panose="020B0500000000020000" pitchFamily="34" charset="0"/>
              </a:defRPr>
            </a:lvl6pPr>
            <a:lvl7pPr marL="2593975" defTabSz="839788" fontAlgn="base">
              <a:spcBef>
                <a:spcPct val="0"/>
              </a:spcBef>
              <a:spcAft>
                <a:spcPct val="0"/>
              </a:spcAft>
              <a:defRPr sz="2400">
                <a:solidFill>
                  <a:schemeClr val="tx1"/>
                </a:solidFill>
                <a:latin typeface="LindeDaxPowerPoint" panose="020B0500000000020000" pitchFamily="34" charset="0"/>
              </a:defRPr>
            </a:lvl7pPr>
            <a:lvl8pPr marL="3051175" defTabSz="839788" fontAlgn="base">
              <a:spcBef>
                <a:spcPct val="0"/>
              </a:spcBef>
              <a:spcAft>
                <a:spcPct val="0"/>
              </a:spcAft>
              <a:defRPr sz="2400">
                <a:solidFill>
                  <a:schemeClr val="tx1"/>
                </a:solidFill>
                <a:latin typeface="LindeDaxPowerPoint" panose="020B0500000000020000" pitchFamily="34" charset="0"/>
              </a:defRPr>
            </a:lvl8pPr>
            <a:lvl9pPr marL="3508375" defTabSz="839788" fontAlgn="base">
              <a:spcBef>
                <a:spcPct val="0"/>
              </a:spcBef>
              <a:spcAft>
                <a:spcPct val="0"/>
              </a:spcAft>
              <a:defRPr sz="2400">
                <a:solidFill>
                  <a:schemeClr val="tx1"/>
                </a:solidFill>
                <a:latin typeface="LindeDaxPowerPoint" panose="020B0500000000020000" pitchFamily="34" charset="0"/>
              </a:defRPr>
            </a:lvl9pPr>
          </a:lstStyle>
          <a:p>
            <a:pPr marL="0" marR="0" lvl="0" indent="0" algn="ctr" defTabSz="839788" rtl="0" eaLnBrk="0" fontAlgn="base" latinLnBrk="0" hangingPunct="0">
              <a:lnSpc>
                <a:spcPct val="100000"/>
              </a:lnSpc>
              <a:spcBef>
                <a:spcPct val="0"/>
              </a:spcBef>
              <a:spcAft>
                <a:spcPct val="0"/>
              </a:spcAft>
              <a:buClrTx/>
              <a:buSzTx/>
              <a:buFontTx/>
              <a:buNone/>
              <a:tabLst/>
              <a:defRPr/>
            </a:pPr>
            <a:r>
              <a:rPr kumimoji="0" lang="en-US" altLang="en-US" sz="800" b="1" i="0" u="none" strike="noStrike" kern="1200" cap="none" spc="0" normalizeH="0" baseline="0" noProof="0">
                <a:ln>
                  <a:noFill/>
                </a:ln>
                <a:solidFill>
                  <a:srgbClr val="FFFFFF"/>
                </a:solidFill>
                <a:effectLst/>
                <a:uLnTx/>
                <a:uFillTx/>
                <a:latin typeface="LindeDaxPowerPoint"/>
                <a:ea typeface="+mn-ea"/>
                <a:cs typeface="Arial" charset="0"/>
              </a:rPr>
              <a:t>Jan</a:t>
            </a:r>
          </a:p>
        </p:txBody>
      </p:sp>
      <p:sp>
        <p:nvSpPr>
          <p:cNvPr id="234" name="TextBox 256">
            <a:extLst>
              <a:ext uri="{FF2B5EF4-FFF2-40B4-BE49-F238E27FC236}">
                <a16:creationId xmlns:a16="http://schemas.microsoft.com/office/drawing/2014/main" id="{01D8CBB4-6301-78F6-C623-2C917A52F3EA}"/>
              </a:ext>
            </a:extLst>
          </p:cNvPr>
          <p:cNvSpPr txBox="1"/>
          <p:nvPr/>
        </p:nvSpPr>
        <p:spPr>
          <a:xfrm>
            <a:off x="1674464" y="1716739"/>
            <a:ext cx="647356" cy="200055"/>
          </a:xfrm>
          <a:prstGeom prst="rect">
            <a:avLst/>
          </a:prstGeom>
          <a:noFill/>
        </p:spPr>
        <p:txBody>
          <a:bodyPr wrap="square" rtlCol="0"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700" b="0" i="0" u="none" strike="noStrike" kern="1200" cap="none" spc="0" normalizeH="0" baseline="0" noProof="0">
                <a:ln>
                  <a:noFill/>
                </a:ln>
                <a:solidFill>
                  <a:srgbClr val="000000"/>
                </a:solidFill>
                <a:effectLst/>
                <a:uLnTx/>
                <a:uFillTx/>
                <a:latin typeface="LindeDaxPowerPoint" pitchFamily="34" charset="0"/>
                <a:ea typeface="+mn-ea"/>
                <a:cs typeface="Arial" charset="0"/>
              </a:rPr>
              <a:t>Project Start</a:t>
            </a:r>
          </a:p>
        </p:txBody>
      </p:sp>
      <p:sp>
        <p:nvSpPr>
          <p:cNvPr id="247" name="Line 19">
            <a:extLst>
              <a:ext uri="{FF2B5EF4-FFF2-40B4-BE49-F238E27FC236}">
                <a16:creationId xmlns:a16="http://schemas.microsoft.com/office/drawing/2014/main" id="{955D238C-A451-0F86-56E5-14210E45027B}"/>
              </a:ext>
            </a:extLst>
          </p:cNvPr>
          <p:cNvSpPr>
            <a:spLocks noChangeShapeType="1"/>
          </p:cNvSpPr>
          <p:nvPr/>
        </p:nvSpPr>
        <p:spPr bwMode="auto">
          <a:xfrm>
            <a:off x="8832850" y="2006370"/>
            <a:ext cx="0" cy="4404111"/>
          </a:xfrm>
          <a:prstGeom prst="line">
            <a:avLst/>
          </a:prstGeom>
          <a:noFill/>
          <a:ln w="3175">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72000" tIns="72000" rIns="72000" bIns="72000" anchor="ctr" anchorCtr="1">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LindeDaxPowerPoint" pitchFamily="34" charset="0"/>
              <a:ea typeface="+mn-ea"/>
              <a:cs typeface="Arial" charset="0"/>
            </a:endParaRPr>
          </a:p>
        </p:txBody>
      </p:sp>
      <p:cxnSp>
        <p:nvCxnSpPr>
          <p:cNvPr id="204" name="Straight Arrow Connector 203">
            <a:extLst>
              <a:ext uri="{FF2B5EF4-FFF2-40B4-BE49-F238E27FC236}">
                <a16:creationId xmlns:a16="http://schemas.microsoft.com/office/drawing/2014/main" id="{DFDE8986-BB39-605E-4F9B-72E9897BC6C8}"/>
              </a:ext>
            </a:extLst>
          </p:cNvPr>
          <p:cNvCxnSpPr>
            <a:cxnSpLocks/>
          </p:cNvCxnSpPr>
          <p:nvPr/>
        </p:nvCxnSpPr>
        <p:spPr bwMode="auto">
          <a:xfrm flipV="1">
            <a:off x="176869" y="6111263"/>
            <a:ext cx="8860323" cy="38835"/>
          </a:xfrm>
          <a:prstGeom prst="straightConnector1">
            <a:avLst/>
          </a:prstGeom>
          <a:solidFill>
            <a:schemeClr val="bg1"/>
          </a:solidFill>
          <a:ln w="6350" cap="flat" cmpd="sng" algn="ctr">
            <a:solidFill>
              <a:schemeClr val="tx1"/>
            </a:solidFill>
            <a:prstDash val="sysDot"/>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22" name="TextBox 221">
            <a:extLst>
              <a:ext uri="{FF2B5EF4-FFF2-40B4-BE49-F238E27FC236}">
                <a16:creationId xmlns:a16="http://schemas.microsoft.com/office/drawing/2014/main" id="{ADE3DA6F-C568-0DD8-80B4-FED721877FC2}"/>
              </a:ext>
            </a:extLst>
          </p:cNvPr>
          <p:cNvSpPr txBox="1"/>
          <p:nvPr/>
        </p:nvSpPr>
        <p:spPr>
          <a:xfrm>
            <a:off x="355505" y="6138340"/>
            <a:ext cx="609823" cy="307777"/>
          </a:xfrm>
          <a:prstGeom prst="rect">
            <a:avLst/>
          </a:prstGeom>
          <a:noFill/>
        </p:spPr>
        <p:txBody>
          <a:bodyPr wrap="square" rtlCol="0" anchor="ct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700" b="0" i="0" u="none" strike="noStrike" kern="1200" cap="none" spc="0" normalizeH="0" baseline="0" noProof="0">
                <a:ln>
                  <a:noFill/>
                </a:ln>
                <a:solidFill>
                  <a:srgbClr val="000000"/>
                </a:solidFill>
                <a:effectLst/>
                <a:uLnTx/>
                <a:uFillTx/>
                <a:latin typeface="LindeDaxPowerPoint" pitchFamily="34" charset="0"/>
                <a:ea typeface="+mn-ea"/>
                <a:cs typeface="Arial" charset="0"/>
              </a:rPr>
              <a:t>Change Mgt.</a:t>
            </a:r>
          </a:p>
        </p:txBody>
      </p:sp>
      <p:sp>
        <p:nvSpPr>
          <p:cNvPr id="300" name="Rechteck 107">
            <a:extLst>
              <a:ext uri="{FF2B5EF4-FFF2-40B4-BE49-F238E27FC236}">
                <a16:creationId xmlns:a16="http://schemas.microsoft.com/office/drawing/2014/main" id="{A02CBB3C-AE2F-672C-DFDC-95C8F450C56D}"/>
              </a:ext>
            </a:extLst>
          </p:cNvPr>
          <p:cNvSpPr/>
          <p:nvPr/>
        </p:nvSpPr>
        <p:spPr bwMode="auto">
          <a:xfrm>
            <a:off x="2587173" y="4450604"/>
            <a:ext cx="1460655" cy="130914"/>
          </a:xfrm>
          <a:prstGeom prst="rect">
            <a:avLst/>
          </a:prstGeom>
          <a:solidFill>
            <a:schemeClr val="accent1"/>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LindeDaxPowerPoint" pitchFamily="34" charset="0"/>
                <a:ea typeface="+mn-ea"/>
                <a:cs typeface="Arial" charset="0"/>
              </a:rPr>
              <a:t>TM1 (T8A), SRC2</a:t>
            </a:r>
          </a:p>
        </p:txBody>
      </p:sp>
      <p:cxnSp>
        <p:nvCxnSpPr>
          <p:cNvPr id="305" name="Straight Arrow Connector 304">
            <a:extLst>
              <a:ext uri="{FF2B5EF4-FFF2-40B4-BE49-F238E27FC236}">
                <a16:creationId xmlns:a16="http://schemas.microsoft.com/office/drawing/2014/main" id="{2797BE3D-3985-7DC9-9FF4-EC267170C406}"/>
              </a:ext>
            </a:extLst>
          </p:cNvPr>
          <p:cNvCxnSpPr>
            <a:cxnSpLocks/>
          </p:cNvCxnSpPr>
          <p:nvPr/>
        </p:nvCxnSpPr>
        <p:spPr bwMode="auto">
          <a:xfrm flipV="1">
            <a:off x="176869" y="5835039"/>
            <a:ext cx="8860323" cy="38835"/>
          </a:xfrm>
          <a:prstGeom prst="straightConnector1">
            <a:avLst/>
          </a:prstGeom>
          <a:solidFill>
            <a:schemeClr val="bg1"/>
          </a:solidFill>
          <a:ln w="6350" cap="flat" cmpd="sng" algn="ctr">
            <a:solidFill>
              <a:schemeClr val="tx1"/>
            </a:solidFill>
            <a:prstDash val="sysDot"/>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9" name="Rechteck 107">
            <a:extLst>
              <a:ext uri="{FF2B5EF4-FFF2-40B4-BE49-F238E27FC236}">
                <a16:creationId xmlns:a16="http://schemas.microsoft.com/office/drawing/2014/main" id="{B067F559-EEE2-2610-6BF7-DCB554FF7370}"/>
              </a:ext>
            </a:extLst>
          </p:cNvPr>
          <p:cNvSpPr/>
          <p:nvPr/>
        </p:nvSpPr>
        <p:spPr bwMode="auto">
          <a:xfrm>
            <a:off x="2328007" y="5499446"/>
            <a:ext cx="935776" cy="164592"/>
          </a:xfrm>
          <a:prstGeom prst="rect">
            <a:avLst/>
          </a:prstGeom>
          <a:solidFill>
            <a:schemeClr val="accent1"/>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ctr" anchorCtr="0" compatLnSpc="1">
            <a:prstTxWarp prst="textNoShape">
              <a:avLst/>
            </a:prstTxWarp>
          </a:bodyPr>
          <a:lstStyle/>
          <a:p>
            <a:pPr marL="0" marR="0" lvl="0" indent="0" algn="ctr" defTabSz="839788" rtl="0" eaLnBrk="0" fontAlgn="base" latinLnBrk="0" hangingPunct="0">
              <a:lnSpc>
                <a:spcPct val="100000"/>
              </a:lnSpc>
              <a:spcBef>
                <a:spcPct val="0"/>
              </a:spcBef>
              <a:spcAft>
                <a:spcPct val="0"/>
              </a:spcAft>
              <a:buClrTx/>
              <a:buSzTx/>
              <a:buFontTx/>
              <a:buNone/>
              <a:tabLst/>
              <a:defRPr/>
            </a:pPr>
            <a:r>
              <a:rPr kumimoji="0" lang="en-US" altLang="en-US" sz="700" b="0" i="0" u="none" strike="noStrike" kern="1200" cap="none" spc="0" normalizeH="0" baseline="0" noProof="0">
                <a:ln>
                  <a:noFill/>
                </a:ln>
                <a:solidFill>
                  <a:srgbClr val="FFFFFF"/>
                </a:solidFill>
                <a:effectLst/>
                <a:uLnTx/>
                <a:uFillTx/>
                <a:latin typeface="LindeDaxPowerPoint"/>
                <a:ea typeface="+mn-ea"/>
                <a:cs typeface="Arial" charset="0"/>
              </a:rPr>
              <a:t>Single  Role Build</a:t>
            </a:r>
          </a:p>
        </p:txBody>
      </p:sp>
      <p:sp>
        <p:nvSpPr>
          <p:cNvPr id="190" name="Rechteck 107">
            <a:extLst>
              <a:ext uri="{FF2B5EF4-FFF2-40B4-BE49-F238E27FC236}">
                <a16:creationId xmlns:a16="http://schemas.microsoft.com/office/drawing/2014/main" id="{906F5563-4456-4B65-E1BD-413AC0E36844}"/>
              </a:ext>
            </a:extLst>
          </p:cNvPr>
          <p:cNvSpPr/>
          <p:nvPr/>
        </p:nvSpPr>
        <p:spPr bwMode="auto">
          <a:xfrm>
            <a:off x="2340810" y="5682129"/>
            <a:ext cx="1170709" cy="162856"/>
          </a:xfrm>
          <a:prstGeom prst="rect">
            <a:avLst/>
          </a:prstGeom>
          <a:solidFill>
            <a:srgbClr val="FFD200"/>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700" b="0" i="0" u="none" strike="noStrike" kern="1200" cap="none" spc="0" normalizeH="0" baseline="0" noProof="0">
                <a:ln>
                  <a:noFill/>
                </a:ln>
                <a:effectLst/>
                <a:uLnTx/>
                <a:uFillTx/>
                <a:latin typeface="LindeDaxPowerPoint" pitchFamily="34" charset="0"/>
                <a:ea typeface="+mn-ea"/>
                <a:cs typeface="Arial" charset="0"/>
              </a:rPr>
              <a:t>Job/Composite Role Design</a:t>
            </a:r>
          </a:p>
        </p:txBody>
      </p:sp>
      <p:sp>
        <p:nvSpPr>
          <p:cNvPr id="272" name="Rechteck 107">
            <a:extLst>
              <a:ext uri="{FF2B5EF4-FFF2-40B4-BE49-F238E27FC236}">
                <a16:creationId xmlns:a16="http://schemas.microsoft.com/office/drawing/2014/main" id="{3A7A35E1-F744-B9BD-3876-15D1E3A43BA8}"/>
              </a:ext>
            </a:extLst>
          </p:cNvPr>
          <p:cNvSpPr/>
          <p:nvPr/>
        </p:nvSpPr>
        <p:spPr bwMode="auto">
          <a:xfrm>
            <a:off x="3512254" y="5681490"/>
            <a:ext cx="922349" cy="163435"/>
          </a:xfrm>
          <a:prstGeom prst="rect">
            <a:avLst/>
          </a:prstGeom>
          <a:solidFill>
            <a:schemeClr val="accent1"/>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ctr" anchorCtr="0" compatLnSpc="1">
            <a:prstTxWarp prst="textNoShape">
              <a:avLst/>
            </a:prstTxWarp>
          </a:bodyPr>
          <a:lstStyle/>
          <a:p>
            <a:pPr marL="0" marR="0" lvl="0" indent="0" algn="ctr" defTabSz="839788" rtl="0" eaLnBrk="0" fontAlgn="base" latinLnBrk="0" hangingPunct="0">
              <a:lnSpc>
                <a:spcPct val="100000"/>
              </a:lnSpc>
              <a:spcBef>
                <a:spcPct val="0"/>
              </a:spcBef>
              <a:spcAft>
                <a:spcPct val="0"/>
              </a:spcAft>
              <a:buClrTx/>
              <a:buSzTx/>
              <a:buFontTx/>
              <a:buNone/>
              <a:tabLst/>
              <a:defRPr/>
            </a:pPr>
            <a:r>
              <a:rPr kumimoji="0" lang="en-US" altLang="en-US" sz="700" b="0" i="0" u="none" strike="noStrike" kern="1200" cap="none" spc="0" normalizeH="0" baseline="0" noProof="0">
                <a:ln>
                  <a:noFill/>
                </a:ln>
                <a:solidFill>
                  <a:srgbClr val="FFFFFF"/>
                </a:solidFill>
                <a:effectLst/>
                <a:uLnTx/>
                <a:uFillTx/>
                <a:latin typeface="LindeDaxPowerPoint"/>
                <a:ea typeface="+mn-ea"/>
                <a:cs typeface="Arial" charset="0"/>
              </a:rPr>
              <a:t>Job/Comp</a:t>
            </a:r>
            <a:r>
              <a:rPr lang="en-US" altLang="en-US">
                <a:solidFill>
                  <a:srgbClr val="FFFFFF"/>
                </a:solidFill>
                <a:latin typeface="LindeDaxPowerPoint"/>
              </a:rPr>
              <a:t>.</a:t>
            </a:r>
            <a:r>
              <a:rPr kumimoji="0" lang="en-US" altLang="en-US" sz="700" b="0" i="0" u="none" strike="noStrike" kern="1200" cap="none" spc="0" normalizeH="0" baseline="0" noProof="0">
                <a:ln>
                  <a:noFill/>
                </a:ln>
                <a:solidFill>
                  <a:srgbClr val="FFFFFF"/>
                </a:solidFill>
                <a:effectLst/>
                <a:uLnTx/>
                <a:uFillTx/>
                <a:latin typeface="LindeDaxPowerPoint"/>
                <a:ea typeface="+mn-ea"/>
                <a:cs typeface="Arial" charset="0"/>
              </a:rPr>
              <a:t> Role Build</a:t>
            </a:r>
          </a:p>
        </p:txBody>
      </p:sp>
      <p:sp>
        <p:nvSpPr>
          <p:cNvPr id="275" name="TextBox 274">
            <a:extLst>
              <a:ext uri="{FF2B5EF4-FFF2-40B4-BE49-F238E27FC236}">
                <a16:creationId xmlns:a16="http://schemas.microsoft.com/office/drawing/2014/main" id="{46E1E3CF-6792-EC34-75F2-1E7410FFB4D6}"/>
              </a:ext>
            </a:extLst>
          </p:cNvPr>
          <p:cNvSpPr txBox="1"/>
          <p:nvPr/>
        </p:nvSpPr>
        <p:spPr>
          <a:xfrm>
            <a:off x="285788" y="5524242"/>
            <a:ext cx="737886" cy="307777"/>
          </a:xfrm>
          <a:prstGeom prst="rect">
            <a:avLst/>
          </a:prstGeom>
          <a:noFill/>
        </p:spPr>
        <p:txBody>
          <a:bodyPr wrap="square" rtlCol="0" anchor="ct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700" b="0" i="0" u="none" strike="noStrike" kern="1200" cap="none" spc="0" normalizeH="0" baseline="0" noProof="0">
                <a:ln>
                  <a:noFill/>
                </a:ln>
                <a:solidFill>
                  <a:srgbClr val="000000"/>
                </a:solidFill>
                <a:effectLst/>
                <a:uLnTx/>
                <a:uFillTx/>
                <a:latin typeface="LindeDaxPowerPoint" pitchFamily="34" charset="0"/>
                <a:ea typeface="+mn-ea"/>
                <a:cs typeface="Arial" charset="0"/>
              </a:rPr>
              <a:t>SAP </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700" b="0" i="0" u="none" strike="noStrike" kern="1200" cap="none" spc="0" normalizeH="0" baseline="0" noProof="0">
                <a:ln>
                  <a:noFill/>
                </a:ln>
                <a:solidFill>
                  <a:srgbClr val="000000"/>
                </a:solidFill>
                <a:effectLst/>
                <a:uLnTx/>
                <a:uFillTx/>
                <a:latin typeface="LindeDaxPowerPoint" pitchFamily="34" charset="0"/>
                <a:ea typeface="+mn-ea"/>
                <a:cs typeface="Arial" charset="0"/>
              </a:rPr>
              <a:t>Authorization</a:t>
            </a:r>
          </a:p>
        </p:txBody>
      </p:sp>
      <p:cxnSp>
        <p:nvCxnSpPr>
          <p:cNvPr id="315" name="Straight Arrow Connector 314">
            <a:extLst>
              <a:ext uri="{FF2B5EF4-FFF2-40B4-BE49-F238E27FC236}">
                <a16:creationId xmlns:a16="http://schemas.microsoft.com/office/drawing/2014/main" id="{BEF9C0EC-7F58-FAA0-D732-4264E02145A1}"/>
              </a:ext>
            </a:extLst>
          </p:cNvPr>
          <p:cNvCxnSpPr>
            <a:cxnSpLocks/>
          </p:cNvCxnSpPr>
          <p:nvPr/>
        </p:nvCxnSpPr>
        <p:spPr bwMode="auto">
          <a:xfrm flipV="1">
            <a:off x="226113" y="3414902"/>
            <a:ext cx="3494833" cy="2166"/>
          </a:xfrm>
          <a:prstGeom prst="straightConnector1">
            <a:avLst/>
          </a:prstGeom>
          <a:solidFill>
            <a:schemeClr val="bg1"/>
          </a:solidFill>
          <a:ln w="6350" cap="flat" cmpd="sng" algn="ctr">
            <a:solidFill>
              <a:schemeClr val="tx1"/>
            </a:solidFill>
            <a:prstDash val="sysDot"/>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43" name="Rechteck 107">
            <a:extLst>
              <a:ext uri="{FF2B5EF4-FFF2-40B4-BE49-F238E27FC236}">
                <a16:creationId xmlns:a16="http://schemas.microsoft.com/office/drawing/2014/main" id="{AF88DB4F-8D46-6922-38EA-66011CDA92FD}"/>
              </a:ext>
            </a:extLst>
          </p:cNvPr>
          <p:cNvSpPr/>
          <p:nvPr/>
        </p:nvSpPr>
        <p:spPr bwMode="auto">
          <a:xfrm>
            <a:off x="1530966" y="4273033"/>
            <a:ext cx="1243548" cy="130914"/>
          </a:xfrm>
          <a:prstGeom prst="rect">
            <a:avLst/>
          </a:prstGeom>
          <a:solidFill>
            <a:schemeClr val="accent1"/>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LindeDaxPowerPoint" pitchFamily="34" charset="0"/>
                <a:ea typeface="+mn-ea"/>
                <a:cs typeface="Arial" charset="0"/>
              </a:rPr>
              <a:t>TM0, SRC1</a:t>
            </a:r>
          </a:p>
        </p:txBody>
      </p:sp>
      <p:sp>
        <p:nvSpPr>
          <p:cNvPr id="165" name="Rechteck 107">
            <a:extLst>
              <a:ext uri="{FF2B5EF4-FFF2-40B4-BE49-F238E27FC236}">
                <a16:creationId xmlns:a16="http://schemas.microsoft.com/office/drawing/2014/main" id="{AAA13584-FF9A-D8BF-1018-5A7A6D386EC8}"/>
              </a:ext>
            </a:extLst>
          </p:cNvPr>
          <p:cNvSpPr/>
          <p:nvPr/>
        </p:nvSpPr>
        <p:spPr bwMode="auto">
          <a:xfrm>
            <a:off x="2314868" y="4817484"/>
            <a:ext cx="2116637" cy="129298"/>
          </a:xfrm>
          <a:prstGeom prst="rect">
            <a:avLst/>
          </a:prstGeom>
          <a:solidFill>
            <a:schemeClr val="accent1"/>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LindeDaxPowerPoint" pitchFamily="34" charset="0"/>
                <a:ea typeface="+mn-ea"/>
                <a:cs typeface="Arial" charset="0"/>
              </a:rPr>
              <a:t>BW Queries &amp; S4 HANA Gap analysis &amp; build</a:t>
            </a:r>
          </a:p>
        </p:txBody>
      </p:sp>
      <p:sp>
        <p:nvSpPr>
          <p:cNvPr id="177" name="Rechteck 107">
            <a:extLst>
              <a:ext uri="{FF2B5EF4-FFF2-40B4-BE49-F238E27FC236}">
                <a16:creationId xmlns:a16="http://schemas.microsoft.com/office/drawing/2014/main" id="{4E8304E4-F0D9-E542-2DA7-0CD1E52D6B13}"/>
              </a:ext>
            </a:extLst>
          </p:cNvPr>
          <p:cNvSpPr/>
          <p:nvPr/>
        </p:nvSpPr>
        <p:spPr bwMode="auto">
          <a:xfrm>
            <a:off x="2314868" y="4996978"/>
            <a:ext cx="2116638" cy="129298"/>
          </a:xfrm>
          <a:prstGeom prst="rect">
            <a:avLst/>
          </a:prstGeom>
          <a:solidFill>
            <a:schemeClr val="tx2"/>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LindeDaxPowerPoint" pitchFamily="34" charset="0"/>
                <a:ea typeface="+mn-ea"/>
                <a:cs typeface="Arial" charset="0"/>
              </a:rPr>
              <a:t>Local extractor analysis &amp; build</a:t>
            </a:r>
          </a:p>
        </p:txBody>
      </p:sp>
      <p:sp>
        <p:nvSpPr>
          <p:cNvPr id="179" name="Rechteck 107">
            <a:extLst>
              <a:ext uri="{FF2B5EF4-FFF2-40B4-BE49-F238E27FC236}">
                <a16:creationId xmlns:a16="http://schemas.microsoft.com/office/drawing/2014/main" id="{A477DFC3-D665-3965-7BCF-C3F616DFF701}"/>
              </a:ext>
            </a:extLst>
          </p:cNvPr>
          <p:cNvSpPr/>
          <p:nvPr/>
        </p:nvSpPr>
        <p:spPr bwMode="auto">
          <a:xfrm>
            <a:off x="2314868" y="4637990"/>
            <a:ext cx="1394357" cy="129298"/>
          </a:xfrm>
          <a:prstGeom prst="rect">
            <a:avLst/>
          </a:prstGeom>
          <a:solidFill>
            <a:schemeClr val="tx2"/>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LindeDaxPowerPoint" pitchFamily="34" charset="0"/>
                <a:ea typeface="+mn-ea"/>
                <a:cs typeface="Arial" charset="0"/>
              </a:rPr>
              <a:t>Dashboard analysis &amp; configure</a:t>
            </a:r>
          </a:p>
        </p:txBody>
      </p:sp>
      <p:sp>
        <p:nvSpPr>
          <p:cNvPr id="155" name="Rechteck 107">
            <a:extLst>
              <a:ext uri="{FF2B5EF4-FFF2-40B4-BE49-F238E27FC236}">
                <a16:creationId xmlns:a16="http://schemas.microsoft.com/office/drawing/2014/main" id="{76A27BCA-8F77-BAA0-F48A-D05E98F9429E}"/>
              </a:ext>
            </a:extLst>
          </p:cNvPr>
          <p:cNvSpPr/>
          <p:nvPr/>
        </p:nvSpPr>
        <p:spPr bwMode="auto">
          <a:xfrm>
            <a:off x="4880780" y="3177571"/>
            <a:ext cx="829554" cy="192714"/>
          </a:xfrm>
          <a:prstGeom prst="rect">
            <a:avLst/>
          </a:prstGeom>
          <a:solidFill>
            <a:schemeClr val="tx2"/>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LindeDaxPowerPoint" pitchFamily="34" charset="0"/>
                <a:ea typeface="+mn-ea"/>
                <a:cs typeface="Arial" charset="0"/>
              </a:rPr>
              <a:t>SIT</a:t>
            </a:r>
          </a:p>
        </p:txBody>
      </p:sp>
      <p:sp>
        <p:nvSpPr>
          <p:cNvPr id="163" name="TextBox 162">
            <a:extLst>
              <a:ext uri="{FF2B5EF4-FFF2-40B4-BE49-F238E27FC236}">
                <a16:creationId xmlns:a16="http://schemas.microsoft.com/office/drawing/2014/main" id="{935054A4-7B22-A71F-87B4-1863D8B4DA5D}"/>
              </a:ext>
            </a:extLst>
          </p:cNvPr>
          <p:cNvSpPr txBox="1"/>
          <p:nvPr/>
        </p:nvSpPr>
        <p:spPr>
          <a:xfrm>
            <a:off x="7905438" y="2484073"/>
            <a:ext cx="469505" cy="109004"/>
          </a:xfrm>
          <a:prstGeom prst="rect">
            <a:avLst/>
          </a:prstGeom>
          <a:noFill/>
          <a:ln w="3175">
            <a:noFill/>
          </a:ln>
        </p:spPr>
        <p:txBody>
          <a:bodyPr wrap="square" lIns="0" tIns="0" rIns="0" bIns="0" rtlCol="0">
            <a:spAutoFit/>
          </a:bodyPr>
          <a:lstStyle/>
          <a:p>
            <a:pPr marL="0" marR="0" lvl="0" indent="0" algn="ctr" defTabSz="914400" rtl="0" eaLnBrk="1" fontAlgn="base" latinLnBrk="0" hangingPunct="1">
              <a:lnSpc>
                <a:spcPct val="110000"/>
              </a:lnSpc>
              <a:spcBef>
                <a:spcPct val="0"/>
              </a:spcBef>
              <a:spcAft>
                <a:spcPct val="0"/>
              </a:spcAft>
              <a:buClrTx/>
              <a:buSzTx/>
              <a:buFont typeface="LindeDaxPowerPoint" pitchFamily="34" charset="0"/>
              <a:buNone/>
              <a:tabLst>
                <a:tab pos="133350" algn="l"/>
              </a:tabLst>
              <a:defRPr/>
            </a:pPr>
            <a:r>
              <a:rPr kumimoji="0" lang="en-US" altLang="en-US" sz="700" b="0" i="0" u="none" strike="noStrike" kern="0" cap="none" spc="0" normalizeH="0" baseline="0" noProof="0">
                <a:ln>
                  <a:noFill/>
                </a:ln>
                <a:solidFill>
                  <a:srgbClr val="000000"/>
                </a:solidFill>
                <a:effectLst/>
                <a:uLnTx/>
                <a:uFillTx/>
                <a:latin typeface="LindeDaxPowerPoint"/>
                <a:ea typeface="+mn-ea"/>
                <a:cs typeface="Arial" charset="0"/>
              </a:rPr>
              <a:t>Go Live </a:t>
            </a:r>
          </a:p>
        </p:txBody>
      </p:sp>
      <p:sp>
        <p:nvSpPr>
          <p:cNvPr id="167" name="Rechteck 107">
            <a:extLst>
              <a:ext uri="{FF2B5EF4-FFF2-40B4-BE49-F238E27FC236}">
                <a16:creationId xmlns:a16="http://schemas.microsoft.com/office/drawing/2014/main" id="{63F48CA6-3086-144E-B10C-671BAFD07FB6}"/>
              </a:ext>
            </a:extLst>
          </p:cNvPr>
          <p:cNvSpPr/>
          <p:nvPr/>
        </p:nvSpPr>
        <p:spPr bwMode="auto">
          <a:xfrm>
            <a:off x="5715092" y="3745717"/>
            <a:ext cx="650142" cy="182768"/>
          </a:xfrm>
          <a:prstGeom prst="rect">
            <a:avLst/>
          </a:prstGeom>
          <a:solidFill>
            <a:schemeClr val="accent1"/>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LindeDaxPowerPoint" pitchFamily="34" charset="0"/>
                <a:ea typeface="+mn-ea"/>
                <a:cs typeface="Arial" charset="0"/>
              </a:rPr>
              <a:t>TM2</a:t>
            </a:r>
          </a:p>
        </p:txBody>
      </p:sp>
      <p:sp>
        <p:nvSpPr>
          <p:cNvPr id="168" name="Rechteck 107">
            <a:extLst>
              <a:ext uri="{FF2B5EF4-FFF2-40B4-BE49-F238E27FC236}">
                <a16:creationId xmlns:a16="http://schemas.microsoft.com/office/drawing/2014/main" id="{9F509E1A-47E0-2B48-DEF4-921A22C00BD9}"/>
              </a:ext>
            </a:extLst>
          </p:cNvPr>
          <p:cNvSpPr/>
          <p:nvPr/>
        </p:nvSpPr>
        <p:spPr bwMode="auto">
          <a:xfrm>
            <a:off x="7507651" y="3858566"/>
            <a:ext cx="319304" cy="182768"/>
          </a:xfrm>
          <a:prstGeom prst="rect">
            <a:avLst/>
          </a:prstGeom>
          <a:solidFill>
            <a:schemeClr val="accent1"/>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LindeDaxPowerPoint" pitchFamily="34" charset="0"/>
                <a:ea typeface="+mn-ea"/>
                <a:cs typeface="Arial" charset="0"/>
              </a:rPr>
              <a:t>GL Sim</a:t>
            </a:r>
          </a:p>
        </p:txBody>
      </p:sp>
      <p:cxnSp>
        <p:nvCxnSpPr>
          <p:cNvPr id="178" name="Connector: Elbow 177">
            <a:extLst>
              <a:ext uri="{FF2B5EF4-FFF2-40B4-BE49-F238E27FC236}">
                <a16:creationId xmlns:a16="http://schemas.microsoft.com/office/drawing/2014/main" id="{0F6BF2C1-9A9D-AE0C-E30E-05F59BFBC498}"/>
              </a:ext>
            </a:extLst>
          </p:cNvPr>
          <p:cNvCxnSpPr>
            <a:cxnSpLocks/>
            <a:stCxn id="212" idx="3"/>
            <a:endCxn id="155" idx="1"/>
          </p:cNvCxnSpPr>
          <p:nvPr/>
        </p:nvCxnSpPr>
        <p:spPr bwMode="auto">
          <a:xfrm flipV="1">
            <a:off x="4880159" y="3273928"/>
            <a:ext cx="621" cy="563173"/>
          </a:xfrm>
          <a:prstGeom prst="bentConnector3">
            <a:avLst>
              <a:gd name="adj1" fmla="val 50000"/>
            </a:avLst>
          </a:prstGeom>
          <a:solidFill>
            <a:schemeClr val="bg1"/>
          </a:solidFill>
          <a:ln w="635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2" name="Connector: Elbow 181">
            <a:extLst>
              <a:ext uri="{FF2B5EF4-FFF2-40B4-BE49-F238E27FC236}">
                <a16:creationId xmlns:a16="http://schemas.microsoft.com/office/drawing/2014/main" id="{943E80E4-3921-C557-D2B8-E935CF5C2604}"/>
              </a:ext>
            </a:extLst>
          </p:cNvPr>
          <p:cNvCxnSpPr>
            <a:cxnSpLocks/>
            <a:stCxn id="167" idx="3"/>
            <a:endCxn id="162" idx="1"/>
          </p:cNvCxnSpPr>
          <p:nvPr/>
        </p:nvCxnSpPr>
        <p:spPr bwMode="auto">
          <a:xfrm flipV="1">
            <a:off x="6365234" y="3273928"/>
            <a:ext cx="10228" cy="563173"/>
          </a:xfrm>
          <a:prstGeom prst="bentConnector3">
            <a:avLst>
              <a:gd name="adj1" fmla="val 50000"/>
            </a:avLst>
          </a:prstGeom>
          <a:solidFill>
            <a:schemeClr val="bg1"/>
          </a:solidFill>
          <a:ln w="635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4" name="Rechteck 107">
            <a:extLst>
              <a:ext uri="{FF2B5EF4-FFF2-40B4-BE49-F238E27FC236}">
                <a16:creationId xmlns:a16="http://schemas.microsoft.com/office/drawing/2014/main" id="{FA786F53-785E-F368-CE40-E1FCDB2D2B23}"/>
              </a:ext>
            </a:extLst>
          </p:cNvPr>
          <p:cNvSpPr/>
          <p:nvPr/>
        </p:nvSpPr>
        <p:spPr bwMode="auto">
          <a:xfrm>
            <a:off x="4868551" y="4256523"/>
            <a:ext cx="842032" cy="130914"/>
          </a:xfrm>
          <a:prstGeom prst="rect">
            <a:avLst/>
          </a:prstGeom>
          <a:solidFill>
            <a:schemeClr val="accent1"/>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LindeDaxPowerPoint" pitchFamily="34" charset="0"/>
                <a:ea typeface="+mn-ea"/>
                <a:cs typeface="Arial" charset="0"/>
              </a:rPr>
              <a:t>TM2, SRC1</a:t>
            </a:r>
          </a:p>
        </p:txBody>
      </p:sp>
      <p:sp>
        <p:nvSpPr>
          <p:cNvPr id="185" name="Rechteck 107">
            <a:extLst>
              <a:ext uri="{FF2B5EF4-FFF2-40B4-BE49-F238E27FC236}">
                <a16:creationId xmlns:a16="http://schemas.microsoft.com/office/drawing/2014/main" id="{DFA8AF14-E547-6413-F7E5-FDCB77158309}"/>
              </a:ext>
            </a:extLst>
          </p:cNvPr>
          <p:cNvSpPr/>
          <p:nvPr/>
        </p:nvSpPr>
        <p:spPr bwMode="auto">
          <a:xfrm>
            <a:off x="6922460" y="4260104"/>
            <a:ext cx="575990" cy="130914"/>
          </a:xfrm>
          <a:prstGeom prst="rect">
            <a:avLst/>
          </a:prstGeom>
          <a:solidFill>
            <a:schemeClr val="accent1"/>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LindeDaxPowerPoint" pitchFamily="34" charset="0"/>
                <a:ea typeface="+mn-ea"/>
                <a:cs typeface="Arial" charset="0"/>
              </a:rPr>
              <a:t>GLS (T8A)</a:t>
            </a:r>
          </a:p>
        </p:txBody>
      </p:sp>
      <p:sp>
        <p:nvSpPr>
          <p:cNvPr id="194" name="Rechteck 107">
            <a:extLst>
              <a:ext uri="{FF2B5EF4-FFF2-40B4-BE49-F238E27FC236}">
                <a16:creationId xmlns:a16="http://schemas.microsoft.com/office/drawing/2014/main" id="{D07FCB21-3074-BDC6-7F92-D30BB1192CC0}"/>
              </a:ext>
            </a:extLst>
          </p:cNvPr>
          <p:cNvSpPr/>
          <p:nvPr/>
        </p:nvSpPr>
        <p:spPr bwMode="auto">
          <a:xfrm>
            <a:off x="5813423" y="4431783"/>
            <a:ext cx="1499257" cy="130914"/>
          </a:xfrm>
          <a:prstGeom prst="rect">
            <a:avLst/>
          </a:prstGeom>
          <a:solidFill>
            <a:schemeClr val="accent1"/>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LindeDaxPowerPoint" pitchFamily="34" charset="0"/>
                <a:ea typeface="+mn-ea"/>
                <a:cs typeface="Arial" charset="0"/>
              </a:rPr>
              <a:t>Productive P2A</a:t>
            </a:r>
          </a:p>
        </p:txBody>
      </p:sp>
      <p:sp>
        <p:nvSpPr>
          <p:cNvPr id="196" name="Rechteck 107">
            <a:extLst>
              <a:ext uri="{FF2B5EF4-FFF2-40B4-BE49-F238E27FC236}">
                <a16:creationId xmlns:a16="http://schemas.microsoft.com/office/drawing/2014/main" id="{219F1940-10BC-1926-6107-9D69AB910C19}"/>
              </a:ext>
            </a:extLst>
          </p:cNvPr>
          <p:cNvSpPr/>
          <p:nvPr/>
        </p:nvSpPr>
        <p:spPr bwMode="auto">
          <a:xfrm>
            <a:off x="8142428" y="2743231"/>
            <a:ext cx="698127" cy="192714"/>
          </a:xfrm>
          <a:prstGeom prst="rect">
            <a:avLst/>
          </a:prstGeom>
          <a:solidFill>
            <a:schemeClr val="tx2"/>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LindeDaxPowerPoint" pitchFamily="34" charset="0"/>
                <a:ea typeface="+mn-ea"/>
                <a:cs typeface="Arial" charset="0"/>
              </a:rPr>
              <a:t>Hypercare</a:t>
            </a:r>
          </a:p>
        </p:txBody>
      </p:sp>
      <p:sp>
        <p:nvSpPr>
          <p:cNvPr id="202" name="Star: 5 Points 220">
            <a:extLst>
              <a:ext uri="{FF2B5EF4-FFF2-40B4-BE49-F238E27FC236}">
                <a16:creationId xmlns:a16="http://schemas.microsoft.com/office/drawing/2014/main" id="{8CF8AC41-8607-5329-83AD-5D514B104721}"/>
              </a:ext>
            </a:extLst>
          </p:cNvPr>
          <p:cNvSpPr>
            <a:spLocks noChangeAspect="1"/>
          </p:cNvSpPr>
          <p:nvPr/>
        </p:nvSpPr>
        <p:spPr bwMode="auto">
          <a:xfrm>
            <a:off x="8060832" y="2742591"/>
            <a:ext cx="179188" cy="182768"/>
          </a:xfrm>
          <a:prstGeom prst="star5">
            <a:avLst/>
          </a:prstGeom>
          <a:solidFill>
            <a:srgbClr val="FFC000"/>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t" anchorCtr="0" compatLnSpc="1">
            <a:prstTxWarp prst="textNoShape">
              <a:avLst/>
            </a:prstTxWarp>
          </a:bodyPr>
          <a:lstStyle/>
          <a:p>
            <a:pPr marL="182563" marR="0" lvl="0" indent="-182563" algn="l" defTabSz="914400" rtl="0" eaLnBrk="1" fontAlgn="base" latinLnBrk="0" hangingPunct="1">
              <a:lnSpc>
                <a:spcPct val="110000"/>
              </a:lnSpc>
              <a:spcBef>
                <a:spcPct val="0"/>
              </a:spcBef>
              <a:spcAft>
                <a:spcPct val="0"/>
              </a:spcAft>
              <a:buClrTx/>
              <a:buSzTx/>
              <a:buFont typeface="LindeDaxPowerPoint" panose="020B0500000000020000" pitchFamily="34" charset="0"/>
              <a:buChar char="–"/>
              <a:tabLst/>
              <a:defRPr/>
            </a:pPr>
            <a:endParaRPr kumimoji="0" lang="en-US" sz="1600" b="0" i="0" u="none" strike="noStrike" kern="1200" cap="none" spc="0" normalizeH="0" baseline="0" noProof="0" err="1">
              <a:ln>
                <a:noFill/>
              </a:ln>
              <a:solidFill>
                <a:srgbClr val="000000"/>
              </a:solidFill>
              <a:effectLst/>
              <a:uLnTx/>
              <a:uFillTx/>
              <a:latin typeface="LindeDaxPowerPoint" pitchFamily="34" charset="0"/>
              <a:ea typeface="+mn-ea"/>
              <a:cs typeface="Arial" charset="0"/>
            </a:endParaRPr>
          </a:p>
        </p:txBody>
      </p:sp>
      <p:cxnSp>
        <p:nvCxnSpPr>
          <p:cNvPr id="239" name="Connector: Elbow 238">
            <a:extLst>
              <a:ext uri="{FF2B5EF4-FFF2-40B4-BE49-F238E27FC236}">
                <a16:creationId xmlns:a16="http://schemas.microsoft.com/office/drawing/2014/main" id="{624A9742-0CB7-37FD-BB3E-C1EA0DC020C3}"/>
              </a:ext>
            </a:extLst>
          </p:cNvPr>
          <p:cNvCxnSpPr>
            <a:cxnSpLocks/>
            <a:stCxn id="241" idx="3"/>
            <a:endCxn id="167" idx="1"/>
          </p:cNvCxnSpPr>
          <p:nvPr/>
        </p:nvCxnSpPr>
        <p:spPr bwMode="auto">
          <a:xfrm>
            <a:off x="5707412" y="3418945"/>
            <a:ext cx="7680" cy="418156"/>
          </a:xfrm>
          <a:prstGeom prst="bentConnector3">
            <a:avLst>
              <a:gd name="adj1" fmla="val 50000"/>
            </a:avLst>
          </a:prstGeom>
          <a:solidFill>
            <a:schemeClr val="bg1"/>
          </a:solidFill>
          <a:ln w="635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41" name="TextBox 240">
            <a:extLst>
              <a:ext uri="{FF2B5EF4-FFF2-40B4-BE49-F238E27FC236}">
                <a16:creationId xmlns:a16="http://schemas.microsoft.com/office/drawing/2014/main" id="{47F6C432-8108-2C24-30C5-8FEF9AD5D734}"/>
              </a:ext>
            </a:extLst>
          </p:cNvPr>
          <p:cNvSpPr txBox="1"/>
          <p:nvPr/>
        </p:nvSpPr>
        <p:spPr>
          <a:xfrm>
            <a:off x="4880779" y="3369211"/>
            <a:ext cx="826633" cy="99467"/>
          </a:xfrm>
          <a:prstGeom prst="rect">
            <a:avLst/>
          </a:prstGeom>
          <a:solidFill>
            <a:schemeClr val="tx2"/>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ctr" anchorCtr="0" compatLnSpc="1">
            <a:prstTxWarp prst="textNoShape">
              <a:avLst/>
            </a:prstTxWarp>
          </a:bodyPr>
          <a:lstStyle>
            <a:defPPr>
              <a:defRPr lang="en-US"/>
            </a:defPPr>
            <a:lvl1pPr marL="0" marR="0" lvl="0" indent="0" algn="ctr" defTabSz="914400" eaLnBrk="1" latinLnBrk="0" hangingPunct="1">
              <a:lnSpc>
                <a:spcPct val="100000"/>
              </a:lnSpc>
              <a:buClrTx/>
              <a:buSzTx/>
              <a:buFontTx/>
              <a:buNone/>
              <a:tabLst/>
              <a:defRPr kumimoji="0" b="0" i="0" u="none" strike="noStrike" cap="none" spc="0" normalizeH="0" baseline="0">
                <a:ln>
                  <a:noFill/>
                </a:ln>
                <a:solidFill>
                  <a:srgbClr val="FFFFFF"/>
                </a:solidFill>
                <a:effectLst/>
                <a:uLnTx/>
                <a:uFillTx/>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500" b="0" i="0" u="none" strike="noStrike" kern="1200" cap="none" spc="0" normalizeH="0" baseline="0" noProof="0">
                <a:ln>
                  <a:noFill/>
                </a:ln>
                <a:solidFill>
                  <a:srgbClr val="FFFFFF"/>
                </a:solidFill>
                <a:effectLst/>
                <a:uLnTx/>
                <a:uFillTx/>
                <a:latin typeface="LindeDaxPowerPoint" pitchFamily="34" charset="0"/>
                <a:ea typeface="+mn-ea"/>
                <a:cs typeface="Arial" charset="0"/>
              </a:rPr>
              <a:t>Functional Data Val.</a:t>
            </a:r>
          </a:p>
        </p:txBody>
      </p:sp>
      <p:sp>
        <p:nvSpPr>
          <p:cNvPr id="255" name="TextBox 256">
            <a:extLst>
              <a:ext uri="{FF2B5EF4-FFF2-40B4-BE49-F238E27FC236}">
                <a16:creationId xmlns:a16="http://schemas.microsoft.com/office/drawing/2014/main" id="{4572DBE8-294A-19ED-6CB4-6ADB0FFE3663}"/>
              </a:ext>
            </a:extLst>
          </p:cNvPr>
          <p:cNvSpPr txBox="1"/>
          <p:nvPr/>
        </p:nvSpPr>
        <p:spPr>
          <a:xfrm>
            <a:off x="7422945" y="3704956"/>
            <a:ext cx="497252" cy="200055"/>
          </a:xfrm>
          <a:prstGeom prst="rect">
            <a:avLst/>
          </a:prstGeom>
          <a:noFill/>
        </p:spPr>
        <p:txBody>
          <a:bodyPr wrap="non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000000"/>
                </a:solidFill>
                <a:effectLst/>
                <a:highlight>
                  <a:srgbClr val="F4F5F6"/>
                </a:highlight>
                <a:uLnTx/>
                <a:uFillTx/>
                <a:latin typeface="LindeDaxPowerPoint"/>
                <a:ea typeface="+mn-ea"/>
                <a:cs typeface="Arial" charset="0"/>
              </a:rPr>
              <a:t>2 week</a:t>
            </a:r>
            <a:r>
              <a:rPr lang="en-US">
                <a:solidFill>
                  <a:srgbClr val="000000"/>
                </a:solidFill>
                <a:highlight>
                  <a:srgbClr val="F4F5F6"/>
                </a:highlight>
                <a:latin typeface="LindeDaxPowerPoint"/>
              </a:rPr>
              <a:t>s</a:t>
            </a:r>
            <a:endParaRPr kumimoji="0" lang="en-US" sz="700" b="0" i="0" u="none" strike="noStrike" kern="1200" cap="none" spc="0" normalizeH="0" baseline="0" noProof="0">
              <a:ln>
                <a:noFill/>
              </a:ln>
              <a:solidFill>
                <a:srgbClr val="000000"/>
              </a:solidFill>
              <a:effectLst/>
              <a:highlight>
                <a:srgbClr val="F4F5F6"/>
              </a:highlight>
              <a:uLnTx/>
              <a:uFillTx/>
              <a:latin typeface="LindeDaxPowerPoint"/>
              <a:ea typeface="+mn-ea"/>
              <a:cs typeface="Arial" charset="0"/>
            </a:endParaRPr>
          </a:p>
        </p:txBody>
      </p:sp>
      <p:sp>
        <p:nvSpPr>
          <p:cNvPr id="256" name="TextBox 256">
            <a:extLst>
              <a:ext uri="{FF2B5EF4-FFF2-40B4-BE49-F238E27FC236}">
                <a16:creationId xmlns:a16="http://schemas.microsoft.com/office/drawing/2014/main" id="{C99B4C79-688D-8349-6A49-F8979119F6EA}"/>
              </a:ext>
            </a:extLst>
          </p:cNvPr>
          <p:cNvSpPr txBox="1"/>
          <p:nvPr/>
        </p:nvSpPr>
        <p:spPr>
          <a:xfrm>
            <a:off x="5042105" y="4122987"/>
            <a:ext cx="497252" cy="200055"/>
          </a:xfrm>
          <a:prstGeom prst="rect">
            <a:avLst/>
          </a:prstGeom>
          <a:noFill/>
        </p:spPr>
        <p:txBody>
          <a:bodyPr wrap="non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000000"/>
                </a:solidFill>
                <a:effectLst/>
                <a:highlight>
                  <a:srgbClr val="F4F5F6"/>
                </a:highlight>
                <a:uLnTx/>
                <a:uFillTx/>
                <a:latin typeface="LindeDaxPowerPoint"/>
                <a:ea typeface="+mn-ea"/>
                <a:cs typeface="Arial" charset="0"/>
              </a:rPr>
              <a:t>6 weeks</a:t>
            </a:r>
          </a:p>
        </p:txBody>
      </p:sp>
      <p:sp>
        <p:nvSpPr>
          <p:cNvPr id="258" name="TextBox 256">
            <a:extLst>
              <a:ext uri="{FF2B5EF4-FFF2-40B4-BE49-F238E27FC236}">
                <a16:creationId xmlns:a16="http://schemas.microsoft.com/office/drawing/2014/main" id="{07FAA393-3B88-0214-4EE8-BD0EF2F486E8}"/>
              </a:ext>
            </a:extLst>
          </p:cNvPr>
          <p:cNvSpPr txBox="1"/>
          <p:nvPr/>
        </p:nvSpPr>
        <p:spPr>
          <a:xfrm>
            <a:off x="6983646" y="4123182"/>
            <a:ext cx="497252" cy="200055"/>
          </a:xfrm>
          <a:prstGeom prst="rect">
            <a:avLst/>
          </a:prstGeom>
          <a:noFill/>
        </p:spPr>
        <p:txBody>
          <a:bodyPr wrap="non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000000"/>
                </a:solidFill>
                <a:effectLst/>
                <a:highlight>
                  <a:srgbClr val="F4F5F6"/>
                </a:highlight>
                <a:uLnTx/>
                <a:uFillTx/>
                <a:latin typeface="LindeDaxPowerPoint"/>
                <a:ea typeface="+mn-ea"/>
                <a:cs typeface="Arial" charset="0"/>
              </a:rPr>
              <a:t>6 weeks</a:t>
            </a:r>
          </a:p>
        </p:txBody>
      </p:sp>
      <p:sp>
        <p:nvSpPr>
          <p:cNvPr id="259" name="TextBox 256">
            <a:extLst>
              <a:ext uri="{FF2B5EF4-FFF2-40B4-BE49-F238E27FC236}">
                <a16:creationId xmlns:a16="http://schemas.microsoft.com/office/drawing/2014/main" id="{EAC47001-C7E7-F022-9A37-58B7535CD16E}"/>
              </a:ext>
            </a:extLst>
          </p:cNvPr>
          <p:cNvSpPr txBox="1"/>
          <p:nvPr/>
        </p:nvSpPr>
        <p:spPr>
          <a:xfrm>
            <a:off x="5794863" y="4329555"/>
            <a:ext cx="545342" cy="200055"/>
          </a:xfrm>
          <a:prstGeom prst="rect">
            <a:avLst/>
          </a:prstGeom>
          <a:noFill/>
        </p:spPr>
        <p:txBody>
          <a:bodyPr wrap="non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000000"/>
                </a:solidFill>
                <a:effectLst/>
                <a:highlight>
                  <a:srgbClr val="F4F5F6"/>
                </a:highlight>
                <a:uLnTx/>
                <a:uFillTx/>
                <a:latin typeface="LindeDaxPowerPoint"/>
                <a:ea typeface="+mn-ea"/>
                <a:cs typeface="Arial" charset="0"/>
              </a:rPr>
              <a:t>15 weeks</a:t>
            </a:r>
          </a:p>
        </p:txBody>
      </p:sp>
      <p:sp>
        <p:nvSpPr>
          <p:cNvPr id="262" name="Rechteck 107">
            <a:extLst>
              <a:ext uri="{FF2B5EF4-FFF2-40B4-BE49-F238E27FC236}">
                <a16:creationId xmlns:a16="http://schemas.microsoft.com/office/drawing/2014/main" id="{2350517E-08F6-E34B-CE42-9773A9C5CDAD}"/>
              </a:ext>
            </a:extLst>
          </p:cNvPr>
          <p:cNvSpPr/>
          <p:nvPr/>
        </p:nvSpPr>
        <p:spPr bwMode="auto">
          <a:xfrm>
            <a:off x="8088441" y="1874745"/>
            <a:ext cx="752114" cy="194756"/>
          </a:xfrm>
          <a:prstGeom prst="rect">
            <a:avLst/>
          </a:prstGeom>
          <a:solidFill>
            <a:srgbClr val="DC7800"/>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LindeDaxPowerPoint" pitchFamily="34" charset="0"/>
                <a:ea typeface="+mn-ea"/>
                <a:cs typeface="Arial" charset="0"/>
              </a:rPr>
              <a:t>Hypercare</a:t>
            </a:r>
          </a:p>
        </p:txBody>
      </p:sp>
      <p:sp>
        <p:nvSpPr>
          <p:cNvPr id="263" name="TextBox 256">
            <a:extLst>
              <a:ext uri="{FF2B5EF4-FFF2-40B4-BE49-F238E27FC236}">
                <a16:creationId xmlns:a16="http://schemas.microsoft.com/office/drawing/2014/main" id="{95A8039A-AA61-4E4A-13C7-14F6C104E5AC}"/>
              </a:ext>
            </a:extLst>
          </p:cNvPr>
          <p:cNvSpPr txBox="1"/>
          <p:nvPr/>
        </p:nvSpPr>
        <p:spPr>
          <a:xfrm>
            <a:off x="8082297" y="1719228"/>
            <a:ext cx="483162" cy="200055"/>
          </a:xfrm>
          <a:prstGeom prst="rect">
            <a:avLst/>
          </a:prstGeom>
          <a:noFill/>
        </p:spPr>
        <p:txBody>
          <a:bodyPr wrap="square" rtlCol="0"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700" b="0" i="0" u="none" strike="noStrike" kern="1200" cap="none" spc="0" normalizeH="0" baseline="0" noProof="0">
                <a:ln>
                  <a:noFill/>
                </a:ln>
                <a:solidFill>
                  <a:srgbClr val="000000"/>
                </a:solidFill>
                <a:effectLst/>
                <a:uLnTx/>
                <a:uFillTx/>
                <a:latin typeface="LindeDaxPowerPoint" pitchFamily="34" charset="0"/>
                <a:ea typeface="+mn-ea"/>
                <a:cs typeface="Arial" charset="0"/>
              </a:rPr>
              <a:t>Go Live</a:t>
            </a:r>
            <a:endParaRPr kumimoji="0" lang="en-US" sz="700" b="0" i="0" u="none" strike="noStrike" kern="1200" cap="none" spc="0" normalizeH="0" baseline="0" noProof="0">
              <a:ln>
                <a:noFill/>
              </a:ln>
              <a:solidFill>
                <a:srgbClr val="000000"/>
              </a:solidFill>
              <a:effectLst/>
              <a:highlight>
                <a:srgbClr val="FFFF00"/>
              </a:highlight>
              <a:uLnTx/>
              <a:uFillTx/>
              <a:latin typeface="LindeDaxPowerPoint" pitchFamily="34" charset="0"/>
              <a:ea typeface="+mn-ea"/>
              <a:cs typeface="Arial" charset="0"/>
            </a:endParaRPr>
          </a:p>
        </p:txBody>
      </p:sp>
      <p:sp>
        <p:nvSpPr>
          <p:cNvPr id="265" name="Rechteck 107">
            <a:extLst>
              <a:ext uri="{FF2B5EF4-FFF2-40B4-BE49-F238E27FC236}">
                <a16:creationId xmlns:a16="http://schemas.microsoft.com/office/drawing/2014/main" id="{20F9ACB3-B319-5C05-9AA5-2E86F79504C0}"/>
              </a:ext>
            </a:extLst>
          </p:cNvPr>
          <p:cNvSpPr/>
          <p:nvPr/>
        </p:nvSpPr>
        <p:spPr bwMode="auto">
          <a:xfrm>
            <a:off x="930305" y="5920219"/>
            <a:ext cx="7212123" cy="165132"/>
          </a:xfrm>
          <a:prstGeom prst="rect">
            <a:avLst/>
          </a:prstGeom>
          <a:solidFill>
            <a:schemeClr val="accent1"/>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ctr" anchorCtr="0" compatLnSpc="1">
            <a:prstTxWarp prst="textNoShape">
              <a:avLst/>
            </a:prstTxWarp>
          </a:bodyPr>
          <a:lstStyle/>
          <a:p>
            <a:pPr algn="ctr"/>
            <a:r>
              <a:rPr lang="en-US">
                <a:solidFill>
                  <a:srgbClr val="FFFFFF"/>
                </a:solidFill>
              </a:rPr>
              <a:t>Dual Maintenance</a:t>
            </a:r>
          </a:p>
        </p:txBody>
      </p:sp>
      <p:sp>
        <p:nvSpPr>
          <p:cNvPr id="267" name="Rechteck 107">
            <a:extLst>
              <a:ext uri="{FF2B5EF4-FFF2-40B4-BE49-F238E27FC236}">
                <a16:creationId xmlns:a16="http://schemas.microsoft.com/office/drawing/2014/main" id="{3EAFCC7F-1030-7A17-D766-50EAB9CE6634}"/>
              </a:ext>
            </a:extLst>
          </p:cNvPr>
          <p:cNvSpPr/>
          <p:nvPr/>
        </p:nvSpPr>
        <p:spPr bwMode="auto">
          <a:xfrm>
            <a:off x="7023573" y="6181865"/>
            <a:ext cx="267895" cy="172667"/>
          </a:xfrm>
          <a:prstGeom prst="rect">
            <a:avLst/>
          </a:prstGeom>
          <a:solidFill>
            <a:schemeClr val="tx2"/>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LindeDaxPowerPoint" pitchFamily="34" charset="0"/>
                <a:ea typeface="+mn-ea"/>
                <a:cs typeface="Arial" charset="0"/>
              </a:rPr>
              <a:t>Prep</a:t>
            </a:r>
          </a:p>
        </p:txBody>
      </p:sp>
      <p:sp>
        <p:nvSpPr>
          <p:cNvPr id="269" name="Rechteck 107">
            <a:extLst>
              <a:ext uri="{FF2B5EF4-FFF2-40B4-BE49-F238E27FC236}">
                <a16:creationId xmlns:a16="http://schemas.microsoft.com/office/drawing/2014/main" id="{9FCDD5BD-1C77-560A-1E59-A9656A319B77}"/>
              </a:ext>
            </a:extLst>
          </p:cNvPr>
          <p:cNvSpPr/>
          <p:nvPr/>
        </p:nvSpPr>
        <p:spPr bwMode="auto">
          <a:xfrm>
            <a:off x="5106298" y="6181865"/>
            <a:ext cx="930625" cy="172667"/>
          </a:xfrm>
          <a:prstGeom prst="rect">
            <a:avLst/>
          </a:prstGeom>
          <a:solidFill>
            <a:schemeClr val="tx2"/>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LindeDaxPowerPoint" pitchFamily="34" charset="0"/>
                <a:ea typeface="+mn-ea"/>
                <a:cs typeface="Arial" charset="0"/>
              </a:rPr>
              <a:t>Train-the-Trainer</a:t>
            </a:r>
          </a:p>
        </p:txBody>
      </p:sp>
      <p:sp>
        <p:nvSpPr>
          <p:cNvPr id="270" name="TextBox 269">
            <a:extLst>
              <a:ext uri="{FF2B5EF4-FFF2-40B4-BE49-F238E27FC236}">
                <a16:creationId xmlns:a16="http://schemas.microsoft.com/office/drawing/2014/main" id="{78515891-02BF-0457-C154-10DE14D4D16C}"/>
              </a:ext>
            </a:extLst>
          </p:cNvPr>
          <p:cNvSpPr txBox="1"/>
          <p:nvPr/>
        </p:nvSpPr>
        <p:spPr>
          <a:xfrm>
            <a:off x="294277" y="5171072"/>
            <a:ext cx="723478" cy="307777"/>
          </a:xfrm>
          <a:prstGeom prst="rect">
            <a:avLst/>
          </a:prstGeom>
          <a:noFill/>
        </p:spPr>
        <p:txBody>
          <a:bodyPr wrap="square" rtlCol="0" anchor="ct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700" b="0" i="0" u="none" strike="noStrike" kern="1200" cap="none" spc="0" normalizeH="0" baseline="0" noProof="0">
                <a:ln>
                  <a:noFill/>
                </a:ln>
                <a:solidFill>
                  <a:srgbClr val="000000"/>
                </a:solidFill>
                <a:effectLst/>
                <a:uLnTx/>
                <a:uFillTx/>
                <a:latin typeface="LindeDaxPowerPoint" pitchFamily="34" charset="0"/>
                <a:ea typeface="+mn-ea"/>
                <a:cs typeface="Arial" charset="0"/>
              </a:rPr>
              <a:t>Related Projects</a:t>
            </a:r>
          </a:p>
        </p:txBody>
      </p:sp>
      <p:sp>
        <p:nvSpPr>
          <p:cNvPr id="273" name="TextBox 256">
            <a:extLst>
              <a:ext uri="{FF2B5EF4-FFF2-40B4-BE49-F238E27FC236}">
                <a16:creationId xmlns:a16="http://schemas.microsoft.com/office/drawing/2014/main" id="{4C4C6C33-9996-ABF5-F5CD-C278D2E19810}"/>
              </a:ext>
            </a:extLst>
          </p:cNvPr>
          <p:cNvSpPr txBox="1"/>
          <p:nvPr/>
        </p:nvSpPr>
        <p:spPr>
          <a:xfrm>
            <a:off x="2310140" y="1735643"/>
            <a:ext cx="497252" cy="200055"/>
          </a:xfrm>
          <a:prstGeom prst="rect">
            <a:avLst/>
          </a:prstGeom>
          <a:noFill/>
        </p:spPr>
        <p:txBody>
          <a:bodyPr wrap="non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000000"/>
                </a:solidFill>
                <a:effectLst/>
                <a:highlight>
                  <a:srgbClr val="F4F5F6"/>
                </a:highlight>
                <a:uLnTx/>
                <a:uFillTx/>
                <a:latin typeface="LindeDaxPowerPoint"/>
                <a:ea typeface="+mn-ea"/>
                <a:cs typeface="Arial" charset="0"/>
              </a:rPr>
              <a:t>5 weeks</a:t>
            </a:r>
          </a:p>
        </p:txBody>
      </p:sp>
      <p:cxnSp>
        <p:nvCxnSpPr>
          <p:cNvPr id="153" name="Straight Arrow Connector 152">
            <a:extLst>
              <a:ext uri="{FF2B5EF4-FFF2-40B4-BE49-F238E27FC236}">
                <a16:creationId xmlns:a16="http://schemas.microsoft.com/office/drawing/2014/main" id="{D658F49E-07BA-EB1F-88F3-84CB6D50E0BA}"/>
              </a:ext>
            </a:extLst>
          </p:cNvPr>
          <p:cNvCxnSpPr>
            <a:cxnSpLocks/>
          </p:cNvCxnSpPr>
          <p:nvPr/>
        </p:nvCxnSpPr>
        <p:spPr bwMode="auto">
          <a:xfrm flipV="1">
            <a:off x="176869" y="3669593"/>
            <a:ext cx="8860323" cy="38835"/>
          </a:xfrm>
          <a:prstGeom prst="straightConnector1">
            <a:avLst/>
          </a:prstGeom>
          <a:solidFill>
            <a:schemeClr val="bg1"/>
          </a:solidFill>
          <a:ln w="6350" cap="flat" cmpd="sng" algn="ctr">
            <a:solidFill>
              <a:schemeClr val="tx1"/>
            </a:solidFill>
            <a:prstDash val="sysDot"/>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93" name="Rectangle 49">
            <a:extLst>
              <a:ext uri="{FF2B5EF4-FFF2-40B4-BE49-F238E27FC236}">
                <a16:creationId xmlns:a16="http://schemas.microsoft.com/office/drawing/2014/main" id="{09B7AC19-CCE6-54DA-3E73-29E8394CCE04}"/>
              </a:ext>
            </a:extLst>
          </p:cNvPr>
          <p:cNvSpPr>
            <a:spLocks noChangeArrowheads="1"/>
          </p:cNvSpPr>
          <p:nvPr/>
        </p:nvSpPr>
        <p:spPr bwMode="auto">
          <a:xfrm>
            <a:off x="93633" y="2133466"/>
            <a:ext cx="280642" cy="4289018"/>
          </a:xfrm>
          <a:prstGeom prst="rect">
            <a:avLst/>
          </a:prstGeom>
          <a:solidFill>
            <a:srgbClr val="D1B481"/>
          </a:solidFill>
          <a:ln w="12700">
            <a:solidFill>
              <a:schemeClr val="tx1"/>
            </a:solidFill>
            <a:miter lim="800000"/>
            <a:headEnd/>
            <a:tailEnd/>
          </a:ln>
          <a:effectLst/>
        </p:spPr>
        <p:txBody>
          <a:bodyPr vert="vert270" wrap="none" lIns="10" tIns="4" rIns="10" bIns="4" anchor="ctr"/>
          <a:lstStyle>
            <a:lvl1pPr defTabSz="839788">
              <a:defRPr sz="2400">
                <a:solidFill>
                  <a:schemeClr val="tx1"/>
                </a:solidFill>
                <a:latin typeface="LindeDaxPowerPoint" panose="020B0500000000020000" pitchFamily="34" charset="0"/>
              </a:defRPr>
            </a:lvl1pPr>
            <a:lvl2pPr marL="420688" defTabSz="839788">
              <a:defRPr sz="2400">
                <a:solidFill>
                  <a:schemeClr val="tx1"/>
                </a:solidFill>
                <a:latin typeface="LindeDaxPowerPoint" panose="020B0500000000020000" pitchFamily="34" charset="0"/>
              </a:defRPr>
            </a:lvl2pPr>
            <a:lvl3pPr marL="839788" defTabSz="839788">
              <a:defRPr sz="2400">
                <a:solidFill>
                  <a:schemeClr val="tx1"/>
                </a:solidFill>
                <a:latin typeface="LindeDaxPowerPoint" panose="020B0500000000020000" pitchFamily="34" charset="0"/>
              </a:defRPr>
            </a:lvl3pPr>
            <a:lvl4pPr marL="1258888" defTabSz="839788">
              <a:defRPr sz="2400">
                <a:solidFill>
                  <a:schemeClr val="tx1"/>
                </a:solidFill>
                <a:latin typeface="LindeDaxPowerPoint" panose="020B0500000000020000" pitchFamily="34" charset="0"/>
              </a:defRPr>
            </a:lvl4pPr>
            <a:lvl5pPr marL="1679575" defTabSz="839788">
              <a:defRPr sz="2400">
                <a:solidFill>
                  <a:schemeClr val="tx1"/>
                </a:solidFill>
                <a:latin typeface="LindeDaxPowerPoint" panose="020B0500000000020000" pitchFamily="34" charset="0"/>
              </a:defRPr>
            </a:lvl5pPr>
            <a:lvl6pPr marL="2136775" defTabSz="839788" fontAlgn="base">
              <a:spcBef>
                <a:spcPct val="0"/>
              </a:spcBef>
              <a:spcAft>
                <a:spcPct val="0"/>
              </a:spcAft>
              <a:defRPr sz="2400">
                <a:solidFill>
                  <a:schemeClr val="tx1"/>
                </a:solidFill>
                <a:latin typeface="LindeDaxPowerPoint" panose="020B0500000000020000" pitchFamily="34" charset="0"/>
              </a:defRPr>
            </a:lvl6pPr>
            <a:lvl7pPr marL="2593975" defTabSz="839788" fontAlgn="base">
              <a:spcBef>
                <a:spcPct val="0"/>
              </a:spcBef>
              <a:spcAft>
                <a:spcPct val="0"/>
              </a:spcAft>
              <a:defRPr sz="2400">
                <a:solidFill>
                  <a:schemeClr val="tx1"/>
                </a:solidFill>
                <a:latin typeface="LindeDaxPowerPoint" panose="020B0500000000020000" pitchFamily="34" charset="0"/>
              </a:defRPr>
            </a:lvl7pPr>
            <a:lvl8pPr marL="3051175" defTabSz="839788" fontAlgn="base">
              <a:spcBef>
                <a:spcPct val="0"/>
              </a:spcBef>
              <a:spcAft>
                <a:spcPct val="0"/>
              </a:spcAft>
              <a:defRPr sz="2400">
                <a:solidFill>
                  <a:schemeClr val="tx1"/>
                </a:solidFill>
                <a:latin typeface="LindeDaxPowerPoint" panose="020B0500000000020000" pitchFamily="34" charset="0"/>
              </a:defRPr>
            </a:lvl8pPr>
            <a:lvl9pPr marL="3508375" defTabSz="839788" fontAlgn="base">
              <a:spcBef>
                <a:spcPct val="0"/>
              </a:spcBef>
              <a:spcAft>
                <a:spcPct val="0"/>
              </a:spcAft>
              <a:defRPr sz="2400">
                <a:solidFill>
                  <a:schemeClr val="tx1"/>
                </a:solidFill>
                <a:latin typeface="LindeDaxPowerPoint" panose="020B0500000000020000" pitchFamily="34" charset="0"/>
              </a:defRPr>
            </a:lvl9pPr>
          </a:lstStyle>
          <a:p>
            <a:pPr marL="0" marR="0" lvl="0" indent="0" algn="ctr" defTabSz="839788" rtl="0" eaLnBrk="0" fontAlgn="base" latinLnBrk="0" hangingPunct="0">
              <a:lnSpc>
                <a:spcPct val="100000"/>
              </a:lnSpc>
              <a:spcBef>
                <a:spcPct val="0"/>
              </a:spcBef>
              <a:spcAft>
                <a:spcPct val="0"/>
              </a:spcAft>
              <a:buClrTx/>
              <a:buSzTx/>
              <a:buFontTx/>
              <a:buNone/>
              <a:tabLst/>
              <a:defRPr/>
            </a:pPr>
            <a:r>
              <a:rPr kumimoji="0" lang="en-US" altLang="en-US" sz="1000" b="0" i="0" u="none" strike="noStrike" kern="1200" cap="none" spc="0" normalizeH="0" baseline="0" noProof="0">
                <a:ln>
                  <a:noFill/>
                </a:ln>
                <a:solidFill>
                  <a:srgbClr val="000000"/>
                </a:solidFill>
                <a:effectLst/>
                <a:uLnTx/>
                <a:uFillTx/>
                <a:latin typeface="LindeDaxPowerPoint"/>
                <a:ea typeface="+mn-ea"/>
                <a:cs typeface="Arial" charset="0"/>
              </a:rPr>
              <a:t>Project</a:t>
            </a:r>
          </a:p>
        </p:txBody>
      </p:sp>
      <p:sp>
        <p:nvSpPr>
          <p:cNvPr id="313" name="Rechteck 107">
            <a:extLst>
              <a:ext uri="{FF2B5EF4-FFF2-40B4-BE49-F238E27FC236}">
                <a16:creationId xmlns:a16="http://schemas.microsoft.com/office/drawing/2014/main" id="{AF658683-B854-FEC6-A306-4EE3567C37E8}"/>
              </a:ext>
            </a:extLst>
          </p:cNvPr>
          <p:cNvSpPr/>
          <p:nvPr/>
        </p:nvSpPr>
        <p:spPr bwMode="auto">
          <a:xfrm>
            <a:off x="2316777" y="2068947"/>
            <a:ext cx="1703165" cy="96846"/>
          </a:xfrm>
          <a:prstGeom prst="rect">
            <a:avLst/>
          </a:prstGeom>
          <a:solidFill>
            <a:srgbClr val="D1B481"/>
          </a:solidFill>
          <a:ln w="6350">
            <a:solidFill>
              <a:schemeClr val="tx1"/>
            </a:solidFill>
            <a:miter lim="800000"/>
            <a:headEnd/>
            <a:tailEnd/>
          </a:ln>
          <a:effectLst/>
        </p:spPr>
        <p:txBody>
          <a:bodyPr vert="horz" wrap="none" lIns="10" tIns="4" rIns="10" bIns="4" anchor="ctr"/>
          <a:lstStyle/>
          <a:p>
            <a:pPr marL="0" marR="0" lvl="0" indent="0" algn="ctr" defTabSz="839788" rtl="0" eaLnBrk="0" fontAlgn="base" latinLnBrk="0" hangingPunct="0">
              <a:lnSpc>
                <a:spcPct val="100000"/>
              </a:lnSpc>
              <a:spcBef>
                <a:spcPct val="0"/>
              </a:spcBef>
              <a:spcAft>
                <a:spcPct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LindeDaxPowerPoint"/>
                <a:ea typeface="+mn-ea"/>
                <a:cs typeface="Arial" charset="0"/>
              </a:rPr>
              <a:t> Soft Freeze</a:t>
            </a:r>
          </a:p>
        </p:txBody>
      </p:sp>
      <p:sp>
        <p:nvSpPr>
          <p:cNvPr id="159" name="Rechteck 107">
            <a:extLst>
              <a:ext uri="{FF2B5EF4-FFF2-40B4-BE49-F238E27FC236}">
                <a16:creationId xmlns:a16="http://schemas.microsoft.com/office/drawing/2014/main" id="{3518C8C9-F972-F984-8289-DF049D3ACE94}"/>
              </a:ext>
            </a:extLst>
          </p:cNvPr>
          <p:cNvSpPr/>
          <p:nvPr/>
        </p:nvSpPr>
        <p:spPr bwMode="auto">
          <a:xfrm>
            <a:off x="7308563" y="4431783"/>
            <a:ext cx="189018" cy="130914"/>
          </a:xfrm>
          <a:prstGeom prst="rect">
            <a:avLst/>
          </a:prstGeom>
          <a:solidFill>
            <a:schemeClr val="accent1"/>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LindeDaxPowerPoint" pitchFamily="34" charset="0"/>
                <a:ea typeface="+mn-ea"/>
                <a:cs typeface="Arial" charset="0"/>
              </a:rPr>
              <a:t>DR</a:t>
            </a:r>
          </a:p>
        </p:txBody>
      </p:sp>
      <p:sp>
        <p:nvSpPr>
          <p:cNvPr id="173" name="TextBox 256">
            <a:extLst>
              <a:ext uri="{FF2B5EF4-FFF2-40B4-BE49-F238E27FC236}">
                <a16:creationId xmlns:a16="http://schemas.microsoft.com/office/drawing/2014/main" id="{4B36730F-2B79-2BB3-1C40-02D92140EAEB}"/>
              </a:ext>
            </a:extLst>
          </p:cNvPr>
          <p:cNvSpPr txBox="1"/>
          <p:nvPr/>
        </p:nvSpPr>
        <p:spPr>
          <a:xfrm>
            <a:off x="7190108" y="4302271"/>
            <a:ext cx="460383" cy="200055"/>
          </a:xfrm>
          <a:prstGeom prst="rect">
            <a:avLst/>
          </a:prstGeom>
          <a:noFill/>
        </p:spPr>
        <p:txBody>
          <a:bodyPr wrap="non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000000"/>
                </a:solidFill>
                <a:effectLst/>
                <a:highlight>
                  <a:srgbClr val="F4F5F6"/>
                </a:highlight>
                <a:uLnTx/>
                <a:uFillTx/>
                <a:latin typeface="LindeDaxPowerPoint"/>
                <a:ea typeface="+mn-ea"/>
                <a:cs typeface="Arial" charset="0"/>
              </a:rPr>
              <a:t>1 week</a:t>
            </a:r>
          </a:p>
        </p:txBody>
      </p:sp>
      <p:sp>
        <p:nvSpPr>
          <p:cNvPr id="200" name="TextBox 256">
            <a:extLst>
              <a:ext uri="{FF2B5EF4-FFF2-40B4-BE49-F238E27FC236}">
                <a16:creationId xmlns:a16="http://schemas.microsoft.com/office/drawing/2014/main" id="{C061DFF8-BE45-51F2-0A3A-682D92EF691C}"/>
              </a:ext>
            </a:extLst>
          </p:cNvPr>
          <p:cNvSpPr txBox="1"/>
          <p:nvPr/>
        </p:nvSpPr>
        <p:spPr>
          <a:xfrm>
            <a:off x="1910001" y="4136263"/>
            <a:ext cx="497251" cy="200055"/>
          </a:xfrm>
          <a:prstGeom prst="rect">
            <a:avLst/>
          </a:prstGeom>
          <a:noFill/>
        </p:spPr>
        <p:txBody>
          <a:bodyPr wrap="non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000000"/>
                </a:solidFill>
                <a:effectLst/>
                <a:highlight>
                  <a:srgbClr val="F4F5F6"/>
                </a:highlight>
                <a:uLnTx/>
                <a:uFillTx/>
                <a:latin typeface="LindeDaxPowerPoint"/>
                <a:ea typeface="+mn-ea"/>
                <a:cs typeface="Arial" charset="0"/>
              </a:rPr>
              <a:t>8 weeks</a:t>
            </a:r>
          </a:p>
        </p:txBody>
      </p:sp>
      <p:sp>
        <p:nvSpPr>
          <p:cNvPr id="201" name="TextBox 256">
            <a:extLst>
              <a:ext uri="{FF2B5EF4-FFF2-40B4-BE49-F238E27FC236}">
                <a16:creationId xmlns:a16="http://schemas.microsoft.com/office/drawing/2014/main" id="{8D49DC41-A983-B6AE-92C2-74890E07A67E}"/>
              </a:ext>
            </a:extLst>
          </p:cNvPr>
          <p:cNvSpPr txBox="1"/>
          <p:nvPr/>
        </p:nvSpPr>
        <p:spPr>
          <a:xfrm>
            <a:off x="3051882" y="4317770"/>
            <a:ext cx="545342" cy="200055"/>
          </a:xfrm>
          <a:prstGeom prst="rect">
            <a:avLst/>
          </a:prstGeom>
          <a:noFill/>
        </p:spPr>
        <p:txBody>
          <a:bodyPr wrap="non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000000"/>
                </a:solidFill>
                <a:effectLst/>
                <a:highlight>
                  <a:srgbClr val="F4F5F6"/>
                </a:highlight>
                <a:uLnTx/>
                <a:uFillTx/>
                <a:latin typeface="LindeDaxPowerPoint"/>
                <a:ea typeface="+mn-ea"/>
                <a:cs typeface="Arial" charset="0"/>
              </a:rPr>
              <a:t>12 weeks</a:t>
            </a:r>
          </a:p>
        </p:txBody>
      </p:sp>
      <p:sp>
        <p:nvSpPr>
          <p:cNvPr id="164" name="Right Brace 163">
            <a:extLst>
              <a:ext uri="{FF2B5EF4-FFF2-40B4-BE49-F238E27FC236}">
                <a16:creationId xmlns:a16="http://schemas.microsoft.com/office/drawing/2014/main" id="{791D0115-2BBB-2374-55E2-C1073F8DDC5F}"/>
              </a:ext>
            </a:extLst>
          </p:cNvPr>
          <p:cNvSpPr/>
          <p:nvPr/>
        </p:nvSpPr>
        <p:spPr bwMode="auto">
          <a:xfrm>
            <a:off x="4335687" y="2183629"/>
            <a:ext cx="206724" cy="3645060"/>
          </a:xfrm>
          <a:prstGeom prst="rightBrace">
            <a:avLst/>
          </a:prstGeom>
          <a:no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700" b="0" i="0" u="none" strike="noStrike" kern="1200" cap="none" spc="0" normalizeH="0" baseline="0" noProof="0">
              <a:ln>
                <a:noFill/>
              </a:ln>
              <a:solidFill>
                <a:srgbClr val="000000"/>
              </a:solidFill>
              <a:effectLst/>
              <a:uLnTx/>
              <a:uFillTx/>
              <a:latin typeface="LindeDaxPowerPoint" pitchFamily="34" charset="0"/>
              <a:ea typeface="+mn-ea"/>
              <a:cs typeface="Arial" charset="0"/>
            </a:endParaRPr>
          </a:p>
        </p:txBody>
      </p:sp>
      <p:sp>
        <p:nvSpPr>
          <p:cNvPr id="211" name="Star: 5 Points 220">
            <a:extLst>
              <a:ext uri="{FF2B5EF4-FFF2-40B4-BE49-F238E27FC236}">
                <a16:creationId xmlns:a16="http://schemas.microsoft.com/office/drawing/2014/main" id="{E6B79E03-E2E9-4DF4-BFC7-1CA2D277C6E9}"/>
              </a:ext>
            </a:extLst>
          </p:cNvPr>
          <p:cNvSpPr>
            <a:spLocks noChangeAspect="1"/>
          </p:cNvSpPr>
          <p:nvPr/>
        </p:nvSpPr>
        <p:spPr bwMode="auto">
          <a:xfrm>
            <a:off x="2243389" y="1719237"/>
            <a:ext cx="161393" cy="164617"/>
          </a:xfrm>
          <a:prstGeom prst="star5">
            <a:avLst/>
          </a:prstGeom>
          <a:solidFill>
            <a:srgbClr val="FFC000"/>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t" anchorCtr="0" compatLnSpc="1">
            <a:prstTxWarp prst="textNoShape">
              <a:avLst/>
            </a:prstTxWarp>
          </a:bodyPr>
          <a:lstStyle/>
          <a:p>
            <a:pPr marL="182563" marR="0" lvl="0" indent="-182563" algn="l" defTabSz="914400" rtl="0" eaLnBrk="1" fontAlgn="base" latinLnBrk="0" hangingPunct="1">
              <a:lnSpc>
                <a:spcPct val="110000"/>
              </a:lnSpc>
              <a:spcBef>
                <a:spcPct val="0"/>
              </a:spcBef>
              <a:spcAft>
                <a:spcPct val="0"/>
              </a:spcAft>
              <a:buClrTx/>
              <a:buSzTx/>
              <a:buFont typeface="LindeDaxPowerPoint" panose="020B0500000000020000" pitchFamily="34" charset="0"/>
              <a:buChar char="–"/>
              <a:tabLst/>
              <a:defRPr/>
            </a:pPr>
            <a:endParaRPr kumimoji="0" lang="en-US" sz="1600" b="0" i="0" u="none" strike="noStrike" kern="1200" cap="none" spc="0" normalizeH="0" baseline="0" noProof="0" err="1">
              <a:ln>
                <a:noFill/>
              </a:ln>
              <a:solidFill>
                <a:srgbClr val="000000"/>
              </a:solidFill>
              <a:effectLst/>
              <a:uLnTx/>
              <a:uFillTx/>
              <a:latin typeface="LindeDaxPowerPoint" pitchFamily="34" charset="0"/>
              <a:ea typeface="+mn-ea"/>
              <a:cs typeface="Arial" charset="0"/>
            </a:endParaRPr>
          </a:p>
        </p:txBody>
      </p:sp>
      <p:sp>
        <p:nvSpPr>
          <p:cNvPr id="236" name="TextBox 235">
            <a:extLst>
              <a:ext uri="{FF2B5EF4-FFF2-40B4-BE49-F238E27FC236}">
                <a16:creationId xmlns:a16="http://schemas.microsoft.com/office/drawing/2014/main" id="{F68C15CE-6256-66EE-E0B7-D707906A6071}"/>
              </a:ext>
            </a:extLst>
          </p:cNvPr>
          <p:cNvSpPr txBox="1"/>
          <p:nvPr/>
        </p:nvSpPr>
        <p:spPr>
          <a:xfrm>
            <a:off x="4769737" y="3088338"/>
            <a:ext cx="1064715" cy="200055"/>
          </a:xfrm>
          <a:prstGeom prst="rect">
            <a:avLst/>
          </a:prstGeom>
          <a:noFill/>
        </p:spPr>
        <p:txBody>
          <a:bodyPr wrap="non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000000"/>
                </a:solidFill>
                <a:effectLst/>
                <a:highlight>
                  <a:srgbClr val="F4F5F6"/>
                </a:highlight>
                <a:uLnTx/>
                <a:uFillTx/>
                <a:latin typeface="LindeDaxPowerPoint"/>
                <a:ea typeface="+mn-ea"/>
                <a:cs typeface="Arial" charset="0"/>
              </a:rPr>
              <a:t>8 weeks (18.8. -10.10.)</a:t>
            </a:r>
          </a:p>
        </p:txBody>
      </p:sp>
      <p:sp>
        <p:nvSpPr>
          <p:cNvPr id="206" name="TextBox 256">
            <a:extLst>
              <a:ext uri="{FF2B5EF4-FFF2-40B4-BE49-F238E27FC236}">
                <a16:creationId xmlns:a16="http://schemas.microsoft.com/office/drawing/2014/main" id="{DADDF0AD-0003-7998-0EE1-EE5E4026766C}"/>
              </a:ext>
            </a:extLst>
          </p:cNvPr>
          <p:cNvSpPr txBox="1"/>
          <p:nvPr/>
        </p:nvSpPr>
        <p:spPr>
          <a:xfrm>
            <a:off x="2076297" y="3648829"/>
            <a:ext cx="1039067" cy="200055"/>
          </a:xfrm>
          <a:prstGeom prst="rect">
            <a:avLst/>
          </a:prstGeom>
          <a:noFill/>
        </p:spPr>
        <p:txBody>
          <a:bodyPr wrap="non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000000"/>
                </a:solidFill>
                <a:effectLst/>
                <a:highlight>
                  <a:srgbClr val="F4F5F6"/>
                </a:highlight>
                <a:uLnTx/>
                <a:uFillTx/>
                <a:latin typeface="LindeDaxPowerPoint"/>
                <a:ea typeface="+mn-ea"/>
                <a:cs typeface="Arial" charset="0"/>
              </a:rPr>
              <a:t>5 weeks (3.3. – 04.04.)</a:t>
            </a:r>
          </a:p>
        </p:txBody>
      </p:sp>
      <p:sp>
        <p:nvSpPr>
          <p:cNvPr id="215" name="TextBox 256">
            <a:extLst>
              <a:ext uri="{FF2B5EF4-FFF2-40B4-BE49-F238E27FC236}">
                <a16:creationId xmlns:a16="http://schemas.microsoft.com/office/drawing/2014/main" id="{B0AD7386-412F-F9EA-6C36-7952DC61E52D}"/>
              </a:ext>
            </a:extLst>
          </p:cNvPr>
          <p:cNvSpPr txBox="1"/>
          <p:nvPr/>
        </p:nvSpPr>
        <p:spPr>
          <a:xfrm>
            <a:off x="3379190" y="1735643"/>
            <a:ext cx="545342" cy="200055"/>
          </a:xfrm>
          <a:prstGeom prst="rect">
            <a:avLst/>
          </a:prstGeom>
          <a:noFill/>
        </p:spPr>
        <p:txBody>
          <a:bodyPr wrap="non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000000"/>
                </a:solidFill>
                <a:effectLst/>
                <a:highlight>
                  <a:srgbClr val="F4F5F6"/>
                </a:highlight>
                <a:uLnTx/>
                <a:uFillTx/>
                <a:latin typeface="LindeDaxPowerPoint"/>
                <a:ea typeface="+mn-ea"/>
                <a:cs typeface="Arial" charset="0"/>
              </a:rPr>
              <a:t>14 weeks</a:t>
            </a:r>
          </a:p>
        </p:txBody>
      </p:sp>
      <p:sp>
        <p:nvSpPr>
          <p:cNvPr id="231" name="Line 19">
            <a:extLst>
              <a:ext uri="{FF2B5EF4-FFF2-40B4-BE49-F238E27FC236}">
                <a16:creationId xmlns:a16="http://schemas.microsoft.com/office/drawing/2014/main" id="{9EBD9CC2-B064-D2AD-C89B-B77CAE9DFE1F}"/>
              </a:ext>
            </a:extLst>
          </p:cNvPr>
          <p:cNvSpPr>
            <a:spLocks noChangeShapeType="1"/>
          </p:cNvSpPr>
          <p:nvPr/>
        </p:nvSpPr>
        <p:spPr bwMode="auto">
          <a:xfrm>
            <a:off x="6964124" y="2006370"/>
            <a:ext cx="0" cy="4404111"/>
          </a:xfrm>
          <a:prstGeom prst="line">
            <a:avLst/>
          </a:prstGeom>
          <a:noFill/>
          <a:ln w="3175">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72000" tIns="72000" rIns="72000" bIns="72000" anchor="ctr" anchorCtr="1">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700" b="0" i="0" u="none" strike="noStrike" kern="1200" cap="none" spc="0" normalizeH="0" baseline="0" noProof="0">
              <a:ln>
                <a:noFill/>
              </a:ln>
              <a:solidFill>
                <a:srgbClr val="000000"/>
              </a:solidFill>
              <a:effectLst/>
              <a:uLnTx/>
              <a:uFillTx/>
              <a:latin typeface="LindeDaxPowerPoint" pitchFamily="34" charset="0"/>
              <a:ea typeface="+mn-ea"/>
              <a:cs typeface="Arial" charset="0"/>
            </a:endParaRPr>
          </a:p>
        </p:txBody>
      </p:sp>
      <p:sp>
        <p:nvSpPr>
          <p:cNvPr id="238" name="Rechteck 107">
            <a:extLst>
              <a:ext uri="{FF2B5EF4-FFF2-40B4-BE49-F238E27FC236}">
                <a16:creationId xmlns:a16="http://schemas.microsoft.com/office/drawing/2014/main" id="{7342466C-D5D8-E48F-089D-A1430F7F8090}"/>
              </a:ext>
            </a:extLst>
          </p:cNvPr>
          <p:cNvSpPr/>
          <p:nvPr/>
        </p:nvSpPr>
        <p:spPr bwMode="auto">
          <a:xfrm>
            <a:off x="931717" y="3226853"/>
            <a:ext cx="1389433" cy="137316"/>
          </a:xfrm>
          <a:prstGeom prst="rect">
            <a:avLst/>
          </a:prstGeom>
          <a:solidFill>
            <a:schemeClr val="accent1"/>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LindeDaxPowerPoint" pitchFamily="34" charset="0"/>
                <a:ea typeface="+mn-ea"/>
                <a:cs typeface="Arial" charset="0"/>
              </a:rPr>
              <a:t>Project Management (Financial, Gov)</a:t>
            </a:r>
          </a:p>
        </p:txBody>
      </p:sp>
      <p:sp>
        <p:nvSpPr>
          <p:cNvPr id="240" name="Rechteck 107">
            <a:extLst>
              <a:ext uri="{FF2B5EF4-FFF2-40B4-BE49-F238E27FC236}">
                <a16:creationId xmlns:a16="http://schemas.microsoft.com/office/drawing/2014/main" id="{D1B1D57D-39C7-E375-48E4-8A38A9F867CF}"/>
              </a:ext>
            </a:extLst>
          </p:cNvPr>
          <p:cNvSpPr/>
          <p:nvPr/>
        </p:nvSpPr>
        <p:spPr bwMode="auto">
          <a:xfrm>
            <a:off x="1389200" y="2815286"/>
            <a:ext cx="927380" cy="137316"/>
          </a:xfrm>
          <a:prstGeom prst="rect">
            <a:avLst/>
          </a:prstGeom>
          <a:solidFill>
            <a:schemeClr val="accent1"/>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LindeDaxPowerPoint" pitchFamily="34" charset="0"/>
                <a:ea typeface="+mn-ea"/>
                <a:cs typeface="Arial" charset="0"/>
              </a:rPr>
              <a:t>Interface Planning</a:t>
            </a:r>
          </a:p>
        </p:txBody>
      </p:sp>
      <p:sp>
        <p:nvSpPr>
          <p:cNvPr id="243" name="Rechteck 107">
            <a:extLst>
              <a:ext uri="{FF2B5EF4-FFF2-40B4-BE49-F238E27FC236}">
                <a16:creationId xmlns:a16="http://schemas.microsoft.com/office/drawing/2014/main" id="{09C94EB7-9CE5-F15B-AA1C-47D9C1161669}"/>
              </a:ext>
            </a:extLst>
          </p:cNvPr>
          <p:cNvSpPr/>
          <p:nvPr/>
        </p:nvSpPr>
        <p:spPr bwMode="auto">
          <a:xfrm>
            <a:off x="930050" y="3500702"/>
            <a:ext cx="927626" cy="137316"/>
          </a:xfrm>
          <a:prstGeom prst="rect">
            <a:avLst/>
          </a:prstGeom>
          <a:solidFill>
            <a:schemeClr val="accent1"/>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LindeDaxPowerPoint" pitchFamily="34" charset="0"/>
                <a:ea typeface="+mn-ea"/>
                <a:cs typeface="Arial" charset="0"/>
              </a:rPr>
              <a:t>Add-Ons</a:t>
            </a:r>
          </a:p>
        </p:txBody>
      </p:sp>
      <p:sp>
        <p:nvSpPr>
          <p:cNvPr id="246" name="TextBox 245">
            <a:extLst>
              <a:ext uri="{FF2B5EF4-FFF2-40B4-BE49-F238E27FC236}">
                <a16:creationId xmlns:a16="http://schemas.microsoft.com/office/drawing/2014/main" id="{8A89F960-5C5B-873B-6E41-0383257E61BA}"/>
              </a:ext>
            </a:extLst>
          </p:cNvPr>
          <p:cNvSpPr txBox="1"/>
          <p:nvPr/>
        </p:nvSpPr>
        <p:spPr>
          <a:xfrm>
            <a:off x="8227374" y="2643960"/>
            <a:ext cx="497252" cy="200055"/>
          </a:xfrm>
          <a:prstGeom prst="rect">
            <a:avLst/>
          </a:prstGeom>
          <a:noFill/>
        </p:spPr>
        <p:txBody>
          <a:bodyPr wrap="non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000000"/>
                </a:solidFill>
                <a:effectLst/>
                <a:highlight>
                  <a:srgbClr val="F4F5F6"/>
                </a:highlight>
                <a:uLnTx/>
                <a:uFillTx/>
                <a:latin typeface="LindeDaxPowerPoint"/>
                <a:ea typeface="+mn-ea"/>
                <a:cs typeface="Arial" charset="0"/>
              </a:rPr>
              <a:t>6 weeks</a:t>
            </a:r>
          </a:p>
        </p:txBody>
      </p:sp>
      <p:cxnSp>
        <p:nvCxnSpPr>
          <p:cNvPr id="248" name="Connector: Elbow 247">
            <a:extLst>
              <a:ext uri="{FF2B5EF4-FFF2-40B4-BE49-F238E27FC236}">
                <a16:creationId xmlns:a16="http://schemas.microsoft.com/office/drawing/2014/main" id="{4B8C7879-CABF-8961-690C-29F1E7F75FFB}"/>
              </a:ext>
            </a:extLst>
          </p:cNvPr>
          <p:cNvCxnSpPr>
            <a:cxnSpLocks/>
            <a:stCxn id="184" idx="3"/>
            <a:endCxn id="167" idx="1"/>
          </p:cNvCxnSpPr>
          <p:nvPr/>
        </p:nvCxnSpPr>
        <p:spPr bwMode="auto">
          <a:xfrm flipV="1">
            <a:off x="5710583" y="3837101"/>
            <a:ext cx="4509" cy="484879"/>
          </a:xfrm>
          <a:prstGeom prst="bentConnector3">
            <a:avLst>
              <a:gd name="adj1" fmla="val 50000"/>
            </a:avLst>
          </a:prstGeom>
          <a:solidFill>
            <a:schemeClr val="bg1"/>
          </a:solidFill>
          <a:ln w="635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51" name="Rechteck 107">
            <a:extLst>
              <a:ext uri="{FF2B5EF4-FFF2-40B4-BE49-F238E27FC236}">
                <a16:creationId xmlns:a16="http://schemas.microsoft.com/office/drawing/2014/main" id="{16B95929-3A5F-426C-CD11-7784BFA2DBB4}"/>
              </a:ext>
            </a:extLst>
          </p:cNvPr>
          <p:cNvSpPr/>
          <p:nvPr/>
        </p:nvSpPr>
        <p:spPr bwMode="auto">
          <a:xfrm>
            <a:off x="1381614" y="4944764"/>
            <a:ext cx="934652" cy="129298"/>
          </a:xfrm>
          <a:prstGeom prst="rect">
            <a:avLst/>
          </a:prstGeom>
          <a:solidFill>
            <a:schemeClr val="accent1"/>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LindeDaxPowerPoint" pitchFamily="34" charset="0"/>
                <a:ea typeface="+mn-ea"/>
                <a:cs typeface="Arial" charset="0"/>
              </a:rPr>
              <a:t>Dev BW to GDR</a:t>
            </a:r>
          </a:p>
        </p:txBody>
      </p:sp>
      <p:sp>
        <p:nvSpPr>
          <p:cNvPr id="252" name="Rechteck 107">
            <a:extLst>
              <a:ext uri="{FF2B5EF4-FFF2-40B4-BE49-F238E27FC236}">
                <a16:creationId xmlns:a16="http://schemas.microsoft.com/office/drawing/2014/main" id="{0D0E4B5D-1801-68DA-A640-56E248EDD74E}"/>
              </a:ext>
            </a:extLst>
          </p:cNvPr>
          <p:cNvSpPr/>
          <p:nvPr/>
        </p:nvSpPr>
        <p:spPr bwMode="auto">
          <a:xfrm>
            <a:off x="1390163" y="4710812"/>
            <a:ext cx="926103" cy="137316"/>
          </a:xfrm>
          <a:prstGeom prst="rect">
            <a:avLst/>
          </a:prstGeom>
          <a:solidFill>
            <a:schemeClr val="accent1"/>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LindeDaxPowerPoint" pitchFamily="34" charset="0"/>
                <a:ea typeface="+mn-ea"/>
                <a:cs typeface="Arial" charset="0"/>
              </a:rPr>
              <a:t>Analysis</a:t>
            </a:r>
          </a:p>
        </p:txBody>
      </p:sp>
      <p:sp>
        <p:nvSpPr>
          <p:cNvPr id="253" name="Star: 5 Points 220">
            <a:extLst>
              <a:ext uri="{FF2B5EF4-FFF2-40B4-BE49-F238E27FC236}">
                <a16:creationId xmlns:a16="http://schemas.microsoft.com/office/drawing/2014/main" id="{06ED6609-3A18-3B97-D738-D71D298EF4BA}"/>
              </a:ext>
            </a:extLst>
          </p:cNvPr>
          <p:cNvSpPr>
            <a:spLocks noChangeAspect="1"/>
          </p:cNvSpPr>
          <p:nvPr/>
        </p:nvSpPr>
        <p:spPr bwMode="auto">
          <a:xfrm>
            <a:off x="2164123" y="3056718"/>
            <a:ext cx="161393" cy="164617"/>
          </a:xfrm>
          <a:prstGeom prst="star5">
            <a:avLst/>
          </a:prstGeom>
          <a:solidFill>
            <a:srgbClr val="FFC000"/>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t" anchorCtr="0" compatLnSpc="1">
            <a:prstTxWarp prst="textNoShape">
              <a:avLst/>
            </a:prstTxWarp>
          </a:bodyPr>
          <a:lstStyle/>
          <a:p>
            <a:pPr marL="182563" marR="0" lvl="0" indent="-182563" algn="l" defTabSz="914400" rtl="0" eaLnBrk="1" fontAlgn="base" latinLnBrk="0" hangingPunct="1">
              <a:lnSpc>
                <a:spcPct val="110000"/>
              </a:lnSpc>
              <a:spcBef>
                <a:spcPct val="0"/>
              </a:spcBef>
              <a:spcAft>
                <a:spcPct val="0"/>
              </a:spcAft>
              <a:buClrTx/>
              <a:buSzTx/>
              <a:buFont typeface="LindeDaxPowerPoint" panose="020B0500000000020000" pitchFamily="34" charset="0"/>
              <a:buChar char="–"/>
              <a:tabLst/>
              <a:defRPr/>
            </a:pPr>
            <a:endParaRPr kumimoji="0" lang="en-US" sz="1600" b="0" i="0" u="none" strike="noStrike" kern="1200" cap="none" spc="0" normalizeH="0" baseline="0" noProof="0" err="1">
              <a:ln>
                <a:noFill/>
              </a:ln>
              <a:solidFill>
                <a:srgbClr val="000000"/>
              </a:solidFill>
              <a:effectLst/>
              <a:uLnTx/>
              <a:uFillTx/>
              <a:latin typeface="LindeDaxPowerPoint" pitchFamily="34" charset="0"/>
              <a:ea typeface="+mn-ea"/>
              <a:cs typeface="Arial" charset="0"/>
            </a:endParaRPr>
          </a:p>
        </p:txBody>
      </p:sp>
      <p:sp>
        <p:nvSpPr>
          <p:cNvPr id="254" name="TextBox 256">
            <a:extLst>
              <a:ext uri="{FF2B5EF4-FFF2-40B4-BE49-F238E27FC236}">
                <a16:creationId xmlns:a16="http://schemas.microsoft.com/office/drawing/2014/main" id="{0CF0A42C-0653-69BA-6504-5BD1F751B423}"/>
              </a:ext>
            </a:extLst>
          </p:cNvPr>
          <p:cNvSpPr txBox="1"/>
          <p:nvPr/>
        </p:nvSpPr>
        <p:spPr>
          <a:xfrm>
            <a:off x="1750312" y="3045554"/>
            <a:ext cx="486368" cy="200055"/>
          </a:xfrm>
          <a:prstGeom prst="rect">
            <a:avLst/>
          </a:prstGeom>
          <a:noFill/>
        </p:spPr>
        <p:txBody>
          <a:bodyPr wrap="square" rtlCol="0"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700" b="0" i="0" u="none" strike="noStrike" kern="1200" cap="none" spc="0" normalizeH="0" baseline="0" noProof="0">
                <a:ln>
                  <a:noFill/>
                </a:ln>
                <a:solidFill>
                  <a:srgbClr val="000000"/>
                </a:solidFill>
                <a:effectLst/>
                <a:uLnTx/>
                <a:uFillTx/>
                <a:latin typeface="LindeDaxPowerPoint" pitchFamily="34" charset="0"/>
                <a:ea typeface="+mn-ea"/>
                <a:cs typeface="Arial" charset="0"/>
              </a:rPr>
              <a:t>Kick Off</a:t>
            </a:r>
          </a:p>
        </p:txBody>
      </p:sp>
      <p:sp>
        <p:nvSpPr>
          <p:cNvPr id="210" name="Rechteck 107">
            <a:extLst>
              <a:ext uri="{FF2B5EF4-FFF2-40B4-BE49-F238E27FC236}">
                <a16:creationId xmlns:a16="http://schemas.microsoft.com/office/drawing/2014/main" id="{50880ABD-8C1F-6A76-17D0-A3452FBC12E6}"/>
              </a:ext>
            </a:extLst>
          </p:cNvPr>
          <p:cNvSpPr/>
          <p:nvPr/>
        </p:nvSpPr>
        <p:spPr bwMode="auto">
          <a:xfrm>
            <a:off x="2859698" y="3960166"/>
            <a:ext cx="1182069" cy="182768"/>
          </a:xfrm>
          <a:prstGeom prst="rect">
            <a:avLst/>
          </a:prstGeom>
          <a:solidFill>
            <a:schemeClr val="accent1"/>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LindeDaxPowerPoint" pitchFamily="34" charset="0"/>
                <a:ea typeface="+mn-ea"/>
                <a:cs typeface="Arial" charset="0"/>
              </a:rPr>
              <a:t>TM0</a:t>
            </a:r>
          </a:p>
        </p:txBody>
      </p:sp>
      <p:sp>
        <p:nvSpPr>
          <p:cNvPr id="192" name="TextBox 256">
            <a:extLst>
              <a:ext uri="{FF2B5EF4-FFF2-40B4-BE49-F238E27FC236}">
                <a16:creationId xmlns:a16="http://schemas.microsoft.com/office/drawing/2014/main" id="{CC904D1C-900F-51BA-8B3E-7223284CC0EB}"/>
              </a:ext>
            </a:extLst>
          </p:cNvPr>
          <p:cNvSpPr txBox="1"/>
          <p:nvPr/>
        </p:nvSpPr>
        <p:spPr>
          <a:xfrm>
            <a:off x="2871601" y="3849922"/>
            <a:ext cx="1183337" cy="200055"/>
          </a:xfrm>
          <a:prstGeom prst="rect">
            <a:avLst/>
          </a:prstGeom>
          <a:noFill/>
        </p:spPr>
        <p:txBody>
          <a:bodyPr wrap="non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000000"/>
                </a:solidFill>
                <a:effectLst/>
                <a:highlight>
                  <a:srgbClr val="F4F5F6"/>
                </a:highlight>
                <a:uLnTx/>
                <a:uFillTx/>
                <a:latin typeface="LindeDaxPowerPoint"/>
                <a:ea typeface="+mn-ea"/>
                <a:cs typeface="Arial" charset="0"/>
              </a:rPr>
              <a:t>11 weeks (07.04. – </a:t>
            </a:r>
            <a:r>
              <a:rPr lang="en-US">
                <a:solidFill>
                  <a:srgbClr val="000000"/>
                </a:solidFill>
                <a:highlight>
                  <a:srgbClr val="F4F5F6"/>
                </a:highlight>
                <a:latin typeface="LindeDaxPowerPoint"/>
              </a:rPr>
              <a:t>20</a:t>
            </a:r>
            <a:r>
              <a:rPr kumimoji="0" lang="en-US" sz="700" b="0" i="0" u="none" strike="noStrike" kern="1200" cap="none" spc="0" normalizeH="0" baseline="0" noProof="0">
                <a:ln>
                  <a:noFill/>
                </a:ln>
                <a:solidFill>
                  <a:srgbClr val="000000"/>
                </a:solidFill>
                <a:effectLst/>
                <a:highlight>
                  <a:srgbClr val="F4F5F6"/>
                </a:highlight>
                <a:uLnTx/>
                <a:uFillTx/>
                <a:latin typeface="LindeDaxPowerPoint"/>
                <a:ea typeface="+mn-ea"/>
                <a:cs typeface="Arial" charset="0"/>
              </a:rPr>
              <a:t>.06.)</a:t>
            </a:r>
          </a:p>
        </p:txBody>
      </p:sp>
      <p:sp>
        <p:nvSpPr>
          <p:cNvPr id="212" name="Rechteck 107">
            <a:extLst>
              <a:ext uri="{FF2B5EF4-FFF2-40B4-BE49-F238E27FC236}">
                <a16:creationId xmlns:a16="http://schemas.microsoft.com/office/drawing/2014/main" id="{C707848D-13EC-2F4C-666B-BB523318070E}"/>
              </a:ext>
            </a:extLst>
          </p:cNvPr>
          <p:cNvSpPr/>
          <p:nvPr/>
        </p:nvSpPr>
        <p:spPr bwMode="auto">
          <a:xfrm>
            <a:off x="4048065" y="3745717"/>
            <a:ext cx="832094" cy="182768"/>
          </a:xfrm>
          <a:prstGeom prst="rect">
            <a:avLst/>
          </a:prstGeom>
          <a:solidFill>
            <a:schemeClr val="accent1"/>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LindeDaxPowerPoint" pitchFamily="34" charset="0"/>
                <a:ea typeface="+mn-ea"/>
                <a:cs typeface="Arial" charset="0"/>
              </a:rPr>
              <a:t>TM1</a:t>
            </a:r>
          </a:p>
        </p:txBody>
      </p:sp>
      <p:sp>
        <p:nvSpPr>
          <p:cNvPr id="199" name="TextBox 256">
            <a:extLst>
              <a:ext uri="{FF2B5EF4-FFF2-40B4-BE49-F238E27FC236}">
                <a16:creationId xmlns:a16="http://schemas.microsoft.com/office/drawing/2014/main" id="{4BB6D9B9-B53E-02B8-24CA-E5E7A92C24B6}"/>
              </a:ext>
            </a:extLst>
          </p:cNvPr>
          <p:cNvSpPr txBox="1"/>
          <p:nvPr/>
        </p:nvSpPr>
        <p:spPr>
          <a:xfrm>
            <a:off x="3902999" y="3632954"/>
            <a:ext cx="1135247" cy="200055"/>
          </a:xfrm>
          <a:prstGeom prst="rect">
            <a:avLst/>
          </a:prstGeom>
          <a:noFill/>
        </p:spPr>
        <p:txBody>
          <a:bodyPr wrap="non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solidFill>
                  <a:srgbClr val="000000"/>
                </a:solidFill>
                <a:highlight>
                  <a:srgbClr val="F4F5F6"/>
                </a:highlight>
                <a:latin typeface="LindeDaxPowerPoint"/>
              </a:rPr>
              <a:t>8</a:t>
            </a:r>
            <a:r>
              <a:rPr kumimoji="0" lang="en-US" sz="700" b="0" i="0" u="none" strike="noStrike" kern="1200" cap="none" spc="0" normalizeH="0" baseline="0" noProof="0">
                <a:ln>
                  <a:noFill/>
                </a:ln>
                <a:solidFill>
                  <a:srgbClr val="000000"/>
                </a:solidFill>
                <a:effectLst/>
                <a:highlight>
                  <a:srgbClr val="F4F5F6"/>
                </a:highlight>
                <a:uLnTx/>
                <a:uFillTx/>
                <a:latin typeface="LindeDaxPowerPoint"/>
                <a:ea typeface="+mn-ea"/>
                <a:cs typeface="Arial" charset="0"/>
              </a:rPr>
              <a:t> weeks (23.06. – 15.08.)</a:t>
            </a:r>
          </a:p>
        </p:txBody>
      </p:sp>
      <p:sp>
        <p:nvSpPr>
          <p:cNvPr id="266" name="Rechteck 107">
            <a:extLst>
              <a:ext uri="{FF2B5EF4-FFF2-40B4-BE49-F238E27FC236}">
                <a16:creationId xmlns:a16="http://schemas.microsoft.com/office/drawing/2014/main" id="{001B57EF-2CA1-F723-2E04-624C378FF510}"/>
              </a:ext>
            </a:extLst>
          </p:cNvPr>
          <p:cNvSpPr/>
          <p:nvPr/>
        </p:nvSpPr>
        <p:spPr bwMode="auto">
          <a:xfrm>
            <a:off x="7291468" y="6181865"/>
            <a:ext cx="593246" cy="172667"/>
          </a:xfrm>
          <a:prstGeom prst="rect">
            <a:avLst/>
          </a:prstGeom>
          <a:solidFill>
            <a:schemeClr val="tx2"/>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LindeDaxPowerPoint" pitchFamily="34" charset="0"/>
                <a:ea typeface="+mn-ea"/>
                <a:cs typeface="Arial" charset="0"/>
              </a:rPr>
              <a:t>EU Training</a:t>
            </a:r>
          </a:p>
        </p:txBody>
      </p:sp>
      <p:sp>
        <p:nvSpPr>
          <p:cNvPr id="3" name="TextBox 2">
            <a:extLst>
              <a:ext uri="{FF2B5EF4-FFF2-40B4-BE49-F238E27FC236}">
                <a16:creationId xmlns:a16="http://schemas.microsoft.com/office/drawing/2014/main" id="{90E76514-50EB-CB27-76D1-09D9EFFDB9BE}"/>
              </a:ext>
            </a:extLst>
          </p:cNvPr>
          <p:cNvSpPr txBox="1"/>
          <p:nvPr/>
        </p:nvSpPr>
        <p:spPr>
          <a:xfrm>
            <a:off x="6375462" y="6383517"/>
            <a:ext cx="699230" cy="184666"/>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de-DE" altLang="zh-CN" sz="600" b="0" i="1" u="none" strike="noStrike" kern="1200" cap="none" spc="0" normalizeH="0" baseline="0" noProof="0">
                <a:ln>
                  <a:noFill/>
                </a:ln>
                <a:solidFill>
                  <a:srgbClr val="000000"/>
                </a:solidFill>
                <a:effectLst/>
                <a:uLnTx/>
                <a:uFillTx/>
                <a:latin typeface="LindeDaxPowerPoint" pitchFamily="34" charset="0"/>
                <a:ea typeface="+mn-ea"/>
                <a:cs typeface="Arial" charset="0"/>
              </a:rPr>
              <a:t>Vacation period</a:t>
            </a:r>
            <a:endParaRPr kumimoji="0" lang="en-US" sz="600" b="0" i="1" u="none" strike="noStrike" kern="1200" cap="none" spc="0" normalizeH="0" baseline="0" noProof="0">
              <a:ln>
                <a:noFill/>
              </a:ln>
              <a:solidFill>
                <a:srgbClr val="000000"/>
              </a:solidFill>
              <a:effectLst/>
              <a:uLnTx/>
              <a:uFillTx/>
              <a:latin typeface="LindeDaxPowerPoint" pitchFamily="34" charset="0"/>
              <a:ea typeface="+mn-ea"/>
              <a:cs typeface="Arial" charset="0"/>
            </a:endParaRPr>
          </a:p>
        </p:txBody>
      </p:sp>
      <p:sp>
        <p:nvSpPr>
          <p:cNvPr id="6" name="Rectangle 35">
            <a:extLst>
              <a:ext uri="{FF2B5EF4-FFF2-40B4-BE49-F238E27FC236}">
                <a16:creationId xmlns:a16="http://schemas.microsoft.com/office/drawing/2014/main" id="{70F4AC39-FA54-FDE8-F575-94CA86B94000}"/>
              </a:ext>
            </a:extLst>
          </p:cNvPr>
          <p:cNvSpPr>
            <a:spLocks noChangeArrowheads="1"/>
          </p:cNvSpPr>
          <p:nvPr/>
        </p:nvSpPr>
        <p:spPr bwMode="auto">
          <a:xfrm>
            <a:off x="7426015" y="1418664"/>
            <a:ext cx="464275" cy="297511"/>
          </a:xfrm>
          <a:prstGeom prst="rect">
            <a:avLst/>
          </a:prstGeom>
          <a:solidFill>
            <a:schemeClr val="accent1"/>
          </a:solidFill>
          <a:ln w="12700">
            <a:solidFill>
              <a:schemeClr val="bg1"/>
            </a:solidFill>
            <a:miter lim="800000"/>
            <a:headEnd/>
            <a:tailEnd/>
          </a:ln>
          <a:effectLst/>
        </p:spPr>
        <p:txBody>
          <a:bodyPr wrap="none" lIns="10" tIns="4" rIns="10" bIns="4" anchor="ctr"/>
          <a:lstStyle>
            <a:lvl1pPr defTabSz="839788">
              <a:defRPr sz="2400">
                <a:solidFill>
                  <a:schemeClr val="tx1"/>
                </a:solidFill>
                <a:latin typeface="LindeDaxPowerPoint" panose="020B0500000000020000" pitchFamily="34" charset="0"/>
              </a:defRPr>
            </a:lvl1pPr>
            <a:lvl2pPr marL="420688" defTabSz="839788">
              <a:defRPr sz="2400">
                <a:solidFill>
                  <a:schemeClr val="tx1"/>
                </a:solidFill>
                <a:latin typeface="LindeDaxPowerPoint" panose="020B0500000000020000" pitchFamily="34" charset="0"/>
              </a:defRPr>
            </a:lvl2pPr>
            <a:lvl3pPr marL="839788" defTabSz="839788">
              <a:defRPr sz="2400">
                <a:solidFill>
                  <a:schemeClr val="tx1"/>
                </a:solidFill>
                <a:latin typeface="LindeDaxPowerPoint" panose="020B0500000000020000" pitchFamily="34" charset="0"/>
              </a:defRPr>
            </a:lvl3pPr>
            <a:lvl4pPr marL="1258888" defTabSz="839788">
              <a:defRPr sz="2400">
                <a:solidFill>
                  <a:schemeClr val="tx1"/>
                </a:solidFill>
                <a:latin typeface="LindeDaxPowerPoint" panose="020B0500000000020000" pitchFamily="34" charset="0"/>
              </a:defRPr>
            </a:lvl4pPr>
            <a:lvl5pPr marL="1679575" defTabSz="839788">
              <a:defRPr sz="2400">
                <a:solidFill>
                  <a:schemeClr val="tx1"/>
                </a:solidFill>
                <a:latin typeface="LindeDaxPowerPoint" panose="020B0500000000020000" pitchFamily="34" charset="0"/>
              </a:defRPr>
            </a:lvl5pPr>
            <a:lvl6pPr marL="2136775" defTabSz="839788" fontAlgn="base">
              <a:spcBef>
                <a:spcPct val="0"/>
              </a:spcBef>
              <a:spcAft>
                <a:spcPct val="0"/>
              </a:spcAft>
              <a:defRPr sz="2400">
                <a:solidFill>
                  <a:schemeClr val="tx1"/>
                </a:solidFill>
                <a:latin typeface="LindeDaxPowerPoint" panose="020B0500000000020000" pitchFamily="34" charset="0"/>
              </a:defRPr>
            </a:lvl6pPr>
            <a:lvl7pPr marL="2593975" defTabSz="839788" fontAlgn="base">
              <a:spcBef>
                <a:spcPct val="0"/>
              </a:spcBef>
              <a:spcAft>
                <a:spcPct val="0"/>
              </a:spcAft>
              <a:defRPr sz="2400">
                <a:solidFill>
                  <a:schemeClr val="tx1"/>
                </a:solidFill>
                <a:latin typeface="LindeDaxPowerPoint" panose="020B0500000000020000" pitchFamily="34" charset="0"/>
              </a:defRPr>
            </a:lvl7pPr>
            <a:lvl8pPr marL="3051175" defTabSz="839788" fontAlgn="base">
              <a:spcBef>
                <a:spcPct val="0"/>
              </a:spcBef>
              <a:spcAft>
                <a:spcPct val="0"/>
              </a:spcAft>
              <a:defRPr sz="2400">
                <a:solidFill>
                  <a:schemeClr val="tx1"/>
                </a:solidFill>
                <a:latin typeface="LindeDaxPowerPoint" panose="020B0500000000020000" pitchFamily="34" charset="0"/>
              </a:defRPr>
            </a:lvl8pPr>
            <a:lvl9pPr marL="3508375" defTabSz="839788" fontAlgn="base">
              <a:spcBef>
                <a:spcPct val="0"/>
              </a:spcBef>
              <a:spcAft>
                <a:spcPct val="0"/>
              </a:spcAft>
              <a:defRPr sz="2400">
                <a:solidFill>
                  <a:schemeClr val="tx1"/>
                </a:solidFill>
                <a:latin typeface="LindeDaxPowerPoint" panose="020B0500000000020000" pitchFamily="34" charset="0"/>
              </a:defRPr>
            </a:lvl9pPr>
          </a:lstStyle>
          <a:p>
            <a:pPr marL="0" marR="0" lvl="0" indent="0" algn="ctr" defTabSz="839788" rtl="0" eaLnBrk="0" fontAlgn="base" latinLnBrk="0" hangingPunct="0">
              <a:lnSpc>
                <a:spcPct val="100000"/>
              </a:lnSpc>
              <a:spcBef>
                <a:spcPct val="0"/>
              </a:spcBef>
              <a:spcAft>
                <a:spcPct val="0"/>
              </a:spcAft>
              <a:buClrTx/>
              <a:buSzTx/>
              <a:buFontTx/>
              <a:buNone/>
              <a:tabLst/>
              <a:defRPr/>
            </a:pPr>
            <a:r>
              <a:rPr kumimoji="0" lang="en-US" altLang="en-US" sz="800" b="1" i="0" u="none" strike="noStrike" kern="1200" cap="none" spc="0" normalizeH="0" baseline="0" noProof="0">
                <a:ln>
                  <a:noFill/>
                </a:ln>
                <a:solidFill>
                  <a:srgbClr val="FFFFFF"/>
                </a:solidFill>
                <a:effectLst/>
                <a:uLnTx/>
                <a:uFillTx/>
                <a:latin typeface="LindeDaxPowerPoint"/>
                <a:ea typeface="+mn-ea"/>
                <a:cs typeface="Arial" charset="0"/>
              </a:rPr>
              <a:t>Feb</a:t>
            </a:r>
          </a:p>
        </p:txBody>
      </p:sp>
      <p:sp>
        <p:nvSpPr>
          <p:cNvPr id="7" name="Rectangle 35">
            <a:extLst>
              <a:ext uri="{FF2B5EF4-FFF2-40B4-BE49-F238E27FC236}">
                <a16:creationId xmlns:a16="http://schemas.microsoft.com/office/drawing/2014/main" id="{37D0A09C-EAAD-2A3C-A4F8-7C5261B5F558}"/>
              </a:ext>
            </a:extLst>
          </p:cNvPr>
          <p:cNvSpPr>
            <a:spLocks noChangeArrowheads="1"/>
          </p:cNvSpPr>
          <p:nvPr/>
        </p:nvSpPr>
        <p:spPr bwMode="auto">
          <a:xfrm>
            <a:off x="7889328" y="1418664"/>
            <a:ext cx="464275" cy="299516"/>
          </a:xfrm>
          <a:prstGeom prst="rect">
            <a:avLst/>
          </a:prstGeom>
          <a:solidFill>
            <a:schemeClr val="accent1"/>
          </a:solidFill>
          <a:ln w="12700">
            <a:solidFill>
              <a:schemeClr val="bg1"/>
            </a:solidFill>
            <a:miter lim="800000"/>
            <a:headEnd/>
            <a:tailEnd/>
          </a:ln>
          <a:effectLst/>
        </p:spPr>
        <p:txBody>
          <a:bodyPr wrap="none" lIns="10" tIns="4" rIns="10" bIns="4" anchor="ctr"/>
          <a:lstStyle>
            <a:lvl1pPr defTabSz="839788">
              <a:defRPr sz="2400">
                <a:solidFill>
                  <a:schemeClr val="tx1"/>
                </a:solidFill>
                <a:latin typeface="LindeDaxPowerPoint" panose="020B0500000000020000" pitchFamily="34" charset="0"/>
              </a:defRPr>
            </a:lvl1pPr>
            <a:lvl2pPr marL="420688" defTabSz="839788">
              <a:defRPr sz="2400">
                <a:solidFill>
                  <a:schemeClr val="tx1"/>
                </a:solidFill>
                <a:latin typeface="LindeDaxPowerPoint" panose="020B0500000000020000" pitchFamily="34" charset="0"/>
              </a:defRPr>
            </a:lvl2pPr>
            <a:lvl3pPr marL="839788" defTabSz="839788">
              <a:defRPr sz="2400">
                <a:solidFill>
                  <a:schemeClr val="tx1"/>
                </a:solidFill>
                <a:latin typeface="LindeDaxPowerPoint" panose="020B0500000000020000" pitchFamily="34" charset="0"/>
              </a:defRPr>
            </a:lvl3pPr>
            <a:lvl4pPr marL="1258888" defTabSz="839788">
              <a:defRPr sz="2400">
                <a:solidFill>
                  <a:schemeClr val="tx1"/>
                </a:solidFill>
                <a:latin typeface="LindeDaxPowerPoint" panose="020B0500000000020000" pitchFamily="34" charset="0"/>
              </a:defRPr>
            </a:lvl4pPr>
            <a:lvl5pPr marL="1679575" defTabSz="839788">
              <a:defRPr sz="2400">
                <a:solidFill>
                  <a:schemeClr val="tx1"/>
                </a:solidFill>
                <a:latin typeface="LindeDaxPowerPoint" panose="020B0500000000020000" pitchFamily="34" charset="0"/>
              </a:defRPr>
            </a:lvl5pPr>
            <a:lvl6pPr marL="2136775" defTabSz="839788" fontAlgn="base">
              <a:spcBef>
                <a:spcPct val="0"/>
              </a:spcBef>
              <a:spcAft>
                <a:spcPct val="0"/>
              </a:spcAft>
              <a:defRPr sz="2400">
                <a:solidFill>
                  <a:schemeClr val="tx1"/>
                </a:solidFill>
                <a:latin typeface="LindeDaxPowerPoint" panose="020B0500000000020000" pitchFamily="34" charset="0"/>
              </a:defRPr>
            </a:lvl6pPr>
            <a:lvl7pPr marL="2593975" defTabSz="839788" fontAlgn="base">
              <a:spcBef>
                <a:spcPct val="0"/>
              </a:spcBef>
              <a:spcAft>
                <a:spcPct val="0"/>
              </a:spcAft>
              <a:defRPr sz="2400">
                <a:solidFill>
                  <a:schemeClr val="tx1"/>
                </a:solidFill>
                <a:latin typeface="LindeDaxPowerPoint" panose="020B0500000000020000" pitchFamily="34" charset="0"/>
              </a:defRPr>
            </a:lvl7pPr>
            <a:lvl8pPr marL="3051175" defTabSz="839788" fontAlgn="base">
              <a:spcBef>
                <a:spcPct val="0"/>
              </a:spcBef>
              <a:spcAft>
                <a:spcPct val="0"/>
              </a:spcAft>
              <a:defRPr sz="2400">
                <a:solidFill>
                  <a:schemeClr val="tx1"/>
                </a:solidFill>
                <a:latin typeface="LindeDaxPowerPoint" panose="020B0500000000020000" pitchFamily="34" charset="0"/>
              </a:defRPr>
            </a:lvl8pPr>
            <a:lvl9pPr marL="3508375" defTabSz="839788" fontAlgn="base">
              <a:spcBef>
                <a:spcPct val="0"/>
              </a:spcBef>
              <a:spcAft>
                <a:spcPct val="0"/>
              </a:spcAft>
              <a:defRPr sz="2400">
                <a:solidFill>
                  <a:schemeClr val="tx1"/>
                </a:solidFill>
                <a:latin typeface="LindeDaxPowerPoint" panose="020B0500000000020000" pitchFamily="34" charset="0"/>
              </a:defRPr>
            </a:lvl9pPr>
          </a:lstStyle>
          <a:p>
            <a:pPr marL="0" marR="0" lvl="0" indent="0" algn="ctr" defTabSz="839788" rtl="0" eaLnBrk="0" fontAlgn="base" latinLnBrk="0" hangingPunct="0">
              <a:lnSpc>
                <a:spcPct val="100000"/>
              </a:lnSpc>
              <a:spcBef>
                <a:spcPct val="0"/>
              </a:spcBef>
              <a:spcAft>
                <a:spcPct val="0"/>
              </a:spcAft>
              <a:buClrTx/>
              <a:buSzTx/>
              <a:buFontTx/>
              <a:buNone/>
              <a:tabLst/>
              <a:defRPr/>
            </a:pPr>
            <a:r>
              <a:rPr kumimoji="0" lang="en-US" altLang="en-US" sz="800" b="1" i="0" u="none" strike="noStrike" kern="1200" cap="none" spc="0" normalizeH="0" baseline="0" noProof="0">
                <a:ln>
                  <a:noFill/>
                </a:ln>
                <a:solidFill>
                  <a:srgbClr val="FFFFFF"/>
                </a:solidFill>
                <a:effectLst/>
                <a:uLnTx/>
                <a:uFillTx/>
                <a:latin typeface="LindeDaxPowerPoint"/>
                <a:ea typeface="+mn-ea"/>
                <a:cs typeface="Arial" charset="0"/>
              </a:rPr>
              <a:t>March</a:t>
            </a:r>
          </a:p>
        </p:txBody>
      </p:sp>
      <p:sp>
        <p:nvSpPr>
          <p:cNvPr id="8" name="Rectangle 35">
            <a:extLst>
              <a:ext uri="{FF2B5EF4-FFF2-40B4-BE49-F238E27FC236}">
                <a16:creationId xmlns:a16="http://schemas.microsoft.com/office/drawing/2014/main" id="{48F83EEF-E653-2461-F969-055E3D57A54B}"/>
              </a:ext>
            </a:extLst>
          </p:cNvPr>
          <p:cNvSpPr>
            <a:spLocks noChangeArrowheads="1"/>
          </p:cNvSpPr>
          <p:nvPr/>
        </p:nvSpPr>
        <p:spPr bwMode="auto">
          <a:xfrm>
            <a:off x="8352641" y="1418664"/>
            <a:ext cx="464275" cy="297908"/>
          </a:xfrm>
          <a:prstGeom prst="rect">
            <a:avLst/>
          </a:prstGeom>
          <a:solidFill>
            <a:schemeClr val="accent1"/>
          </a:solidFill>
          <a:ln w="12700">
            <a:solidFill>
              <a:schemeClr val="bg1"/>
            </a:solidFill>
            <a:miter lim="800000"/>
            <a:headEnd/>
            <a:tailEnd/>
          </a:ln>
          <a:effectLst/>
        </p:spPr>
        <p:txBody>
          <a:bodyPr wrap="none" lIns="10" tIns="4" rIns="10" bIns="4" anchor="ctr"/>
          <a:lstStyle>
            <a:lvl1pPr defTabSz="839788">
              <a:defRPr sz="2400">
                <a:solidFill>
                  <a:schemeClr val="tx1"/>
                </a:solidFill>
                <a:latin typeface="LindeDaxPowerPoint" panose="020B0500000000020000" pitchFamily="34" charset="0"/>
              </a:defRPr>
            </a:lvl1pPr>
            <a:lvl2pPr marL="420688" defTabSz="839788">
              <a:defRPr sz="2400">
                <a:solidFill>
                  <a:schemeClr val="tx1"/>
                </a:solidFill>
                <a:latin typeface="LindeDaxPowerPoint" panose="020B0500000000020000" pitchFamily="34" charset="0"/>
              </a:defRPr>
            </a:lvl2pPr>
            <a:lvl3pPr marL="839788" defTabSz="839788">
              <a:defRPr sz="2400">
                <a:solidFill>
                  <a:schemeClr val="tx1"/>
                </a:solidFill>
                <a:latin typeface="LindeDaxPowerPoint" panose="020B0500000000020000" pitchFamily="34" charset="0"/>
              </a:defRPr>
            </a:lvl3pPr>
            <a:lvl4pPr marL="1258888" defTabSz="839788">
              <a:defRPr sz="2400">
                <a:solidFill>
                  <a:schemeClr val="tx1"/>
                </a:solidFill>
                <a:latin typeface="LindeDaxPowerPoint" panose="020B0500000000020000" pitchFamily="34" charset="0"/>
              </a:defRPr>
            </a:lvl4pPr>
            <a:lvl5pPr marL="1679575" defTabSz="839788">
              <a:defRPr sz="2400">
                <a:solidFill>
                  <a:schemeClr val="tx1"/>
                </a:solidFill>
                <a:latin typeface="LindeDaxPowerPoint" panose="020B0500000000020000" pitchFamily="34" charset="0"/>
              </a:defRPr>
            </a:lvl5pPr>
            <a:lvl6pPr marL="2136775" defTabSz="839788" fontAlgn="base">
              <a:spcBef>
                <a:spcPct val="0"/>
              </a:spcBef>
              <a:spcAft>
                <a:spcPct val="0"/>
              </a:spcAft>
              <a:defRPr sz="2400">
                <a:solidFill>
                  <a:schemeClr val="tx1"/>
                </a:solidFill>
                <a:latin typeface="LindeDaxPowerPoint" panose="020B0500000000020000" pitchFamily="34" charset="0"/>
              </a:defRPr>
            </a:lvl6pPr>
            <a:lvl7pPr marL="2593975" defTabSz="839788" fontAlgn="base">
              <a:spcBef>
                <a:spcPct val="0"/>
              </a:spcBef>
              <a:spcAft>
                <a:spcPct val="0"/>
              </a:spcAft>
              <a:defRPr sz="2400">
                <a:solidFill>
                  <a:schemeClr val="tx1"/>
                </a:solidFill>
                <a:latin typeface="LindeDaxPowerPoint" panose="020B0500000000020000" pitchFamily="34" charset="0"/>
              </a:defRPr>
            </a:lvl7pPr>
            <a:lvl8pPr marL="3051175" defTabSz="839788" fontAlgn="base">
              <a:spcBef>
                <a:spcPct val="0"/>
              </a:spcBef>
              <a:spcAft>
                <a:spcPct val="0"/>
              </a:spcAft>
              <a:defRPr sz="2400">
                <a:solidFill>
                  <a:schemeClr val="tx1"/>
                </a:solidFill>
                <a:latin typeface="LindeDaxPowerPoint" panose="020B0500000000020000" pitchFamily="34" charset="0"/>
              </a:defRPr>
            </a:lvl8pPr>
            <a:lvl9pPr marL="3508375" defTabSz="839788" fontAlgn="base">
              <a:spcBef>
                <a:spcPct val="0"/>
              </a:spcBef>
              <a:spcAft>
                <a:spcPct val="0"/>
              </a:spcAft>
              <a:defRPr sz="2400">
                <a:solidFill>
                  <a:schemeClr val="tx1"/>
                </a:solidFill>
                <a:latin typeface="LindeDaxPowerPoint" panose="020B0500000000020000" pitchFamily="34" charset="0"/>
              </a:defRPr>
            </a:lvl9pPr>
          </a:lstStyle>
          <a:p>
            <a:pPr marL="0" marR="0" lvl="0" indent="0" algn="ctr" defTabSz="839788" rtl="0" eaLnBrk="0" fontAlgn="base" latinLnBrk="0" hangingPunct="0">
              <a:lnSpc>
                <a:spcPct val="100000"/>
              </a:lnSpc>
              <a:spcBef>
                <a:spcPct val="0"/>
              </a:spcBef>
              <a:spcAft>
                <a:spcPct val="0"/>
              </a:spcAft>
              <a:buClrTx/>
              <a:buSzTx/>
              <a:buFontTx/>
              <a:buNone/>
              <a:tabLst/>
              <a:defRPr/>
            </a:pPr>
            <a:r>
              <a:rPr kumimoji="0" lang="en-US" altLang="en-US" sz="800" b="1" i="0" u="none" strike="noStrike" kern="1200" cap="none" spc="0" normalizeH="0" baseline="0" noProof="0">
                <a:ln>
                  <a:noFill/>
                </a:ln>
                <a:solidFill>
                  <a:srgbClr val="FFFFFF"/>
                </a:solidFill>
                <a:effectLst/>
                <a:uLnTx/>
                <a:uFillTx/>
                <a:latin typeface="LindeDaxPowerPoint"/>
                <a:ea typeface="+mn-ea"/>
                <a:cs typeface="Arial" charset="0"/>
              </a:rPr>
              <a:t>April</a:t>
            </a:r>
          </a:p>
        </p:txBody>
      </p:sp>
      <p:sp>
        <p:nvSpPr>
          <p:cNvPr id="261" name="Rechteck 107">
            <a:extLst>
              <a:ext uri="{FF2B5EF4-FFF2-40B4-BE49-F238E27FC236}">
                <a16:creationId xmlns:a16="http://schemas.microsoft.com/office/drawing/2014/main" id="{6019C747-5169-7F82-A5C3-55F73FFF5DAB}"/>
              </a:ext>
            </a:extLst>
          </p:cNvPr>
          <p:cNvSpPr/>
          <p:nvPr/>
        </p:nvSpPr>
        <p:spPr bwMode="auto">
          <a:xfrm>
            <a:off x="7248730" y="1874745"/>
            <a:ext cx="846474" cy="203878"/>
          </a:xfrm>
          <a:prstGeom prst="rect">
            <a:avLst/>
          </a:prstGeom>
          <a:solidFill>
            <a:srgbClr val="DC7800"/>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LindeDaxPowerPoint" pitchFamily="34" charset="0"/>
                <a:ea typeface="+mn-ea"/>
                <a:cs typeface="Arial" charset="0"/>
              </a:rPr>
              <a:t>Cut Over</a:t>
            </a:r>
          </a:p>
        </p:txBody>
      </p:sp>
      <p:sp>
        <p:nvSpPr>
          <p:cNvPr id="229" name="TextBox 256">
            <a:extLst>
              <a:ext uri="{FF2B5EF4-FFF2-40B4-BE49-F238E27FC236}">
                <a16:creationId xmlns:a16="http://schemas.microsoft.com/office/drawing/2014/main" id="{AFC339DD-D8A5-F5C0-0A85-F97C1604F8E6}"/>
              </a:ext>
            </a:extLst>
          </p:cNvPr>
          <p:cNvSpPr txBox="1"/>
          <p:nvPr/>
        </p:nvSpPr>
        <p:spPr>
          <a:xfrm>
            <a:off x="7431788" y="1735643"/>
            <a:ext cx="497252" cy="200055"/>
          </a:xfrm>
          <a:prstGeom prst="rect">
            <a:avLst/>
          </a:prstGeom>
          <a:noFill/>
        </p:spPr>
        <p:txBody>
          <a:bodyPr wrap="non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solidFill>
                  <a:srgbClr val="000000"/>
                </a:solidFill>
                <a:highlight>
                  <a:srgbClr val="F4F5F6"/>
                </a:highlight>
                <a:latin typeface="LindeDaxPowerPoint"/>
              </a:rPr>
              <a:t>6 </a:t>
            </a:r>
            <a:r>
              <a:rPr kumimoji="0" lang="en-US" sz="700" b="0" i="0" u="none" strike="noStrike" kern="1200" cap="none" spc="0" normalizeH="0" baseline="0" noProof="0">
                <a:ln>
                  <a:noFill/>
                </a:ln>
                <a:solidFill>
                  <a:srgbClr val="000000"/>
                </a:solidFill>
                <a:effectLst/>
                <a:highlight>
                  <a:srgbClr val="F4F5F6"/>
                </a:highlight>
                <a:uLnTx/>
                <a:uFillTx/>
                <a:latin typeface="LindeDaxPowerPoint"/>
                <a:ea typeface="+mn-ea"/>
                <a:cs typeface="Arial" charset="0"/>
              </a:rPr>
              <a:t>weeks</a:t>
            </a:r>
          </a:p>
        </p:txBody>
      </p:sp>
      <p:cxnSp>
        <p:nvCxnSpPr>
          <p:cNvPr id="11" name="Connector: Elbow 10">
            <a:extLst>
              <a:ext uri="{FF2B5EF4-FFF2-40B4-BE49-F238E27FC236}">
                <a16:creationId xmlns:a16="http://schemas.microsoft.com/office/drawing/2014/main" id="{AA0C514D-6156-895A-C894-51A51C0779AD}"/>
              </a:ext>
            </a:extLst>
          </p:cNvPr>
          <p:cNvCxnSpPr>
            <a:cxnSpLocks/>
            <a:stCxn id="185" idx="3"/>
            <a:endCxn id="168" idx="1"/>
          </p:cNvCxnSpPr>
          <p:nvPr/>
        </p:nvCxnSpPr>
        <p:spPr bwMode="auto">
          <a:xfrm flipV="1">
            <a:off x="7498450" y="3949950"/>
            <a:ext cx="9201" cy="375611"/>
          </a:xfrm>
          <a:prstGeom prst="bentConnector3">
            <a:avLst>
              <a:gd name="adj1" fmla="val 50000"/>
            </a:avLst>
          </a:prstGeom>
          <a:solidFill>
            <a:schemeClr val="bg1"/>
          </a:solidFill>
          <a:ln w="635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57" name="TextBox 256">
            <a:extLst>
              <a:ext uri="{FF2B5EF4-FFF2-40B4-BE49-F238E27FC236}">
                <a16:creationId xmlns:a16="http://schemas.microsoft.com/office/drawing/2014/main" id="{FC444EAF-2FC0-3980-8390-3BEFF490F569}"/>
              </a:ext>
            </a:extLst>
          </p:cNvPr>
          <p:cNvSpPr txBox="1"/>
          <p:nvPr/>
        </p:nvSpPr>
        <p:spPr>
          <a:xfrm>
            <a:off x="5493664" y="3637718"/>
            <a:ext cx="1135247" cy="200055"/>
          </a:xfrm>
          <a:prstGeom prst="rect">
            <a:avLst/>
          </a:prstGeom>
          <a:noFill/>
        </p:spPr>
        <p:txBody>
          <a:bodyPr wrap="non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solidFill>
                  <a:srgbClr val="000000"/>
                </a:solidFill>
                <a:highlight>
                  <a:srgbClr val="F4F5F6"/>
                </a:highlight>
                <a:latin typeface="LindeDaxPowerPoint"/>
              </a:rPr>
              <a:t>6</a:t>
            </a:r>
            <a:r>
              <a:rPr kumimoji="0" lang="en-US" sz="700" b="0" i="0" u="none" strike="noStrike" kern="1200" cap="none" spc="0" normalizeH="0" baseline="0" noProof="0">
                <a:ln>
                  <a:noFill/>
                </a:ln>
                <a:solidFill>
                  <a:srgbClr val="000000"/>
                </a:solidFill>
                <a:effectLst/>
                <a:highlight>
                  <a:srgbClr val="F4F5F6"/>
                </a:highlight>
                <a:uLnTx/>
                <a:uFillTx/>
                <a:latin typeface="LindeDaxPowerPoint"/>
                <a:ea typeface="+mn-ea"/>
                <a:cs typeface="Arial" charset="0"/>
              </a:rPr>
              <a:t> weeks (13.10. – 21.11.)</a:t>
            </a:r>
          </a:p>
        </p:txBody>
      </p:sp>
      <p:sp>
        <p:nvSpPr>
          <p:cNvPr id="15" name="Rectangle 15">
            <a:extLst>
              <a:ext uri="{FF2B5EF4-FFF2-40B4-BE49-F238E27FC236}">
                <a16:creationId xmlns:a16="http://schemas.microsoft.com/office/drawing/2014/main" id="{526158D9-DAC4-420F-0F3B-180EB9AC3D25}"/>
              </a:ext>
            </a:extLst>
          </p:cNvPr>
          <p:cNvSpPr>
            <a:spLocks noChangeArrowheads="1"/>
          </p:cNvSpPr>
          <p:nvPr/>
        </p:nvSpPr>
        <p:spPr bwMode="auto">
          <a:xfrm>
            <a:off x="1382373" y="1219127"/>
            <a:ext cx="5578937" cy="199537"/>
          </a:xfrm>
          <a:prstGeom prst="rect">
            <a:avLst/>
          </a:prstGeom>
          <a:solidFill>
            <a:schemeClr val="accent1"/>
          </a:solidFill>
          <a:ln w="12700">
            <a:solidFill>
              <a:schemeClr val="bg1"/>
            </a:solidFill>
            <a:miter lim="800000"/>
            <a:headEnd/>
            <a:tailEnd/>
          </a:ln>
          <a:effectLst/>
        </p:spPr>
        <p:txBody>
          <a:bodyPr wrap="none" lIns="10" tIns="4" rIns="10" bIns="4" anchor="ctr"/>
          <a:lstStyle>
            <a:lvl1pPr defTabSz="839788">
              <a:defRPr sz="2400">
                <a:solidFill>
                  <a:schemeClr val="tx1"/>
                </a:solidFill>
                <a:latin typeface="LindeDaxPowerPoint" panose="020B0500000000020000" pitchFamily="34" charset="0"/>
              </a:defRPr>
            </a:lvl1pPr>
            <a:lvl2pPr marL="420688" defTabSz="839788">
              <a:defRPr sz="2400">
                <a:solidFill>
                  <a:schemeClr val="tx1"/>
                </a:solidFill>
                <a:latin typeface="LindeDaxPowerPoint" panose="020B0500000000020000" pitchFamily="34" charset="0"/>
              </a:defRPr>
            </a:lvl2pPr>
            <a:lvl3pPr marL="839788" defTabSz="839788">
              <a:defRPr sz="2400">
                <a:solidFill>
                  <a:schemeClr val="tx1"/>
                </a:solidFill>
                <a:latin typeface="LindeDaxPowerPoint" panose="020B0500000000020000" pitchFamily="34" charset="0"/>
              </a:defRPr>
            </a:lvl3pPr>
            <a:lvl4pPr marL="1258888" defTabSz="839788">
              <a:defRPr sz="2400">
                <a:solidFill>
                  <a:schemeClr val="tx1"/>
                </a:solidFill>
                <a:latin typeface="LindeDaxPowerPoint" panose="020B0500000000020000" pitchFamily="34" charset="0"/>
              </a:defRPr>
            </a:lvl4pPr>
            <a:lvl5pPr marL="1679575" defTabSz="839788">
              <a:defRPr sz="2400">
                <a:solidFill>
                  <a:schemeClr val="tx1"/>
                </a:solidFill>
                <a:latin typeface="LindeDaxPowerPoint" panose="020B0500000000020000" pitchFamily="34" charset="0"/>
              </a:defRPr>
            </a:lvl5pPr>
            <a:lvl6pPr marL="2136775" defTabSz="839788" fontAlgn="base">
              <a:spcBef>
                <a:spcPct val="0"/>
              </a:spcBef>
              <a:spcAft>
                <a:spcPct val="0"/>
              </a:spcAft>
              <a:defRPr sz="2400">
                <a:solidFill>
                  <a:schemeClr val="tx1"/>
                </a:solidFill>
                <a:latin typeface="LindeDaxPowerPoint" panose="020B0500000000020000" pitchFamily="34" charset="0"/>
              </a:defRPr>
            </a:lvl6pPr>
            <a:lvl7pPr marL="2593975" defTabSz="839788" fontAlgn="base">
              <a:spcBef>
                <a:spcPct val="0"/>
              </a:spcBef>
              <a:spcAft>
                <a:spcPct val="0"/>
              </a:spcAft>
              <a:defRPr sz="2400">
                <a:solidFill>
                  <a:schemeClr val="tx1"/>
                </a:solidFill>
                <a:latin typeface="LindeDaxPowerPoint" panose="020B0500000000020000" pitchFamily="34" charset="0"/>
              </a:defRPr>
            </a:lvl7pPr>
            <a:lvl8pPr marL="3051175" defTabSz="839788" fontAlgn="base">
              <a:spcBef>
                <a:spcPct val="0"/>
              </a:spcBef>
              <a:spcAft>
                <a:spcPct val="0"/>
              </a:spcAft>
              <a:defRPr sz="2400">
                <a:solidFill>
                  <a:schemeClr val="tx1"/>
                </a:solidFill>
                <a:latin typeface="LindeDaxPowerPoint" panose="020B0500000000020000" pitchFamily="34" charset="0"/>
              </a:defRPr>
            </a:lvl8pPr>
            <a:lvl9pPr marL="3508375" defTabSz="839788" fontAlgn="base">
              <a:spcBef>
                <a:spcPct val="0"/>
              </a:spcBef>
              <a:spcAft>
                <a:spcPct val="0"/>
              </a:spcAft>
              <a:defRPr sz="2400">
                <a:solidFill>
                  <a:schemeClr val="tx1"/>
                </a:solidFill>
                <a:latin typeface="LindeDaxPowerPoint" panose="020B0500000000020000" pitchFamily="34" charset="0"/>
              </a:defRPr>
            </a:lvl9pPr>
          </a:lstStyle>
          <a:p>
            <a:pPr marL="0" marR="0" lvl="0" indent="0" algn="ctr" defTabSz="839788" rtl="0" eaLnBrk="0" fontAlgn="base" latinLnBrk="0" hangingPunct="0">
              <a:lnSpc>
                <a:spcPct val="100000"/>
              </a:lnSpc>
              <a:spcBef>
                <a:spcPct val="0"/>
              </a:spcBef>
              <a:spcAft>
                <a:spcPct val="0"/>
              </a:spcAft>
              <a:buClrTx/>
              <a:buSzTx/>
              <a:buFontTx/>
              <a:buNone/>
              <a:tabLst/>
              <a:defRPr/>
            </a:pPr>
            <a:r>
              <a:rPr kumimoji="0" lang="de-DE" altLang="en-US" sz="900" b="1" i="0" u="none" strike="noStrike" kern="1200" cap="none" spc="0" normalizeH="0" baseline="0" noProof="0">
                <a:ln>
                  <a:noFill/>
                </a:ln>
                <a:solidFill>
                  <a:srgbClr val="FFFFFF"/>
                </a:solidFill>
                <a:effectLst/>
                <a:uLnTx/>
                <a:uFillTx/>
                <a:latin typeface="LindeDaxPowerPoint"/>
                <a:ea typeface="+mn-ea"/>
                <a:cs typeface="Arial" charset="0"/>
              </a:rPr>
              <a:t>2025</a:t>
            </a:r>
          </a:p>
        </p:txBody>
      </p:sp>
      <p:sp>
        <p:nvSpPr>
          <p:cNvPr id="18" name="Rechteck 107">
            <a:extLst>
              <a:ext uri="{FF2B5EF4-FFF2-40B4-BE49-F238E27FC236}">
                <a16:creationId xmlns:a16="http://schemas.microsoft.com/office/drawing/2014/main" id="{E939D56D-A511-E4D0-CE03-C29DC67AB070}"/>
              </a:ext>
            </a:extLst>
          </p:cNvPr>
          <p:cNvSpPr/>
          <p:nvPr/>
        </p:nvSpPr>
        <p:spPr bwMode="auto">
          <a:xfrm>
            <a:off x="934427" y="5499446"/>
            <a:ext cx="1387705" cy="164592"/>
          </a:xfrm>
          <a:prstGeom prst="rect">
            <a:avLst/>
          </a:prstGeom>
          <a:solidFill>
            <a:srgbClr val="FFD200"/>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ctr" anchorCtr="0" compatLnSpc="1">
            <a:prstTxWarp prst="textNoShape">
              <a:avLst/>
            </a:prstTxWarp>
          </a:bodyPr>
          <a:lstStyle/>
          <a:p>
            <a:pPr algn="ctr"/>
            <a:r>
              <a:rPr lang="en-US" altLang="en-US"/>
              <a:t>Single  Role Design</a:t>
            </a:r>
          </a:p>
        </p:txBody>
      </p:sp>
      <p:sp>
        <p:nvSpPr>
          <p:cNvPr id="12" name="Rectangle 15">
            <a:extLst>
              <a:ext uri="{FF2B5EF4-FFF2-40B4-BE49-F238E27FC236}">
                <a16:creationId xmlns:a16="http://schemas.microsoft.com/office/drawing/2014/main" id="{3352A5A0-D21A-CD4B-1FF0-BA2F3F893F10}"/>
              </a:ext>
            </a:extLst>
          </p:cNvPr>
          <p:cNvSpPr>
            <a:spLocks noChangeArrowheads="1"/>
          </p:cNvSpPr>
          <p:nvPr/>
        </p:nvSpPr>
        <p:spPr bwMode="auto">
          <a:xfrm>
            <a:off x="6961525" y="1217556"/>
            <a:ext cx="1851561" cy="199537"/>
          </a:xfrm>
          <a:prstGeom prst="rect">
            <a:avLst/>
          </a:prstGeom>
          <a:solidFill>
            <a:schemeClr val="accent1"/>
          </a:solidFill>
          <a:ln w="12700">
            <a:solidFill>
              <a:schemeClr val="bg1"/>
            </a:solidFill>
            <a:miter lim="800000"/>
            <a:headEnd/>
            <a:tailEnd/>
          </a:ln>
          <a:effectLst/>
        </p:spPr>
        <p:txBody>
          <a:bodyPr wrap="none" lIns="10" tIns="4" rIns="10" bIns="4" anchor="ctr"/>
          <a:lstStyle>
            <a:lvl1pPr defTabSz="839788">
              <a:defRPr sz="2400">
                <a:solidFill>
                  <a:schemeClr val="tx1"/>
                </a:solidFill>
                <a:latin typeface="LindeDaxPowerPoint" panose="020B0500000000020000" pitchFamily="34" charset="0"/>
              </a:defRPr>
            </a:lvl1pPr>
            <a:lvl2pPr marL="420688" defTabSz="839788">
              <a:defRPr sz="2400">
                <a:solidFill>
                  <a:schemeClr val="tx1"/>
                </a:solidFill>
                <a:latin typeface="LindeDaxPowerPoint" panose="020B0500000000020000" pitchFamily="34" charset="0"/>
              </a:defRPr>
            </a:lvl2pPr>
            <a:lvl3pPr marL="839788" defTabSz="839788">
              <a:defRPr sz="2400">
                <a:solidFill>
                  <a:schemeClr val="tx1"/>
                </a:solidFill>
                <a:latin typeface="LindeDaxPowerPoint" panose="020B0500000000020000" pitchFamily="34" charset="0"/>
              </a:defRPr>
            </a:lvl3pPr>
            <a:lvl4pPr marL="1258888" defTabSz="839788">
              <a:defRPr sz="2400">
                <a:solidFill>
                  <a:schemeClr val="tx1"/>
                </a:solidFill>
                <a:latin typeface="LindeDaxPowerPoint" panose="020B0500000000020000" pitchFamily="34" charset="0"/>
              </a:defRPr>
            </a:lvl4pPr>
            <a:lvl5pPr marL="1679575" defTabSz="839788">
              <a:defRPr sz="2400">
                <a:solidFill>
                  <a:schemeClr val="tx1"/>
                </a:solidFill>
                <a:latin typeface="LindeDaxPowerPoint" panose="020B0500000000020000" pitchFamily="34" charset="0"/>
              </a:defRPr>
            </a:lvl5pPr>
            <a:lvl6pPr marL="2136775" defTabSz="839788" fontAlgn="base">
              <a:spcBef>
                <a:spcPct val="0"/>
              </a:spcBef>
              <a:spcAft>
                <a:spcPct val="0"/>
              </a:spcAft>
              <a:defRPr sz="2400">
                <a:solidFill>
                  <a:schemeClr val="tx1"/>
                </a:solidFill>
                <a:latin typeface="LindeDaxPowerPoint" panose="020B0500000000020000" pitchFamily="34" charset="0"/>
              </a:defRPr>
            </a:lvl6pPr>
            <a:lvl7pPr marL="2593975" defTabSz="839788" fontAlgn="base">
              <a:spcBef>
                <a:spcPct val="0"/>
              </a:spcBef>
              <a:spcAft>
                <a:spcPct val="0"/>
              </a:spcAft>
              <a:defRPr sz="2400">
                <a:solidFill>
                  <a:schemeClr val="tx1"/>
                </a:solidFill>
                <a:latin typeface="LindeDaxPowerPoint" panose="020B0500000000020000" pitchFamily="34" charset="0"/>
              </a:defRPr>
            </a:lvl7pPr>
            <a:lvl8pPr marL="3051175" defTabSz="839788" fontAlgn="base">
              <a:spcBef>
                <a:spcPct val="0"/>
              </a:spcBef>
              <a:spcAft>
                <a:spcPct val="0"/>
              </a:spcAft>
              <a:defRPr sz="2400">
                <a:solidFill>
                  <a:schemeClr val="tx1"/>
                </a:solidFill>
                <a:latin typeface="LindeDaxPowerPoint" panose="020B0500000000020000" pitchFamily="34" charset="0"/>
              </a:defRPr>
            </a:lvl8pPr>
            <a:lvl9pPr marL="3508375" defTabSz="839788" fontAlgn="base">
              <a:spcBef>
                <a:spcPct val="0"/>
              </a:spcBef>
              <a:spcAft>
                <a:spcPct val="0"/>
              </a:spcAft>
              <a:defRPr sz="2400">
                <a:solidFill>
                  <a:schemeClr val="tx1"/>
                </a:solidFill>
                <a:latin typeface="LindeDaxPowerPoint" panose="020B0500000000020000" pitchFamily="34" charset="0"/>
              </a:defRPr>
            </a:lvl9pPr>
          </a:lstStyle>
          <a:p>
            <a:pPr marL="0" marR="0" lvl="0" indent="0" algn="ctr" defTabSz="839788" rtl="0" eaLnBrk="0" fontAlgn="base" latinLnBrk="0" hangingPunct="0">
              <a:lnSpc>
                <a:spcPct val="100000"/>
              </a:lnSpc>
              <a:spcBef>
                <a:spcPct val="0"/>
              </a:spcBef>
              <a:spcAft>
                <a:spcPct val="0"/>
              </a:spcAft>
              <a:buClrTx/>
              <a:buSzTx/>
              <a:buFontTx/>
              <a:buNone/>
              <a:tabLst/>
              <a:defRPr/>
            </a:pPr>
            <a:r>
              <a:rPr kumimoji="0" lang="de-DE" altLang="en-US" sz="900" b="1" i="0" u="none" strike="noStrike" kern="1200" cap="none" spc="0" normalizeH="0" baseline="0" noProof="0">
                <a:ln>
                  <a:noFill/>
                </a:ln>
                <a:solidFill>
                  <a:srgbClr val="FFFFFF"/>
                </a:solidFill>
                <a:effectLst/>
                <a:uLnTx/>
                <a:uFillTx/>
                <a:latin typeface="LindeDaxPowerPoint"/>
                <a:ea typeface="+mn-ea"/>
                <a:cs typeface="Arial" charset="0"/>
              </a:rPr>
              <a:t>2026</a:t>
            </a:r>
          </a:p>
        </p:txBody>
      </p:sp>
      <p:sp>
        <p:nvSpPr>
          <p:cNvPr id="260" name="Rechteck 107">
            <a:extLst>
              <a:ext uri="{FF2B5EF4-FFF2-40B4-BE49-F238E27FC236}">
                <a16:creationId xmlns:a16="http://schemas.microsoft.com/office/drawing/2014/main" id="{B2B271E3-05EE-4BD3-23E1-056D64B11025}"/>
              </a:ext>
            </a:extLst>
          </p:cNvPr>
          <p:cNvSpPr/>
          <p:nvPr/>
        </p:nvSpPr>
        <p:spPr bwMode="auto">
          <a:xfrm>
            <a:off x="4450827" y="1874745"/>
            <a:ext cx="2797901" cy="197433"/>
          </a:xfrm>
          <a:prstGeom prst="rect">
            <a:avLst/>
          </a:prstGeom>
          <a:solidFill>
            <a:srgbClr val="DC7800"/>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LindeDaxPowerPoint" pitchFamily="34" charset="0"/>
                <a:ea typeface="+mn-ea"/>
                <a:cs typeface="Arial" charset="0"/>
              </a:rPr>
              <a:t> Testing</a:t>
            </a:r>
          </a:p>
        </p:txBody>
      </p:sp>
      <p:sp>
        <p:nvSpPr>
          <p:cNvPr id="225" name="TextBox 256">
            <a:extLst>
              <a:ext uri="{FF2B5EF4-FFF2-40B4-BE49-F238E27FC236}">
                <a16:creationId xmlns:a16="http://schemas.microsoft.com/office/drawing/2014/main" id="{A22A0BF8-8BE4-3222-E768-AEDCDB3769E4}"/>
              </a:ext>
            </a:extLst>
          </p:cNvPr>
          <p:cNvSpPr txBox="1"/>
          <p:nvPr/>
        </p:nvSpPr>
        <p:spPr>
          <a:xfrm>
            <a:off x="5618755" y="1735643"/>
            <a:ext cx="545342" cy="200055"/>
          </a:xfrm>
          <a:prstGeom prst="rect">
            <a:avLst/>
          </a:prstGeom>
          <a:noFill/>
        </p:spPr>
        <p:txBody>
          <a:bodyPr wrap="non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000000"/>
                </a:solidFill>
                <a:effectLst/>
                <a:highlight>
                  <a:srgbClr val="F4F5F6"/>
                </a:highlight>
                <a:uLnTx/>
                <a:uFillTx/>
                <a:latin typeface="LindeDaxPowerPoint"/>
                <a:ea typeface="+mn-ea"/>
                <a:cs typeface="Arial" charset="0"/>
              </a:rPr>
              <a:t>27 weeks</a:t>
            </a:r>
          </a:p>
        </p:txBody>
      </p:sp>
      <p:sp>
        <p:nvSpPr>
          <p:cNvPr id="264" name="Star: 5 Points 220">
            <a:extLst>
              <a:ext uri="{FF2B5EF4-FFF2-40B4-BE49-F238E27FC236}">
                <a16:creationId xmlns:a16="http://schemas.microsoft.com/office/drawing/2014/main" id="{AD94DE25-CB98-D71D-67DE-41BE109283E8}"/>
              </a:ext>
            </a:extLst>
          </p:cNvPr>
          <p:cNvSpPr>
            <a:spLocks noChangeAspect="1"/>
          </p:cNvSpPr>
          <p:nvPr/>
        </p:nvSpPr>
        <p:spPr bwMode="auto">
          <a:xfrm>
            <a:off x="8013990" y="1706132"/>
            <a:ext cx="161393" cy="164617"/>
          </a:xfrm>
          <a:prstGeom prst="star5">
            <a:avLst/>
          </a:prstGeom>
          <a:solidFill>
            <a:srgbClr val="FFC000"/>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t" anchorCtr="0" compatLnSpc="1">
            <a:prstTxWarp prst="textNoShape">
              <a:avLst/>
            </a:prstTxWarp>
          </a:bodyPr>
          <a:lstStyle/>
          <a:p>
            <a:pPr marL="182563" marR="0" lvl="0" indent="-182563" algn="l" defTabSz="914400" rtl="0" eaLnBrk="1" fontAlgn="base" latinLnBrk="0" hangingPunct="1">
              <a:lnSpc>
                <a:spcPct val="110000"/>
              </a:lnSpc>
              <a:spcBef>
                <a:spcPct val="0"/>
              </a:spcBef>
              <a:spcAft>
                <a:spcPct val="0"/>
              </a:spcAft>
              <a:buClrTx/>
              <a:buSzTx/>
              <a:buFont typeface="LindeDaxPowerPoint" panose="020B0500000000020000" pitchFamily="34" charset="0"/>
              <a:buChar char="–"/>
              <a:tabLst/>
              <a:defRPr/>
            </a:pPr>
            <a:endParaRPr kumimoji="0" lang="en-US" sz="1600" b="0" i="0" u="none" strike="noStrike" kern="1200" cap="none" spc="0" normalizeH="0" baseline="0" noProof="0" err="1">
              <a:ln>
                <a:noFill/>
              </a:ln>
              <a:solidFill>
                <a:srgbClr val="000000"/>
              </a:solidFill>
              <a:effectLst/>
              <a:uLnTx/>
              <a:uFillTx/>
              <a:latin typeface="LindeDaxPowerPoint" pitchFamily="34" charset="0"/>
              <a:ea typeface="+mn-ea"/>
              <a:cs typeface="Arial" charset="0"/>
            </a:endParaRPr>
          </a:p>
        </p:txBody>
      </p:sp>
      <p:sp>
        <p:nvSpPr>
          <p:cNvPr id="13" name="TextBox 256">
            <a:extLst>
              <a:ext uri="{FF2B5EF4-FFF2-40B4-BE49-F238E27FC236}">
                <a16:creationId xmlns:a16="http://schemas.microsoft.com/office/drawing/2014/main" id="{7DF20740-EB7D-CE5C-E667-FF98BFA3E096}"/>
              </a:ext>
            </a:extLst>
          </p:cNvPr>
          <p:cNvSpPr txBox="1"/>
          <p:nvPr/>
        </p:nvSpPr>
        <p:spPr>
          <a:xfrm>
            <a:off x="8391908" y="1735643"/>
            <a:ext cx="497252" cy="200055"/>
          </a:xfrm>
          <a:prstGeom prst="rect">
            <a:avLst/>
          </a:prstGeom>
          <a:noFill/>
        </p:spPr>
        <p:txBody>
          <a:bodyPr wrap="non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000000"/>
                </a:solidFill>
                <a:effectLst/>
                <a:highlight>
                  <a:srgbClr val="F4F5F6"/>
                </a:highlight>
                <a:uLnTx/>
                <a:uFillTx/>
                <a:latin typeface="LindeDaxPowerPoint"/>
                <a:ea typeface="+mn-ea"/>
                <a:cs typeface="Arial" charset="0"/>
              </a:rPr>
              <a:t>6 weeks</a:t>
            </a:r>
          </a:p>
        </p:txBody>
      </p:sp>
      <p:sp>
        <p:nvSpPr>
          <p:cNvPr id="314" name="Rechteck 107">
            <a:extLst>
              <a:ext uri="{FF2B5EF4-FFF2-40B4-BE49-F238E27FC236}">
                <a16:creationId xmlns:a16="http://schemas.microsoft.com/office/drawing/2014/main" id="{30DFB707-BC13-7E3A-C963-A8891F56B0D1}"/>
              </a:ext>
            </a:extLst>
          </p:cNvPr>
          <p:cNvSpPr/>
          <p:nvPr/>
        </p:nvSpPr>
        <p:spPr bwMode="auto">
          <a:xfrm>
            <a:off x="4015028" y="2068947"/>
            <a:ext cx="4080176" cy="96846"/>
          </a:xfrm>
          <a:prstGeom prst="rect">
            <a:avLst/>
          </a:prstGeom>
          <a:solidFill>
            <a:srgbClr val="D1B481"/>
          </a:solidFill>
          <a:ln w="6350">
            <a:solidFill>
              <a:schemeClr val="tx1"/>
            </a:solidFill>
            <a:miter lim="800000"/>
            <a:headEnd/>
            <a:tailEnd/>
          </a:ln>
          <a:effectLst/>
        </p:spPr>
        <p:txBody>
          <a:bodyPr vert="horz" wrap="none" lIns="10" tIns="4" rIns="10" bIns="4" anchor="ctr"/>
          <a:lstStyle/>
          <a:p>
            <a:pPr marL="0" marR="0" lvl="0" indent="0" algn="ctr" defTabSz="839788" rtl="0" eaLnBrk="0" fontAlgn="base" latinLnBrk="0" hangingPunct="0">
              <a:lnSpc>
                <a:spcPct val="100000"/>
              </a:lnSpc>
              <a:spcBef>
                <a:spcPct val="0"/>
              </a:spcBef>
              <a:spcAft>
                <a:spcPct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LindeDaxPowerPoint"/>
                <a:ea typeface="+mn-ea"/>
                <a:cs typeface="Arial" charset="0"/>
              </a:rPr>
              <a:t> Change Freeze</a:t>
            </a:r>
          </a:p>
        </p:txBody>
      </p:sp>
      <p:cxnSp>
        <p:nvCxnSpPr>
          <p:cNvPr id="249" name="Connector: Elbow 248">
            <a:extLst>
              <a:ext uri="{FF2B5EF4-FFF2-40B4-BE49-F238E27FC236}">
                <a16:creationId xmlns:a16="http://schemas.microsoft.com/office/drawing/2014/main" id="{76846A21-37DB-48C9-01F1-327C32231FA2}"/>
              </a:ext>
            </a:extLst>
          </p:cNvPr>
          <p:cNvCxnSpPr>
            <a:cxnSpLocks/>
            <a:stCxn id="143" idx="3"/>
            <a:endCxn id="210" idx="1"/>
          </p:cNvCxnSpPr>
          <p:nvPr/>
        </p:nvCxnSpPr>
        <p:spPr bwMode="auto">
          <a:xfrm flipV="1">
            <a:off x="2774514" y="4051550"/>
            <a:ext cx="85184" cy="286940"/>
          </a:xfrm>
          <a:prstGeom prst="bentConnector3">
            <a:avLst>
              <a:gd name="adj1" fmla="val 50000"/>
            </a:avLst>
          </a:prstGeom>
          <a:solidFill>
            <a:schemeClr val="bg1"/>
          </a:solidFill>
          <a:ln w="635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0" name="Connector: Elbow 249">
            <a:extLst>
              <a:ext uri="{FF2B5EF4-FFF2-40B4-BE49-F238E27FC236}">
                <a16:creationId xmlns:a16="http://schemas.microsoft.com/office/drawing/2014/main" id="{F09E93ED-5799-934C-FA81-63C0B7AFB0C2}"/>
              </a:ext>
            </a:extLst>
          </p:cNvPr>
          <p:cNvCxnSpPr>
            <a:cxnSpLocks/>
            <a:stCxn id="300" idx="3"/>
            <a:endCxn id="212" idx="1"/>
          </p:cNvCxnSpPr>
          <p:nvPr/>
        </p:nvCxnSpPr>
        <p:spPr bwMode="auto">
          <a:xfrm flipV="1">
            <a:off x="4047828" y="3837101"/>
            <a:ext cx="237" cy="678960"/>
          </a:xfrm>
          <a:prstGeom prst="bentConnector3">
            <a:avLst>
              <a:gd name="adj1" fmla="val 50000"/>
            </a:avLst>
          </a:prstGeom>
          <a:solidFill>
            <a:schemeClr val="bg1"/>
          </a:solidFill>
          <a:ln w="635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 name="Rechteck 107">
            <a:extLst>
              <a:ext uri="{FF2B5EF4-FFF2-40B4-BE49-F238E27FC236}">
                <a16:creationId xmlns:a16="http://schemas.microsoft.com/office/drawing/2014/main" id="{093532D2-69CC-FD74-A84B-0517A274CEA4}"/>
              </a:ext>
            </a:extLst>
          </p:cNvPr>
          <p:cNvSpPr/>
          <p:nvPr/>
        </p:nvSpPr>
        <p:spPr bwMode="auto">
          <a:xfrm>
            <a:off x="4054380" y="2483975"/>
            <a:ext cx="704380" cy="146800"/>
          </a:xfrm>
          <a:prstGeom prst="rect">
            <a:avLst/>
          </a:prstGeom>
          <a:solidFill>
            <a:schemeClr val="tx2"/>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LindeDaxPowerPoint" pitchFamily="34" charset="0"/>
                <a:ea typeface="+mn-ea"/>
                <a:cs typeface="Arial" charset="0"/>
              </a:rPr>
              <a:t>TM0 Unit Test</a:t>
            </a:r>
          </a:p>
        </p:txBody>
      </p:sp>
      <p:cxnSp>
        <p:nvCxnSpPr>
          <p:cNvPr id="14" name="Connector: Elbow 13">
            <a:extLst>
              <a:ext uri="{FF2B5EF4-FFF2-40B4-BE49-F238E27FC236}">
                <a16:creationId xmlns:a16="http://schemas.microsoft.com/office/drawing/2014/main" id="{3AF30E28-EEDF-E231-9581-77166984BB0F}"/>
              </a:ext>
            </a:extLst>
          </p:cNvPr>
          <p:cNvCxnSpPr>
            <a:cxnSpLocks/>
            <a:stCxn id="210" idx="3"/>
            <a:endCxn id="10" idx="1"/>
          </p:cNvCxnSpPr>
          <p:nvPr/>
        </p:nvCxnSpPr>
        <p:spPr bwMode="auto">
          <a:xfrm flipV="1">
            <a:off x="4041767" y="2557375"/>
            <a:ext cx="12613" cy="1494175"/>
          </a:xfrm>
          <a:prstGeom prst="bentConnector3">
            <a:avLst>
              <a:gd name="adj1" fmla="val 50000"/>
            </a:avLst>
          </a:prstGeom>
          <a:solidFill>
            <a:schemeClr val="bg1"/>
          </a:solidFill>
          <a:ln w="635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0" name="Rechteck 107">
            <a:extLst>
              <a:ext uri="{FF2B5EF4-FFF2-40B4-BE49-F238E27FC236}">
                <a16:creationId xmlns:a16="http://schemas.microsoft.com/office/drawing/2014/main" id="{7B8CACD2-A83D-5CC0-9664-67B3F9E3CBE9}"/>
              </a:ext>
            </a:extLst>
          </p:cNvPr>
          <p:cNvSpPr/>
          <p:nvPr/>
        </p:nvSpPr>
        <p:spPr bwMode="auto">
          <a:xfrm>
            <a:off x="7436942" y="2959131"/>
            <a:ext cx="387133" cy="172667"/>
          </a:xfrm>
          <a:prstGeom prst="rect">
            <a:avLst/>
          </a:prstGeom>
          <a:solidFill>
            <a:srgbClr val="FFD200"/>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700" b="0" i="0" u="none" strike="noStrike" kern="1200" cap="none" spc="0" normalizeH="0" baseline="0" noProof="0">
                <a:ln>
                  <a:noFill/>
                </a:ln>
                <a:effectLst/>
                <a:uLnTx/>
                <a:uFillTx/>
                <a:latin typeface="LindeDaxPowerPoint" pitchFamily="34" charset="0"/>
                <a:ea typeface="+mn-ea"/>
                <a:cs typeface="Arial" charset="0"/>
              </a:rPr>
              <a:t>Dress Reh</a:t>
            </a:r>
          </a:p>
        </p:txBody>
      </p:sp>
      <p:sp>
        <p:nvSpPr>
          <p:cNvPr id="31" name="TextBox 30">
            <a:extLst>
              <a:ext uri="{FF2B5EF4-FFF2-40B4-BE49-F238E27FC236}">
                <a16:creationId xmlns:a16="http://schemas.microsoft.com/office/drawing/2014/main" id="{173ACF02-88AE-2B56-5290-127B5B350966}"/>
              </a:ext>
            </a:extLst>
          </p:cNvPr>
          <p:cNvSpPr txBox="1"/>
          <p:nvPr/>
        </p:nvSpPr>
        <p:spPr>
          <a:xfrm>
            <a:off x="7242052" y="2852199"/>
            <a:ext cx="966931" cy="200055"/>
          </a:xfrm>
          <a:prstGeom prst="rect">
            <a:avLst/>
          </a:prstGeom>
          <a:noFill/>
        </p:spPr>
        <p:txBody>
          <a:bodyPr wrap="non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000000"/>
                </a:solidFill>
                <a:effectLst/>
                <a:highlight>
                  <a:srgbClr val="F4F5F6"/>
                </a:highlight>
                <a:uLnTx/>
                <a:uFillTx/>
                <a:latin typeface="LindeDaxPowerPoint"/>
                <a:ea typeface="+mn-ea"/>
                <a:cs typeface="Arial" charset="0"/>
              </a:rPr>
              <a:t>3 weeks (2. – 20.02.)</a:t>
            </a:r>
          </a:p>
        </p:txBody>
      </p:sp>
      <p:sp>
        <p:nvSpPr>
          <p:cNvPr id="32" name="TextBox 31">
            <a:extLst>
              <a:ext uri="{FF2B5EF4-FFF2-40B4-BE49-F238E27FC236}">
                <a16:creationId xmlns:a16="http://schemas.microsoft.com/office/drawing/2014/main" id="{03664796-E9A1-B816-F436-6035F0A0F82C}"/>
              </a:ext>
            </a:extLst>
          </p:cNvPr>
          <p:cNvSpPr txBox="1"/>
          <p:nvPr/>
        </p:nvSpPr>
        <p:spPr>
          <a:xfrm>
            <a:off x="7928744" y="2597237"/>
            <a:ext cx="469505" cy="109004"/>
          </a:xfrm>
          <a:prstGeom prst="rect">
            <a:avLst/>
          </a:prstGeom>
          <a:noFill/>
          <a:ln w="3175">
            <a:noFill/>
          </a:ln>
        </p:spPr>
        <p:txBody>
          <a:bodyPr wrap="square" lIns="0" tIns="0" rIns="0" bIns="0" rtlCol="0">
            <a:spAutoFit/>
          </a:bodyPr>
          <a:lstStyle/>
          <a:p>
            <a:pPr marL="0" marR="0" lvl="0" indent="0" algn="ctr" defTabSz="914400" rtl="0" eaLnBrk="1" fontAlgn="base" latinLnBrk="0" hangingPunct="1">
              <a:lnSpc>
                <a:spcPct val="110000"/>
              </a:lnSpc>
              <a:spcBef>
                <a:spcPct val="0"/>
              </a:spcBef>
              <a:spcAft>
                <a:spcPct val="0"/>
              </a:spcAft>
              <a:buClrTx/>
              <a:buSzTx/>
              <a:buFont typeface="LindeDaxPowerPoint" pitchFamily="34" charset="0"/>
              <a:buNone/>
              <a:tabLst>
                <a:tab pos="133350" algn="l"/>
              </a:tabLst>
              <a:defRPr/>
            </a:pPr>
            <a:r>
              <a:rPr kumimoji="0" lang="en-US" altLang="en-US" sz="700" b="0" i="0" u="none" strike="noStrike" kern="0" cap="none" spc="0" normalizeH="0" baseline="0" noProof="0">
                <a:ln>
                  <a:noFill/>
                </a:ln>
                <a:solidFill>
                  <a:srgbClr val="000000"/>
                </a:solidFill>
                <a:effectLst/>
                <a:uLnTx/>
                <a:uFillTx/>
                <a:latin typeface="LindeDaxPowerPoint"/>
                <a:ea typeface="+mn-ea"/>
                <a:cs typeface="Arial" charset="0"/>
              </a:rPr>
              <a:t>09.03.26</a:t>
            </a:r>
          </a:p>
        </p:txBody>
      </p:sp>
      <p:sp>
        <p:nvSpPr>
          <p:cNvPr id="230" name="Rechteck 107">
            <a:extLst>
              <a:ext uri="{FF2B5EF4-FFF2-40B4-BE49-F238E27FC236}">
                <a16:creationId xmlns:a16="http://schemas.microsoft.com/office/drawing/2014/main" id="{5D35CCD0-F466-A6AF-D156-98DAD6EB653E}"/>
              </a:ext>
            </a:extLst>
          </p:cNvPr>
          <p:cNvSpPr/>
          <p:nvPr/>
        </p:nvSpPr>
        <p:spPr bwMode="auto">
          <a:xfrm>
            <a:off x="6508681" y="2684341"/>
            <a:ext cx="914263" cy="172667"/>
          </a:xfrm>
          <a:prstGeom prst="rect">
            <a:avLst/>
          </a:prstGeom>
          <a:solidFill>
            <a:schemeClr val="tx2"/>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LindeDaxPowerPoint" pitchFamily="34" charset="0"/>
                <a:ea typeface="+mn-ea"/>
                <a:cs typeface="Arial" charset="0"/>
              </a:rPr>
              <a:t>Cut Over Prep</a:t>
            </a:r>
          </a:p>
        </p:txBody>
      </p:sp>
      <p:sp>
        <p:nvSpPr>
          <p:cNvPr id="162" name="Rechteck 107">
            <a:extLst>
              <a:ext uri="{FF2B5EF4-FFF2-40B4-BE49-F238E27FC236}">
                <a16:creationId xmlns:a16="http://schemas.microsoft.com/office/drawing/2014/main" id="{114F683B-6C4E-BBBC-E9D1-C1203C79C38D}"/>
              </a:ext>
            </a:extLst>
          </p:cNvPr>
          <p:cNvSpPr/>
          <p:nvPr/>
        </p:nvSpPr>
        <p:spPr bwMode="auto">
          <a:xfrm>
            <a:off x="6375462" y="3177571"/>
            <a:ext cx="895591" cy="192714"/>
          </a:xfrm>
          <a:prstGeom prst="rect">
            <a:avLst/>
          </a:prstGeom>
          <a:solidFill>
            <a:srgbClr val="FFD200"/>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700" b="0" i="0" u="none" strike="noStrike" kern="1200" cap="none" spc="0" normalizeH="0" baseline="0" noProof="0">
                <a:ln>
                  <a:noFill/>
                </a:ln>
                <a:effectLst/>
                <a:uLnTx/>
                <a:uFillTx/>
                <a:latin typeface="LindeDaxPowerPoint" pitchFamily="34" charset="0"/>
                <a:ea typeface="+mn-ea"/>
                <a:cs typeface="Arial" charset="0"/>
              </a:rPr>
              <a:t>UAT</a:t>
            </a:r>
          </a:p>
        </p:txBody>
      </p:sp>
      <p:sp>
        <p:nvSpPr>
          <p:cNvPr id="158" name="TextBox 157">
            <a:extLst>
              <a:ext uri="{FF2B5EF4-FFF2-40B4-BE49-F238E27FC236}">
                <a16:creationId xmlns:a16="http://schemas.microsoft.com/office/drawing/2014/main" id="{979B5E2B-3FE9-C765-4C49-AAF76A6B872B}"/>
              </a:ext>
            </a:extLst>
          </p:cNvPr>
          <p:cNvSpPr txBox="1"/>
          <p:nvPr/>
        </p:nvSpPr>
        <p:spPr>
          <a:xfrm>
            <a:off x="6375460" y="3370597"/>
            <a:ext cx="895592" cy="99467"/>
          </a:xfrm>
          <a:prstGeom prst="rect">
            <a:avLst/>
          </a:prstGeom>
          <a:solidFill>
            <a:schemeClr val="tx2"/>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ctr" anchorCtr="0" compatLnSpc="1">
            <a:prstTxWarp prst="textNoShape">
              <a:avLst/>
            </a:prstTxWarp>
          </a:bodyPr>
          <a:lstStyle>
            <a:defPPr>
              <a:defRPr lang="en-US"/>
            </a:defPPr>
            <a:lvl1pPr marL="0" marR="0" lvl="0" indent="0" algn="ctr" defTabSz="914400" eaLnBrk="1" latinLnBrk="0" hangingPunct="1">
              <a:lnSpc>
                <a:spcPct val="100000"/>
              </a:lnSpc>
              <a:buClrTx/>
              <a:buSzTx/>
              <a:buFontTx/>
              <a:buNone/>
              <a:tabLst/>
              <a:defRPr kumimoji="0" b="0" i="0" u="none" strike="noStrike" cap="none" spc="0" normalizeH="0" baseline="0">
                <a:ln>
                  <a:noFill/>
                </a:ln>
                <a:solidFill>
                  <a:srgbClr val="FFFFFF"/>
                </a:solidFill>
                <a:effectLst/>
                <a:uLnTx/>
                <a:uFillTx/>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500" b="0" i="0" u="none" strike="noStrike" kern="1200" cap="none" spc="0" normalizeH="0" baseline="0" noProof="0">
                <a:ln>
                  <a:noFill/>
                </a:ln>
                <a:solidFill>
                  <a:srgbClr val="FFFFFF"/>
                </a:solidFill>
                <a:effectLst/>
                <a:uLnTx/>
                <a:uFillTx/>
                <a:latin typeface="LindeDaxPowerPoint" pitchFamily="34" charset="0"/>
                <a:ea typeface="+mn-ea"/>
                <a:cs typeface="Arial" charset="0"/>
              </a:rPr>
              <a:t>Functional Data Validation</a:t>
            </a:r>
          </a:p>
        </p:txBody>
      </p:sp>
      <p:sp>
        <p:nvSpPr>
          <p:cNvPr id="235" name="TextBox 234">
            <a:extLst>
              <a:ext uri="{FF2B5EF4-FFF2-40B4-BE49-F238E27FC236}">
                <a16:creationId xmlns:a16="http://schemas.microsoft.com/office/drawing/2014/main" id="{79A5AC39-E5B4-945D-FC6A-C19DBE138462}"/>
              </a:ext>
            </a:extLst>
          </p:cNvPr>
          <p:cNvSpPr txBox="1"/>
          <p:nvPr/>
        </p:nvSpPr>
        <p:spPr>
          <a:xfrm>
            <a:off x="6282085" y="3074767"/>
            <a:ext cx="1104790" cy="200055"/>
          </a:xfrm>
          <a:prstGeom prst="rect">
            <a:avLst/>
          </a:prstGeom>
          <a:noFill/>
        </p:spPr>
        <p:txBody>
          <a:bodyPr wrap="non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000000"/>
                </a:solidFill>
                <a:effectLst/>
                <a:highlight>
                  <a:srgbClr val="F4F5F6"/>
                </a:highlight>
                <a:uLnTx/>
                <a:uFillTx/>
                <a:latin typeface="LindeDaxPowerPoint"/>
                <a:ea typeface="+mn-ea"/>
                <a:cs typeface="Arial" charset="0"/>
              </a:rPr>
              <a:t>9 weeks (</a:t>
            </a:r>
            <a:r>
              <a:rPr lang="en-US">
                <a:solidFill>
                  <a:srgbClr val="000000"/>
                </a:solidFill>
                <a:highlight>
                  <a:srgbClr val="F4F5F6"/>
                </a:highlight>
                <a:latin typeface="LindeDaxPowerPoint"/>
              </a:rPr>
              <a:t>24</a:t>
            </a:r>
            <a:r>
              <a:rPr kumimoji="0" lang="en-US" sz="700" b="0" i="0" u="none" strike="noStrike" kern="1200" cap="none" spc="0" normalizeH="0" baseline="0" noProof="0">
                <a:ln>
                  <a:noFill/>
                </a:ln>
                <a:solidFill>
                  <a:srgbClr val="000000"/>
                </a:solidFill>
                <a:effectLst/>
                <a:highlight>
                  <a:srgbClr val="F4F5F6"/>
                </a:highlight>
                <a:uLnTx/>
                <a:uFillTx/>
                <a:latin typeface="LindeDaxPowerPoint"/>
                <a:ea typeface="+mn-ea"/>
                <a:cs typeface="Arial" charset="0"/>
              </a:rPr>
              <a:t>.11. – 23.1.) </a:t>
            </a:r>
          </a:p>
        </p:txBody>
      </p:sp>
      <p:sp>
        <p:nvSpPr>
          <p:cNvPr id="9" name="Rechteck 107">
            <a:extLst>
              <a:ext uri="{FF2B5EF4-FFF2-40B4-BE49-F238E27FC236}">
                <a16:creationId xmlns:a16="http://schemas.microsoft.com/office/drawing/2014/main" id="{EFA2578F-E8DB-EF91-6826-CFF77B095681}"/>
              </a:ext>
            </a:extLst>
          </p:cNvPr>
          <p:cNvSpPr/>
          <p:nvPr/>
        </p:nvSpPr>
        <p:spPr bwMode="auto">
          <a:xfrm>
            <a:off x="3264656" y="5499446"/>
            <a:ext cx="725837" cy="164592"/>
          </a:xfrm>
          <a:prstGeom prst="rect">
            <a:avLst/>
          </a:prstGeom>
          <a:solidFill>
            <a:schemeClr val="tx2"/>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ctr" anchorCtr="0" compatLnSpc="1">
            <a:prstTxWarp prst="textNoShape">
              <a:avLst/>
            </a:prstTxWarp>
          </a:bodyPr>
          <a:lstStyle/>
          <a:p>
            <a:pPr algn="ctr"/>
            <a:r>
              <a:rPr lang="en-US" altLang="en-US">
                <a:solidFill>
                  <a:srgbClr val="FFFFFF"/>
                </a:solidFill>
              </a:rPr>
              <a:t>Single  Role Test</a:t>
            </a:r>
          </a:p>
        </p:txBody>
      </p:sp>
      <p:sp>
        <p:nvSpPr>
          <p:cNvPr id="16" name="Rechteck 107">
            <a:extLst>
              <a:ext uri="{FF2B5EF4-FFF2-40B4-BE49-F238E27FC236}">
                <a16:creationId xmlns:a16="http://schemas.microsoft.com/office/drawing/2014/main" id="{4F7A265B-EC38-E409-1B08-9DD80470F0EA}"/>
              </a:ext>
            </a:extLst>
          </p:cNvPr>
          <p:cNvSpPr/>
          <p:nvPr/>
        </p:nvSpPr>
        <p:spPr bwMode="auto">
          <a:xfrm>
            <a:off x="4912463" y="5672832"/>
            <a:ext cx="843524" cy="164592"/>
          </a:xfrm>
          <a:prstGeom prst="rect">
            <a:avLst/>
          </a:prstGeom>
          <a:solidFill>
            <a:schemeClr val="tx2"/>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ctr" anchorCtr="0" compatLnSpc="1">
            <a:prstTxWarp prst="textNoShape">
              <a:avLst/>
            </a:prstTxWarp>
          </a:bodyPr>
          <a:lstStyle/>
          <a:p>
            <a:pPr algn="ctr"/>
            <a:r>
              <a:rPr lang="en-US" altLang="en-US">
                <a:solidFill>
                  <a:srgbClr val="FFFFFF"/>
                </a:solidFill>
              </a:rPr>
              <a:t>Comp.  Role Test</a:t>
            </a:r>
          </a:p>
        </p:txBody>
      </p:sp>
      <p:sp>
        <p:nvSpPr>
          <p:cNvPr id="19" name="Rechteck 107">
            <a:extLst>
              <a:ext uri="{FF2B5EF4-FFF2-40B4-BE49-F238E27FC236}">
                <a16:creationId xmlns:a16="http://schemas.microsoft.com/office/drawing/2014/main" id="{CD08A804-E896-4EA7-3B07-F874D3FD0093}"/>
              </a:ext>
            </a:extLst>
          </p:cNvPr>
          <p:cNvSpPr/>
          <p:nvPr/>
        </p:nvSpPr>
        <p:spPr bwMode="auto">
          <a:xfrm>
            <a:off x="5112370" y="5483241"/>
            <a:ext cx="1263089" cy="164592"/>
          </a:xfrm>
          <a:prstGeom prst="rect">
            <a:avLst/>
          </a:prstGeom>
          <a:solidFill>
            <a:schemeClr val="tx2"/>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ctr" anchorCtr="0" compatLnSpc="1">
            <a:prstTxWarp prst="textNoShape">
              <a:avLst/>
            </a:prstTxWarp>
          </a:bodyPr>
          <a:lstStyle/>
          <a:p>
            <a:pPr algn="ctr"/>
            <a:r>
              <a:rPr lang="en-US" altLang="en-US">
                <a:solidFill>
                  <a:srgbClr val="FFFFFF"/>
                </a:solidFill>
              </a:rPr>
              <a:t>Mapping EU</a:t>
            </a:r>
          </a:p>
        </p:txBody>
      </p:sp>
      <p:sp>
        <p:nvSpPr>
          <p:cNvPr id="20" name="Rechteck 107">
            <a:extLst>
              <a:ext uri="{FF2B5EF4-FFF2-40B4-BE49-F238E27FC236}">
                <a16:creationId xmlns:a16="http://schemas.microsoft.com/office/drawing/2014/main" id="{788DA80A-1167-C1A6-B378-905652DCF387}"/>
              </a:ext>
            </a:extLst>
          </p:cNvPr>
          <p:cNvSpPr/>
          <p:nvPr/>
        </p:nvSpPr>
        <p:spPr bwMode="auto">
          <a:xfrm>
            <a:off x="6514766" y="5654564"/>
            <a:ext cx="843524" cy="164592"/>
          </a:xfrm>
          <a:prstGeom prst="rect">
            <a:avLst/>
          </a:prstGeom>
          <a:solidFill>
            <a:srgbClr val="FFD200"/>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ctr" anchorCtr="0" compatLnSpc="1">
            <a:prstTxWarp prst="textNoShape">
              <a:avLst/>
            </a:prstTxWarp>
          </a:bodyPr>
          <a:lstStyle/>
          <a:p>
            <a:pPr algn="ctr"/>
            <a:r>
              <a:rPr lang="en-US" altLang="en-US"/>
              <a:t>EU Simulation</a:t>
            </a:r>
          </a:p>
        </p:txBody>
      </p:sp>
      <p:sp>
        <p:nvSpPr>
          <p:cNvPr id="17" name="Speech Bubble: Rectangle 16">
            <a:extLst>
              <a:ext uri="{FF2B5EF4-FFF2-40B4-BE49-F238E27FC236}">
                <a16:creationId xmlns:a16="http://schemas.microsoft.com/office/drawing/2014/main" id="{8B677358-7756-E461-DF88-A8AE18E60A41}"/>
              </a:ext>
            </a:extLst>
          </p:cNvPr>
          <p:cNvSpPr/>
          <p:nvPr/>
        </p:nvSpPr>
        <p:spPr bwMode="auto">
          <a:xfrm>
            <a:off x="2625203" y="3349635"/>
            <a:ext cx="1279599" cy="294780"/>
          </a:xfrm>
          <a:prstGeom prst="wedgeRectCallout">
            <a:avLst>
              <a:gd name="adj1" fmla="val -37851"/>
              <a:gd name="adj2" fmla="val 102752"/>
            </a:avLst>
          </a:prstGeom>
          <a:solidFill>
            <a:srgbClr val="FFD200"/>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ctr" anchorCtr="0" compatLnSpc="1">
            <a:prstTxWarp prst="textNoShape">
              <a:avLst/>
            </a:prstTxWarp>
          </a:bodyPr>
          <a:lstStyle/>
          <a:p>
            <a:pPr marL="182563" marR="0" indent="-182563" algn="l" defTabSz="914400" rtl="0" eaLnBrk="1" fontAlgn="base" latinLnBrk="0" hangingPunct="1">
              <a:lnSpc>
                <a:spcPct val="110000"/>
              </a:lnSpc>
              <a:spcBef>
                <a:spcPct val="0"/>
              </a:spcBef>
              <a:spcAft>
                <a:spcPct val="0"/>
              </a:spcAft>
              <a:buClrTx/>
              <a:buSzTx/>
              <a:buFont typeface="LindeDaxPowerPoint" panose="020B0500000000020000" pitchFamily="34" charset="0"/>
              <a:buChar char="–"/>
              <a:tabLst/>
            </a:pPr>
            <a:r>
              <a:rPr kumimoji="0" lang="en-US" sz="600" b="0" i="0" u="none" strike="noStrike" cap="none" normalizeH="0" baseline="0">
                <a:ln>
                  <a:noFill/>
                </a:ln>
                <a:solidFill>
                  <a:schemeClr val="tx1"/>
                </a:solidFill>
                <a:effectLst/>
                <a:latin typeface="LindeDaxPowerPoint" pitchFamily="34" charset="0"/>
              </a:rPr>
              <a:t>Define Validation Scope</a:t>
            </a:r>
          </a:p>
          <a:p>
            <a:pPr marL="182563" marR="0" indent="-182563" algn="l" defTabSz="914400" rtl="0" eaLnBrk="1" fontAlgn="base" latinLnBrk="0" hangingPunct="1">
              <a:lnSpc>
                <a:spcPct val="110000"/>
              </a:lnSpc>
              <a:spcBef>
                <a:spcPct val="0"/>
              </a:spcBef>
              <a:spcAft>
                <a:spcPct val="0"/>
              </a:spcAft>
              <a:buClrTx/>
              <a:buSzTx/>
              <a:buFont typeface="LindeDaxPowerPoint" panose="020B0500000000020000" pitchFamily="34" charset="0"/>
              <a:buChar char="–"/>
              <a:tabLst/>
            </a:pPr>
            <a:r>
              <a:rPr lang="en-US" sz="600"/>
              <a:t>Sign Off Migration Rules</a:t>
            </a:r>
          </a:p>
          <a:p>
            <a:pPr marL="182563" marR="0" indent="-182563" algn="l" defTabSz="914400" rtl="0" eaLnBrk="1" fontAlgn="base" latinLnBrk="0" hangingPunct="1">
              <a:lnSpc>
                <a:spcPct val="110000"/>
              </a:lnSpc>
              <a:spcBef>
                <a:spcPct val="0"/>
              </a:spcBef>
              <a:spcAft>
                <a:spcPct val="0"/>
              </a:spcAft>
              <a:buClrTx/>
              <a:buSzTx/>
              <a:buFont typeface="LindeDaxPowerPoint" panose="020B0500000000020000" pitchFamily="34" charset="0"/>
              <a:buChar char="–"/>
              <a:tabLst/>
            </a:pPr>
            <a:r>
              <a:rPr kumimoji="0" lang="en-US" sz="600" b="0" i="0" u="none" strike="noStrike" cap="none" normalizeH="0" baseline="0">
                <a:ln>
                  <a:noFill/>
                </a:ln>
                <a:solidFill>
                  <a:schemeClr val="tx1"/>
                </a:solidFill>
                <a:effectLst/>
                <a:latin typeface="LindeDaxPowerPoint" pitchFamily="34" charset="0"/>
              </a:rPr>
              <a:t>Type: </a:t>
            </a:r>
            <a:r>
              <a:rPr lang="en-US" sz="600"/>
              <a:t>W</a:t>
            </a:r>
            <a:r>
              <a:rPr kumimoji="0" lang="en-US" sz="600" b="0" i="0" u="none" strike="noStrike" cap="none" normalizeH="0" baseline="0">
                <a:ln>
                  <a:noFill/>
                </a:ln>
                <a:solidFill>
                  <a:schemeClr val="tx1"/>
                </a:solidFill>
                <a:effectLst/>
                <a:latin typeface="LindeDaxPowerPoint" pitchFamily="34" charset="0"/>
              </a:rPr>
              <a:t>orkshops</a:t>
            </a:r>
          </a:p>
        </p:txBody>
      </p:sp>
      <p:sp>
        <p:nvSpPr>
          <p:cNvPr id="21" name="Speech Bubble: Rectangle 20">
            <a:extLst>
              <a:ext uri="{FF2B5EF4-FFF2-40B4-BE49-F238E27FC236}">
                <a16:creationId xmlns:a16="http://schemas.microsoft.com/office/drawing/2014/main" id="{DC09DB3C-0407-A5B2-3B6E-C8F0848947D6}"/>
              </a:ext>
            </a:extLst>
          </p:cNvPr>
          <p:cNvSpPr/>
          <p:nvPr/>
        </p:nvSpPr>
        <p:spPr bwMode="auto">
          <a:xfrm>
            <a:off x="5770984" y="2646355"/>
            <a:ext cx="1006515" cy="423852"/>
          </a:xfrm>
          <a:prstGeom prst="wedgeRectCallout">
            <a:avLst>
              <a:gd name="adj1" fmla="val 46339"/>
              <a:gd name="adj2" fmla="val 76196"/>
            </a:avLst>
          </a:prstGeom>
          <a:solidFill>
            <a:srgbClr val="FFD200"/>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ctr" anchorCtr="0" compatLnSpc="1">
            <a:prstTxWarp prst="textNoShape">
              <a:avLst/>
            </a:prstTxWarp>
          </a:bodyPr>
          <a:lstStyle/>
          <a:p>
            <a:pPr marL="182563" marR="0" indent="-182563" algn="l" defTabSz="914400" rtl="0" eaLnBrk="1" fontAlgn="base" latinLnBrk="0" hangingPunct="1">
              <a:lnSpc>
                <a:spcPct val="110000"/>
              </a:lnSpc>
              <a:spcBef>
                <a:spcPct val="0"/>
              </a:spcBef>
              <a:spcAft>
                <a:spcPct val="0"/>
              </a:spcAft>
              <a:buClrTx/>
              <a:buSzTx/>
              <a:buFont typeface="LindeDaxPowerPoint" panose="020B0500000000020000" pitchFamily="34" charset="0"/>
              <a:buChar char="–"/>
              <a:tabLst/>
            </a:pPr>
            <a:r>
              <a:rPr kumimoji="0" lang="en-US" sz="600" b="0" i="0" u="none" strike="noStrike" cap="none" normalizeH="0" baseline="0">
                <a:ln>
                  <a:noFill/>
                </a:ln>
                <a:solidFill>
                  <a:schemeClr val="tx1"/>
                </a:solidFill>
                <a:effectLst/>
                <a:latin typeface="LindeDaxPowerPoint" pitchFamily="34" charset="0"/>
              </a:rPr>
              <a:t>Prepare Test Cases</a:t>
            </a:r>
          </a:p>
          <a:p>
            <a:pPr marL="182563" marR="0" indent="-182563" algn="l" defTabSz="914400" rtl="0" eaLnBrk="1" fontAlgn="base" latinLnBrk="0" hangingPunct="1">
              <a:lnSpc>
                <a:spcPct val="110000"/>
              </a:lnSpc>
              <a:spcBef>
                <a:spcPct val="0"/>
              </a:spcBef>
              <a:spcAft>
                <a:spcPct val="0"/>
              </a:spcAft>
              <a:buClrTx/>
              <a:buSzTx/>
              <a:buFont typeface="LindeDaxPowerPoint" panose="020B0500000000020000" pitchFamily="34" charset="0"/>
              <a:buChar char="–"/>
              <a:tabLst/>
            </a:pPr>
            <a:r>
              <a:rPr lang="en-US" sz="600"/>
              <a:t>Execute Test Cases</a:t>
            </a:r>
          </a:p>
          <a:p>
            <a:pPr marL="182563" marR="0" indent="-182563" algn="l" defTabSz="914400" rtl="0" eaLnBrk="1" fontAlgn="base" latinLnBrk="0" hangingPunct="1">
              <a:lnSpc>
                <a:spcPct val="110000"/>
              </a:lnSpc>
              <a:spcBef>
                <a:spcPct val="0"/>
              </a:spcBef>
              <a:spcAft>
                <a:spcPct val="0"/>
              </a:spcAft>
              <a:buClrTx/>
              <a:buSzTx/>
              <a:buFont typeface="LindeDaxPowerPoint" panose="020B0500000000020000" pitchFamily="34" charset="0"/>
              <a:buChar char="–"/>
              <a:tabLst/>
            </a:pPr>
            <a:r>
              <a:rPr kumimoji="0" lang="en-US" sz="600" b="0" i="0" u="none" strike="noStrike" cap="none" normalizeH="0" baseline="0">
                <a:ln>
                  <a:noFill/>
                </a:ln>
                <a:solidFill>
                  <a:schemeClr val="tx1"/>
                </a:solidFill>
                <a:effectLst/>
                <a:latin typeface="LindeDaxPowerPoint" pitchFamily="34" charset="0"/>
              </a:rPr>
              <a:t>Defect retesting</a:t>
            </a:r>
          </a:p>
          <a:p>
            <a:pPr marL="182563" marR="0" indent="-182563" algn="l" defTabSz="914400" rtl="0" eaLnBrk="1" fontAlgn="base" latinLnBrk="0" hangingPunct="1">
              <a:lnSpc>
                <a:spcPct val="110000"/>
              </a:lnSpc>
              <a:spcBef>
                <a:spcPct val="0"/>
              </a:spcBef>
              <a:spcAft>
                <a:spcPct val="0"/>
              </a:spcAft>
              <a:buClrTx/>
              <a:buSzTx/>
              <a:buFont typeface="LindeDaxPowerPoint" panose="020B0500000000020000" pitchFamily="34" charset="0"/>
              <a:buChar char="–"/>
              <a:tabLst/>
            </a:pPr>
            <a:r>
              <a:rPr lang="en-US" sz="600"/>
              <a:t>Sign Off UAT</a:t>
            </a:r>
            <a:endParaRPr kumimoji="0" lang="en-US" sz="600" b="0" i="0" u="none" strike="noStrike" cap="none" normalizeH="0" baseline="0">
              <a:ln>
                <a:noFill/>
              </a:ln>
              <a:solidFill>
                <a:schemeClr val="tx1"/>
              </a:solidFill>
              <a:effectLst/>
              <a:latin typeface="LindeDaxPowerPoint" pitchFamily="34" charset="0"/>
            </a:endParaRPr>
          </a:p>
        </p:txBody>
      </p:sp>
      <p:sp>
        <p:nvSpPr>
          <p:cNvPr id="22" name="Speech Bubble: Rectangle 21">
            <a:extLst>
              <a:ext uri="{FF2B5EF4-FFF2-40B4-BE49-F238E27FC236}">
                <a16:creationId xmlns:a16="http://schemas.microsoft.com/office/drawing/2014/main" id="{3C1949BF-FABE-94B5-F111-1DB9286D437C}"/>
              </a:ext>
            </a:extLst>
          </p:cNvPr>
          <p:cNvSpPr/>
          <p:nvPr/>
        </p:nvSpPr>
        <p:spPr bwMode="auto">
          <a:xfrm>
            <a:off x="7672125" y="3365347"/>
            <a:ext cx="1006515" cy="394119"/>
          </a:xfrm>
          <a:prstGeom prst="wedgeRectCallout">
            <a:avLst>
              <a:gd name="adj1" fmla="val -39229"/>
              <a:gd name="adj2" fmla="val -112874"/>
            </a:avLst>
          </a:prstGeom>
          <a:solidFill>
            <a:srgbClr val="FFD200"/>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ctr" anchorCtr="0" compatLnSpc="1">
            <a:prstTxWarp prst="textNoShape">
              <a:avLst/>
            </a:prstTxWarp>
          </a:bodyPr>
          <a:lstStyle/>
          <a:p>
            <a:pPr marL="182563" marR="0" indent="-182563" algn="l" defTabSz="914400" rtl="0" eaLnBrk="1" fontAlgn="base" latinLnBrk="0" hangingPunct="1">
              <a:lnSpc>
                <a:spcPct val="110000"/>
              </a:lnSpc>
              <a:spcBef>
                <a:spcPct val="0"/>
              </a:spcBef>
              <a:spcAft>
                <a:spcPct val="0"/>
              </a:spcAft>
              <a:buClrTx/>
              <a:buSzTx/>
              <a:buFont typeface="LindeDaxPowerPoint" panose="020B0500000000020000" pitchFamily="34" charset="0"/>
              <a:buChar char="–"/>
              <a:tabLst/>
            </a:pPr>
            <a:r>
              <a:rPr kumimoji="0" lang="en-US" sz="600" b="0" i="0" u="none" strike="noStrike" cap="none" normalizeH="0" baseline="0">
                <a:ln>
                  <a:noFill/>
                </a:ln>
                <a:solidFill>
                  <a:schemeClr val="tx1"/>
                </a:solidFill>
                <a:effectLst/>
                <a:latin typeface="LindeDaxPowerPoint" pitchFamily="34" charset="0"/>
              </a:rPr>
              <a:t>Prepare CO Plan</a:t>
            </a:r>
          </a:p>
          <a:p>
            <a:pPr marL="182563" marR="0" indent="-182563" algn="l" defTabSz="914400" rtl="0" eaLnBrk="1" fontAlgn="base" latinLnBrk="0" hangingPunct="1">
              <a:lnSpc>
                <a:spcPct val="110000"/>
              </a:lnSpc>
              <a:spcBef>
                <a:spcPct val="0"/>
              </a:spcBef>
              <a:spcAft>
                <a:spcPct val="0"/>
              </a:spcAft>
              <a:buClrTx/>
              <a:buSzTx/>
              <a:buFont typeface="LindeDaxPowerPoint" panose="020B0500000000020000" pitchFamily="34" charset="0"/>
              <a:buChar char="–"/>
              <a:tabLst/>
            </a:pPr>
            <a:r>
              <a:rPr lang="en-US" sz="600"/>
              <a:t>Support DR  incl. GLS</a:t>
            </a:r>
          </a:p>
          <a:p>
            <a:pPr marL="182563" marR="0" indent="-182563" algn="l" defTabSz="914400" rtl="0" eaLnBrk="1" fontAlgn="base" latinLnBrk="0" hangingPunct="1">
              <a:lnSpc>
                <a:spcPct val="110000"/>
              </a:lnSpc>
              <a:spcBef>
                <a:spcPct val="0"/>
              </a:spcBef>
              <a:spcAft>
                <a:spcPct val="0"/>
              </a:spcAft>
              <a:buClrTx/>
              <a:buSzTx/>
              <a:buFont typeface="LindeDaxPowerPoint" panose="020B0500000000020000" pitchFamily="34" charset="0"/>
              <a:buChar char="–"/>
              <a:tabLst/>
            </a:pPr>
            <a:r>
              <a:rPr lang="en-US" sz="600"/>
              <a:t>Sign Off CO Approach</a:t>
            </a:r>
          </a:p>
          <a:p>
            <a:pPr marL="182563" indent="-182563">
              <a:lnSpc>
                <a:spcPct val="110000"/>
              </a:lnSpc>
              <a:buFont typeface="LindeDaxPowerPoint" panose="020B0500000000020000" pitchFamily="34" charset="0"/>
              <a:buChar char="–"/>
            </a:pPr>
            <a:r>
              <a:rPr kumimoji="0" lang="en-US" sz="600" b="0" i="0" u="none" strike="noStrike" cap="none" normalizeH="0" baseline="0">
                <a:ln>
                  <a:noFill/>
                </a:ln>
                <a:solidFill>
                  <a:schemeClr val="tx1"/>
                </a:solidFill>
                <a:effectLst/>
                <a:latin typeface="LindeDaxPowerPoint" pitchFamily="34" charset="0"/>
              </a:rPr>
              <a:t>Type: </a:t>
            </a:r>
            <a:r>
              <a:rPr lang="en-US" sz="600"/>
              <a:t>W</a:t>
            </a:r>
            <a:r>
              <a:rPr kumimoji="0" lang="en-US" sz="600" b="0" i="0" u="none" strike="noStrike" cap="none" normalizeH="0" baseline="0">
                <a:ln>
                  <a:noFill/>
                </a:ln>
                <a:solidFill>
                  <a:schemeClr val="tx1"/>
                </a:solidFill>
                <a:effectLst/>
                <a:latin typeface="LindeDaxPowerPoint" pitchFamily="34" charset="0"/>
              </a:rPr>
              <a:t>orkshops</a:t>
            </a:r>
          </a:p>
        </p:txBody>
      </p:sp>
      <p:sp>
        <p:nvSpPr>
          <p:cNvPr id="23" name="Speech Bubble: Rectangle 22">
            <a:extLst>
              <a:ext uri="{FF2B5EF4-FFF2-40B4-BE49-F238E27FC236}">
                <a16:creationId xmlns:a16="http://schemas.microsoft.com/office/drawing/2014/main" id="{2D9A480C-DAC6-CA6F-060F-86F31889F3E4}"/>
              </a:ext>
            </a:extLst>
          </p:cNvPr>
          <p:cNvSpPr/>
          <p:nvPr/>
        </p:nvSpPr>
        <p:spPr bwMode="auto">
          <a:xfrm>
            <a:off x="8266311" y="2284281"/>
            <a:ext cx="1006515" cy="319437"/>
          </a:xfrm>
          <a:prstGeom prst="wedgeRectCallout">
            <a:avLst>
              <a:gd name="adj1" fmla="val -64969"/>
              <a:gd name="adj2" fmla="val 116129"/>
            </a:avLst>
          </a:prstGeom>
          <a:solidFill>
            <a:srgbClr val="FFD200"/>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ctr" anchorCtr="0" compatLnSpc="1">
            <a:prstTxWarp prst="textNoShape">
              <a:avLst/>
            </a:prstTxWarp>
          </a:bodyPr>
          <a:lstStyle/>
          <a:p>
            <a:pPr marL="182563" marR="0" indent="-182563" algn="l" defTabSz="914400" rtl="0" eaLnBrk="1" fontAlgn="base" latinLnBrk="0" hangingPunct="1">
              <a:lnSpc>
                <a:spcPct val="110000"/>
              </a:lnSpc>
              <a:spcBef>
                <a:spcPct val="0"/>
              </a:spcBef>
              <a:spcAft>
                <a:spcPct val="0"/>
              </a:spcAft>
              <a:buClrTx/>
              <a:buSzTx/>
              <a:buFont typeface="LindeDaxPowerPoint" panose="020B0500000000020000" pitchFamily="34" charset="0"/>
              <a:buChar char="–"/>
              <a:tabLst/>
            </a:pPr>
            <a:r>
              <a:rPr kumimoji="0" lang="en-US" sz="600" b="0" i="0" u="none" strike="noStrike" cap="none" normalizeH="0" baseline="0">
                <a:ln>
                  <a:noFill/>
                </a:ln>
                <a:solidFill>
                  <a:schemeClr val="tx1"/>
                </a:solidFill>
                <a:effectLst/>
                <a:latin typeface="LindeDaxPowerPoint" pitchFamily="34" charset="0"/>
              </a:rPr>
              <a:t>Run COW activities</a:t>
            </a:r>
          </a:p>
          <a:p>
            <a:pPr marL="182563" marR="0" indent="-182563" algn="l" defTabSz="914400" rtl="0" eaLnBrk="1" fontAlgn="base" latinLnBrk="0" hangingPunct="1">
              <a:lnSpc>
                <a:spcPct val="110000"/>
              </a:lnSpc>
              <a:spcBef>
                <a:spcPct val="0"/>
              </a:spcBef>
              <a:spcAft>
                <a:spcPct val="0"/>
              </a:spcAft>
              <a:buClrTx/>
              <a:buSzTx/>
              <a:buFont typeface="LindeDaxPowerPoint" panose="020B0500000000020000" pitchFamily="34" charset="0"/>
              <a:buChar char="–"/>
              <a:tabLst/>
            </a:pPr>
            <a:r>
              <a:rPr lang="en-US" sz="600"/>
              <a:t>Trail Balance, Testing</a:t>
            </a:r>
          </a:p>
          <a:p>
            <a:pPr marL="182563" marR="0" indent="-182563" algn="l" defTabSz="914400" rtl="0" eaLnBrk="1" fontAlgn="base" latinLnBrk="0" hangingPunct="1">
              <a:lnSpc>
                <a:spcPct val="110000"/>
              </a:lnSpc>
              <a:spcBef>
                <a:spcPct val="0"/>
              </a:spcBef>
              <a:spcAft>
                <a:spcPct val="0"/>
              </a:spcAft>
              <a:buClrTx/>
              <a:buSzTx/>
              <a:buFont typeface="LindeDaxPowerPoint" panose="020B0500000000020000" pitchFamily="34" charset="0"/>
              <a:buChar char="–"/>
              <a:tabLst/>
            </a:pPr>
            <a:r>
              <a:rPr lang="en-US" sz="600"/>
              <a:t>Sign Off Cut Over</a:t>
            </a:r>
            <a:endParaRPr kumimoji="0" lang="en-US" sz="600" b="0" i="0" u="none" strike="noStrike" cap="none" normalizeH="0" baseline="0">
              <a:ln>
                <a:noFill/>
              </a:ln>
              <a:solidFill>
                <a:schemeClr val="tx1"/>
              </a:solidFill>
              <a:effectLst/>
              <a:latin typeface="LindeDaxPowerPoint" pitchFamily="34" charset="0"/>
            </a:endParaRPr>
          </a:p>
        </p:txBody>
      </p:sp>
      <p:sp>
        <p:nvSpPr>
          <p:cNvPr id="24" name="Speech Bubble: Rectangle 23">
            <a:extLst>
              <a:ext uri="{FF2B5EF4-FFF2-40B4-BE49-F238E27FC236}">
                <a16:creationId xmlns:a16="http://schemas.microsoft.com/office/drawing/2014/main" id="{328E3A2A-0761-D552-6D62-AD6395083A37}"/>
              </a:ext>
            </a:extLst>
          </p:cNvPr>
          <p:cNvSpPr/>
          <p:nvPr/>
        </p:nvSpPr>
        <p:spPr bwMode="auto">
          <a:xfrm>
            <a:off x="2576210" y="6425249"/>
            <a:ext cx="1471618" cy="290397"/>
          </a:xfrm>
          <a:prstGeom prst="wedgeRectCallout">
            <a:avLst>
              <a:gd name="adj1" fmla="val 39517"/>
              <a:gd name="adj2" fmla="val -95699"/>
            </a:avLst>
          </a:prstGeom>
          <a:solidFill>
            <a:srgbClr val="FFD200"/>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ctr" anchorCtr="0" compatLnSpc="1">
            <a:prstTxWarp prst="textNoShape">
              <a:avLst/>
            </a:prstTxWarp>
          </a:bodyPr>
          <a:lstStyle/>
          <a:p>
            <a:pPr marL="182563" marR="0" indent="-182563" algn="l" defTabSz="914400" rtl="0" eaLnBrk="1" fontAlgn="base" latinLnBrk="0" hangingPunct="1">
              <a:lnSpc>
                <a:spcPct val="110000"/>
              </a:lnSpc>
              <a:spcBef>
                <a:spcPct val="0"/>
              </a:spcBef>
              <a:spcAft>
                <a:spcPct val="0"/>
              </a:spcAft>
              <a:buClrTx/>
              <a:buSzTx/>
              <a:buFont typeface="LindeDaxPowerPoint" panose="020B0500000000020000" pitchFamily="34" charset="0"/>
              <a:buChar char="–"/>
              <a:tabLst/>
            </a:pPr>
            <a:r>
              <a:rPr kumimoji="0" lang="en-US" sz="600" b="0" i="0" u="none" strike="noStrike" cap="none" normalizeH="0" baseline="0">
                <a:ln>
                  <a:noFill/>
                </a:ln>
                <a:solidFill>
                  <a:schemeClr val="tx1"/>
                </a:solidFill>
                <a:effectLst/>
                <a:latin typeface="LindeDaxPowerPoint" pitchFamily="34" charset="0"/>
              </a:rPr>
              <a:t>Stakeholde</a:t>
            </a:r>
            <a:r>
              <a:rPr lang="en-US" sz="600"/>
              <a:t>r Management</a:t>
            </a:r>
            <a:endParaRPr kumimoji="0" lang="en-US" sz="600" b="0" i="0" u="none" strike="noStrike" cap="none" normalizeH="0" baseline="0">
              <a:ln>
                <a:noFill/>
              </a:ln>
              <a:solidFill>
                <a:schemeClr val="tx1"/>
              </a:solidFill>
              <a:effectLst/>
              <a:latin typeface="LindeDaxPowerPoint" pitchFamily="34" charset="0"/>
            </a:endParaRPr>
          </a:p>
          <a:p>
            <a:pPr marL="182563" marR="0" indent="-182563" algn="l" defTabSz="914400" rtl="0" eaLnBrk="1" fontAlgn="base" latinLnBrk="0" hangingPunct="1">
              <a:lnSpc>
                <a:spcPct val="110000"/>
              </a:lnSpc>
              <a:spcBef>
                <a:spcPct val="0"/>
              </a:spcBef>
              <a:spcAft>
                <a:spcPct val="0"/>
              </a:spcAft>
              <a:buClrTx/>
              <a:buSzTx/>
              <a:buFont typeface="LindeDaxPowerPoint" panose="020B0500000000020000" pitchFamily="34" charset="0"/>
              <a:buChar char="–"/>
              <a:tabLst/>
            </a:pPr>
            <a:r>
              <a:rPr lang="en-US" sz="600"/>
              <a:t>Provide Communication Material</a:t>
            </a:r>
          </a:p>
          <a:p>
            <a:pPr marL="182563" marR="0" indent="-182563" algn="l" defTabSz="914400" rtl="0" eaLnBrk="1" fontAlgn="base" latinLnBrk="0" hangingPunct="1">
              <a:lnSpc>
                <a:spcPct val="110000"/>
              </a:lnSpc>
              <a:spcBef>
                <a:spcPct val="0"/>
              </a:spcBef>
              <a:spcAft>
                <a:spcPct val="0"/>
              </a:spcAft>
              <a:buClrTx/>
              <a:buSzTx/>
              <a:buFont typeface="LindeDaxPowerPoint" panose="020B0500000000020000" pitchFamily="34" charset="0"/>
              <a:buChar char="–"/>
              <a:tabLst/>
            </a:pPr>
            <a:r>
              <a:rPr lang="en-US" sz="600"/>
              <a:t>Business </a:t>
            </a:r>
            <a:r>
              <a:rPr lang="en-US" sz="600" err="1"/>
              <a:t>SteerCo</a:t>
            </a:r>
            <a:r>
              <a:rPr lang="en-US" sz="600"/>
              <a:t> Management</a:t>
            </a:r>
            <a:endParaRPr kumimoji="0" lang="en-US" sz="600" b="0" i="0" u="none" strike="noStrike" cap="none" normalizeH="0" baseline="0">
              <a:ln>
                <a:noFill/>
              </a:ln>
              <a:solidFill>
                <a:schemeClr val="tx1"/>
              </a:solidFill>
              <a:effectLst/>
              <a:latin typeface="LindeDaxPowerPoint" pitchFamily="34" charset="0"/>
            </a:endParaRPr>
          </a:p>
        </p:txBody>
      </p:sp>
      <p:sp>
        <p:nvSpPr>
          <p:cNvPr id="25" name="Speech Bubble: Rectangle 24">
            <a:extLst>
              <a:ext uri="{FF2B5EF4-FFF2-40B4-BE49-F238E27FC236}">
                <a16:creationId xmlns:a16="http://schemas.microsoft.com/office/drawing/2014/main" id="{4F3B9305-ED68-0A10-5871-146797A5ABF1}"/>
              </a:ext>
            </a:extLst>
          </p:cNvPr>
          <p:cNvSpPr/>
          <p:nvPr/>
        </p:nvSpPr>
        <p:spPr bwMode="auto">
          <a:xfrm>
            <a:off x="1422347" y="5212327"/>
            <a:ext cx="1111280" cy="191577"/>
          </a:xfrm>
          <a:prstGeom prst="wedgeRectCallout">
            <a:avLst>
              <a:gd name="adj1" fmla="val -5500"/>
              <a:gd name="adj2" fmla="val 119070"/>
            </a:avLst>
          </a:prstGeom>
          <a:solidFill>
            <a:srgbClr val="FFD200"/>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ctr" anchorCtr="0" compatLnSpc="1">
            <a:prstTxWarp prst="textNoShape">
              <a:avLst/>
            </a:prstTxWarp>
          </a:bodyPr>
          <a:lstStyle/>
          <a:p>
            <a:pPr marL="182563" marR="0" indent="-182563" algn="l" defTabSz="914400" rtl="0" eaLnBrk="1" fontAlgn="base" latinLnBrk="0" hangingPunct="1">
              <a:lnSpc>
                <a:spcPct val="110000"/>
              </a:lnSpc>
              <a:spcBef>
                <a:spcPct val="0"/>
              </a:spcBef>
              <a:spcAft>
                <a:spcPct val="0"/>
              </a:spcAft>
              <a:buClrTx/>
              <a:buSzTx/>
              <a:buFont typeface="LindeDaxPowerPoint" panose="020B0500000000020000" pitchFamily="34" charset="0"/>
              <a:buChar char="–"/>
              <a:tabLst/>
            </a:pPr>
            <a:r>
              <a:rPr kumimoji="0" lang="en-US" sz="600" b="0" i="0" u="none" strike="noStrike" cap="none" normalizeH="0" baseline="0">
                <a:ln>
                  <a:noFill/>
                </a:ln>
                <a:solidFill>
                  <a:schemeClr val="tx1"/>
                </a:solidFill>
                <a:effectLst/>
                <a:latin typeface="LindeDaxPowerPoint" pitchFamily="34" charset="0"/>
              </a:rPr>
              <a:t>Review Single Role</a:t>
            </a:r>
          </a:p>
          <a:p>
            <a:pPr marL="182563" marR="0" indent="-182563" algn="l" defTabSz="914400" rtl="0" eaLnBrk="1" fontAlgn="base" latinLnBrk="0" hangingPunct="1">
              <a:lnSpc>
                <a:spcPct val="110000"/>
              </a:lnSpc>
              <a:spcBef>
                <a:spcPct val="0"/>
              </a:spcBef>
              <a:spcAft>
                <a:spcPct val="0"/>
              </a:spcAft>
              <a:buClrTx/>
              <a:buSzTx/>
              <a:buFont typeface="LindeDaxPowerPoint" panose="020B0500000000020000" pitchFamily="34" charset="0"/>
              <a:buChar char="–"/>
              <a:tabLst/>
            </a:pPr>
            <a:r>
              <a:rPr kumimoji="0" lang="en-US" sz="600" b="0" i="0" u="none" strike="noStrike" cap="none" normalizeH="0" baseline="0">
                <a:ln>
                  <a:noFill/>
                </a:ln>
                <a:solidFill>
                  <a:schemeClr val="tx1"/>
                </a:solidFill>
                <a:effectLst/>
                <a:latin typeface="LindeDaxPowerPoint" pitchFamily="34" charset="0"/>
              </a:rPr>
              <a:t>Type: </a:t>
            </a:r>
            <a:r>
              <a:rPr lang="en-US" sz="600"/>
              <a:t>W</a:t>
            </a:r>
            <a:r>
              <a:rPr kumimoji="0" lang="en-US" sz="600" b="0" i="0" u="none" strike="noStrike" cap="none" normalizeH="0" baseline="0">
                <a:ln>
                  <a:noFill/>
                </a:ln>
                <a:solidFill>
                  <a:schemeClr val="tx1"/>
                </a:solidFill>
                <a:effectLst/>
                <a:latin typeface="LindeDaxPowerPoint" pitchFamily="34" charset="0"/>
              </a:rPr>
              <a:t>orkshops</a:t>
            </a:r>
          </a:p>
        </p:txBody>
      </p:sp>
      <p:sp>
        <p:nvSpPr>
          <p:cNvPr id="26" name="Speech Bubble: Rectangle 25">
            <a:extLst>
              <a:ext uri="{FF2B5EF4-FFF2-40B4-BE49-F238E27FC236}">
                <a16:creationId xmlns:a16="http://schemas.microsoft.com/office/drawing/2014/main" id="{97A26C5F-6871-BF6D-6610-7585B77787B1}"/>
              </a:ext>
            </a:extLst>
          </p:cNvPr>
          <p:cNvSpPr/>
          <p:nvPr/>
        </p:nvSpPr>
        <p:spPr bwMode="auto">
          <a:xfrm>
            <a:off x="3336828" y="5400723"/>
            <a:ext cx="1170709" cy="187648"/>
          </a:xfrm>
          <a:prstGeom prst="wedgeRectCallout">
            <a:avLst>
              <a:gd name="adj1" fmla="val -37851"/>
              <a:gd name="adj2" fmla="val 102752"/>
            </a:avLst>
          </a:prstGeom>
          <a:solidFill>
            <a:srgbClr val="FFD200"/>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ctr" anchorCtr="0" compatLnSpc="1">
            <a:prstTxWarp prst="textNoShape">
              <a:avLst/>
            </a:prstTxWarp>
          </a:bodyPr>
          <a:lstStyle/>
          <a:p>
            <a:pPr marL="182563" marR="0" indent="-182563" algn="l" defTabSz="914400" rtl="0" eaLnBrk="1" fontAlgn="base" latinLnBrk="0" hangingPunct="1">
              <a:lnSpc>
                <a:spcPct val="110000"/>
              </a:lnSpc>
              <a:spcBef>
                <a:spcPct val="0"/>
              </a:spcBef>
              <a:spcAft>
                <a:spcPct val="0"/>
              </a:spcAft>
              <a:buClrTx/>
              <a:buSzTx/>
              <a:buFont typeface="LindeDaxPowerPoint" panose="020B0500000000020000" pitchFamily="34" charset="0"/>
              <a:buChar char="–"/>
              <a:tabLst/>
            </a:pPr>
            <a:r>
              <a:rPr lang="en-US" sz="600"/>
              <a:t>Define Composite Roles</a:t>
            </a:r>
          </a:p>
          <a:p>
            <a:pPr marL="182563" marR="0" indent="-182563" algn="l" defTabSz="914400" rtl="0" eaLnBrk="1" fontAlgn="base" latinLnBrk="0" hangingPunct="1">
              <a:lnSpc>
                <a:spcPct val="110000"/>
              </a:lnSpc>
              <a:spcBef>
                <a:spcPct val="0"/>
              </a:spcBef>
              <a:spcAft>
                <a:spcPct val="0"/>
              </a:spcAft>
              <a:buClrTx/>
              <a:buSzTx/>
              <a:buFont typeface="LindeDaxPowerPoint" panose="020B0500000000020000" pitchFamily="34" charset="0"/>
              <a:buChar char="–"/>
              <a:tabLst/>
            </a:pPr>
            <a:r>
              <a:rPr kumimoji="0" lang="en-US" sz="600" b="0" i="0" u="none" strike="noStrike" cap="none" normalizeH="0" baseline="0">
                <a:ln>
                  <a:noFill/>
                </a:ln>
                <a:solidFill>
                  <a:schemeClr val="tx1"/>
                </a:solidFill>
                <a:effectLst/>
                <a:latin typeface="LindeDaxPowerPoint" pitchFamily="34" charset="0"/>
              </a:rPr>
              <a:t>Type: </a:t>
            </a:r>
            <a:r>
              <a:rPr lang="en-US" sz="600"/>
              <a:t>W</a:t>
            </a:r>
            <a:r>
              <a:rPr kumimoji="0" lang="en-US" sz="600" b="0" i="0" u="none" strike="noStrike" cap="none" normalizeH="0" baseline="0">
                <a:ln>
                  <a:noFill/>
                </a:ln>
                <a:solidFill>
                  <a:schemeClr val="tx1"/>
                </a:solidFill>
                <a:effectLst/>
                <a:latin typeface="LindeDaxPowerPoint" pitchFamily="34" charset="0"/>
              </a:rPr>
              <a:t>orkshops</a:t>
            </a:r>
          </a:p>
        </p:txBody>
      </p:sp>
      <p:sp>
        <p:nvSpPr>
          <p:cNvPr id="28" name="Rechteck 107">
            <a:extLst>
              <a:ext uri="{FF2B5EF4-FFF2-40B4-BE49-F238E27FC236}">
                <a16:creationId xmlns:a16="http://schemas.microsoft.com/office/drawing/2014/main" id="{D89A5580-7069-6DF3-15F2-0665949A618C}"/>
              </a:ext>
            </a:extLst>
          </p:cNvPr>
          <p:cNvSpPr/>
          <p:nvPr/>
        </p:nvSpPr>
        <p:spPr bwMode="auto">
          <a:xfrm>
            <a:off x="930694" y="2202304"/>
            <a:ext cx="1765612" cy="151671"/>
          </a:xfrm>
          <a:prstGeom prst="rect">
            <a:avLst/>
          </a:prstGeom>
          <a:solidFill>
            <a:schemeClr val="accent1"/>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500" b="0" i="0" u="none" strike="noStrike" kern="1200" cap="none" spc="0" normalizeH="0" baseline="0" noProof="0">
                <a:ln>
                  <a:noFill/>
                </a:ln>
                <a:solidFill>
                  <a:srgbClr val="FFFFFF"/>
                </a:solidFill>
                <a:effectLst/>
                <a:uLnTx/>
                <a:uFillTx/>
                <a:latin typeface="LindeDaxPowerPoint" pitchFamily="34" charset="0"/>
                <a:ea typeface="+mn-ea"/>
                <a:cs typeface="Arial" charset="0"/>
              </a:rPr>
              <a:t>Archiving execution</a:t>
            </a:r>
          </a:p>
        </p:txBody>
      </p:sp>
      <p:sp>
        <p:nvSpPr>
          <p:cNvPr id="29" name="TextBox 256">
            <a:extLst>
              <a:ext uri="{FF2B5EF4-FFF2-40B4-BE49-F238E27FC236}">
                <a16:creationId xmlns:a16="http://schemas.microsoft.com/office/drawing/2014/main" id="{EA0C6831-ED34-C79E-5C24-976987B0B217}"/>
              </a:ext>
            </a:extLst>
          </p:cNvPr>
          <p:cNvSpPr txBox="1"/>
          <p:nvPr/>
        </p:nvSpPr>
        <p:spPr>
          <a:xfrm>
            <a:off x="2644312" y="2205088"/>
            <a:ext cx="997149" cy="200055"/>
          </a:xfrm>
          <a:prstGeom prst="rect">
            <a:avLst/>
          </a:prstGeom>
          <a:noFill/>
        </p:spPr>
        <p:txBody>
          <a:bodyPr wrap="square" rtlCol="0">
            <a:spAutoFit/>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700" b="0" i="0" u="none" strike="noStrike" kern="1200" cap="none" spc="0" normalizeH="0" baseline="0" noProof="0">
                <a:ln>
                  <a:noFill/>
                </a:ln>
                <a:solidFill>
                  <a:srgbClr val="000000"/>
                </a:solidFill>
                <a:effectLst/>
                <a:uLnTx/>
                <a:uFillTx/>
                <a:latin typeface="LindeDaxPowerPoint" pitchFamily="34" charset="0"/>
                <a:ea typeface="+mn-ea"/>
                <a:cs typeface="Arial" charset="0"/>
              </a:rPr>
              <a:t>Archiving completed</a:t>
            </a:r>
          </a:p>
        </p:txBody>
      </p:sp>
      <p:sp>
        <p:nvSpPr>
          <p:cNvPr id="228" name="Star: 5 Points 220">
            <a:extLst>
              <a:ext uri="{FF2B5EF4-FFF2-40B4-BE49-F238E27FC236}">
                <a16:creationId xmlns:a16="http://schemas.microsoft.com/office/drawing/2014/main" id="{625CEECE-B568-20BD-8680-CC74B3699903}"/>
              </a:ext>
            </a:extLst>
          </p:cNvPr>
          <p:cNvSpPr>
            <a:spLocks noChangeAspect="1"/>
          </p:cNvSpPr>
          <p:nvPr/>
        </p:nvSpPr>
        <p:spPr bwMode="auto">
          <a:xfrm>
            <a:off x="2610348" y="2198381"/>
            <a:ext cx="161393" cy="164617"/>
          </a:xfrm>
          <a:prstGeom prst="star5">
            <a:avLst/>
          </a:prstGeom>
          <a:solidFill>
            <a:srgbClr val="FFC000"/>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t" anchorCtr="0" compatLnSpc="1">
            <a:prstTxWarp prst="textNoShape">
              <a:avLst/>
            </a:prstTxWarp>
          </a:bodyPr>
          <a:lstStyle/>
          <a:p>
            <a:pPr marL="182563" marR="0" lvl="0" indent="-182563" algn="l" defTabSz="914400" rtl="0" eaLnBrk="1" fontAlgn="base" latinLnBrk="0" hangingPunct="1">
              <a:lnSpc>
                <a:spcPct val="110000"/>
              </a:lnSpc>
              <a:spcBef>
                <a:spcPct val="0"/>
              </a:spcBef>
              <a:spcAft>
                <a:spcPct val="0"/>
              </a:spcAft>
              <a:buClrTx/>
              <a:buSzTx/>
              <a:buFont typeface="LindeDaxPowerPoint" panose="020B0500000000020000" pitchFamily="34" charset="0"/>
              <a:buChar char="–"/>
              <a:tabLst/>
              <a:defRPr/>
            </a:pPr>
            <a:endParaRPr kumimoji="0" lang="en-US" sz="1600" b="0" i="0" u="none" strike="noStrike" kern="1200" cap="none" spc="0" normalizeH="0" baseline="0" noProof="0" err="1">
              <a:ln>
                <a:noFill/>
              </a:ln>
              <a:solidFill>
                <a:srgbClr val="000000"/>
              </a:solidFill>
              <a:effectLst/>
              <a:uLnTx/>
              <a:uFillTx/>
              <a:latin typeface="LindeDaxPowerPoint" pitchFamily="34" charset="0"/>
              <a:ea typeface="+mn-ea"/>
              <a:cs typeface="Arial" charset="0"/>
            </a:endParaRPr>
          </a:p>
        </p:txBody>
      </p:sp>
      <p:sp>
        <p:nvSpPr>
          <p:cNvPr id="33" name="Speech Bubble: Rectangle 32">
            <a:extLst>
              <a:ext uri="{FF2B5EF4-FFF2-40B4-BE49-F238E27FC236}">
                <a16:creationId xmlns:a16="http://schemas.microsoft.com/office/drawing/2014/main" id="{A89D1B68-BF63-EBE5-D2BE-A0ED5363F069}"/>
              </a:ext>
            </a:extLst>
          </p:cNvPr>
          <p:cNvSpPr/>
          <p:nvPr/>
        </p:nvSpPr>
        <p:spPr bwMode="auto">
          <a:xfrm>
            <a:off x="7108273" y="5429635"/>
            <a:ext cx="1170709" cy="140983"/>
          </a:xfrm>
          <a:prstGeom prst="wedgeRectCallout">
            <a:avLst>
              <a:gd name="adj1" fmla="val -37851"/>
              <a:gd name="adj2" fmla="val 102752"/>
            </a:avLst>
          </a:prstGeom>
          <a:solidFill>
            <a:srgbClr val="FFD200"/>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ctr" anchorCtr="0" compatLnSpc="1">
            <a:prstTxWarp prst="textNoShape">
              <a:avLst/>
            </a:prstTxWarp>
          </a:bodyPr>
          <a:lstStyle/>
          <a:p>
            <a:pPr marL="182563" marR="0" indent="-182563" algn="l" defTabSz="914400" rtl="0" eaLnBrk="1" fontAlgn="base" latinLnBrk="0" hangingPunct="1">
              <a:lnSpc>
                <a:spcPct val="110000"/>
              </a:lnSpc>
              <a:spcBef>
                <a:spcPct val="0"/>
              </a:spcBef>
              <a:spcAft>
                <a:spcPct val="0"/>
              </a:spcAft>
              <a:buClrTx/>
              <a:buSzTx/>
              <a:buFont typeface="LindeDaxPowerPoint" panose="020B0500000000020000" pitchFamily="34" charset="0"/>
              <a:buChar char="–"/>
              <a:tabLst/>
            </a:pPr>
            <a:r>
              <a:rPr lang="en-US" sz="600"/>
              <a:t>Connect to new S/4HANA</a:t>
            </a:r>
            <a:endParaRPr kumimoji="0" lang="en-US" sz="600" b="0" i="0" u="none" strike="noStrike" cap="none" normalizeH="0" baseline="0">
              <a:ln>
                <a:noFill/>
              </a:ln>
              <a:solidFill>
                <a:schemeClr val="tx1"/>
              </a:solidFill>
              <a:effectLst/>
              <a:latin typeface="LindeDaxPowerPoint" pitchFamily="34" charset="0"/>
            </a:endParaRPr>
          </a:p>
        </p:txBody>
      </p:sp>
    </p:spTree>
    <p:extLst>
      <p:ext uri="{BB962C8B-B14F-4D97-AF65-F5344CB8AC3E}">
        <p14:creationId xmlns:p14="http://schemas.microsoft.com/office/powerpoint/2010/main" val="26815270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D968A5-B8BA-9BB4-C2C9-E2BF10571E73}"/>
            </a:ext>
          </a:extLst>
        </p:cNvPr>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BFA9ADEB-556B-1997-E9B0-8291C1FFC50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6" progId="TCLayout.ActiveDocument.1">
                  <p:embed/>
                </p:oleObj>
              </mc:Choice>
              <mc:Fallback>
                <p:oleObj name="think-cell Slide" r:id="rId3" imgW="395" imgH="396" progId="TCLayout.ActiveDocument.1">
                  <p:embed/>
                  <p:pic>
                    <p:nvPicPr>
                      <p:cNvPr id="7" name="think-cell data - do not delete" hidden="1">
                        <a:extLst>
                          <a:ext uri="{FF2B5EF4-FFF2-40B4-BE49-F238E27FC236}">
                            <a16:creationId xmlns:a16="http://schemas.microsoft.com/office/drawing/2014/main" id="{BFA9ADEB-556B-1997-E9B0-8291C1FFC50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285156C0-2E6E-B6E4-C985-6592E27F7B11}"/>
              </a:ext>
            </a:extLst>
          </p:cNvPr>
          <p:cNvSpPr>
            <a:spLocks noGrp="1"/>
          </p:cNvSpPr>
          <p:nvPr>
            <p:ph type="title"/>
          </p:nvPr>
        </p:nvSpPr>
        <p:spPr/>
        <p:txBody>
          <a:bodyPr vert="horz"/>
          <a:lstStyle/>
          <a:p>
            <a:r>
              <a:rPr lang="en-GB" sz="2000"/>
              <a:t>Agenda – Day 2</a:t>
            </a:r>
            <a:br>
              <a:rPr lang="en-GB" sz="2000"/>
            </a:br>
            <a:r>
              <a:rPr lang="en-GB" sz="1600">
                <a:solidFill>
                  <a:schemeClr val="tx2"/>
                </a:solidFill>
              </a:rPr>
              <a:t>Tuesday March 11</a:t>
            </a:r>
            <a:r>
              <a:rPr lang="en-GB" sz="1600" baseline="30000">
                <a:solidFill>
                  <a:schemeClr val="tx2"/>
                </a:solidFill>
              </a:rPr>
              <a:t>th</a:t>
            </a:r>
            <a:r>
              <a:rPr lang="en-GB" sz="1600">
                <a:solidFill>
                  <a:schemeClr val="tx2"/>
                </a:solidFill>
              </a:rPr>
              <a:t> </a:t>
            </a:r>
          </a:p>
        </p:txBody>
      </p:sp>
      <p:sp>
        <p:nvSpPr>
          <p:cNvPr id="4" name="Date Placeholder 3">
            <a:extLst>
              <a:ext uri="{FF2B5EF4-FFF2-40B4-BE49-F238E27FC236}">
                <a16:creationId xmlns:a16="http://schemas.microsoft.com/office/drawing/2014/main" id="{27B3B71D-94F0-244A-39BF-98F67CF8EE15}"/>
              </a:ext>
            </a:extLst>
          </p:cNvPr>
          <p:cNvSpPr>
            <a:spLocks noGrp="1"/>
          </p:cNvSpPr>
          <p:nvPr>
            <p:ph type="dt" sz="half" idx="10"/>
          </p:nvPr>
        </p:nvSpPr>
        <p:spPr/>
        <p:txBody>
          <a:bodyPr/>
          <a:lstStyle/>
          <a:p>
            <a:pPr>
              <a:lnSpc>
                <a:spcPct val="100000"/>
              </a:lnSpc>
            </a:pPr>
            <a:fld id="{A6EC00DA-71ED-4EDA-A9BB-809E1232899F}" type="datetime1">
              <a:rPr lang="en-US" noProof="0" smtClean="0"/>
              <a:t>3/11/2025</a:t>
            </a:fld>
            <a:endParaRPr lang="en-GB" noProof="0"/>
          </a:p>
        </p:txBody>
      </p:sp>
      <p:graphicFrame>
        <p:nvGraphicFramePr>
          <p:cNvPr id="3" name="Table 2">
            <a:extLst>
              <a:ext uri="{FF2B5EF4-FFF2-40B4-BE49-F238E27FC236}">
                <a16:creationId xmlns:a16="http://schemas.microsoft.com/office/drawing/2014/main" id="{21170220-471D-E9D7-68B8-C5506AD8876C}"/>
              </a:ext>
            </a:extLst>
          </p:cNvPr>
          <p:cNvGraphicFramePr>
            <a:graphicFrameLocks noGrp="1"/>
          </p:cNvGraphicFramePr>
          <p:nvPr>
            <p:extLst>
              <p:ext uri="{D42A27DB-BD31-4B8C-83A1-F6EECF244321}">
                <p14:modId xmlns:p14="http://schemas.microsoft.com/office/powerpoint/2010/main" val="2564249865"/>
              </p:ext>
            </p:extLst>
          </p:nvPr>
        </p:nvGraphicFramePr>
        <p:xfrm>
          <a:off x="142875" y="1406927"/>
          <a:ext cx="8848725" cy="4589692"/>
        </p:xfrm>
        <a:graphic>
          <a:graphicData uri="http://schemas.openxmlformats.org/drawingml/2006/table">
            <a:tbl>
              <a:tblPr firstRow="1" bandRow="1">
                <a:tableStyleId>{5C22544A-7EE6-4342-B048-85BDC9FD1C3A}</a:tableStyleId>
              </a:tblPr>
              <a:tblGrid>
                <a:gridCol w="1076325">
                  <a:extLst>
                    <a:ext uri="{9D8B030D-6E8A-4147-A177-3AD203B41FA5}">
                      <a16:colId xmlns:a16="http://schemas.microsoft.com/office/drawing/2014/main" val="3371713426"/>
                    </a:ext>
                  </a:extLst>
                </a:gridCol>
                <a:gridCol w="1898904">
                  <a:extLst>
                    <a:ext uri="{9D8B030D-6E8A-4147-A177-3AD203B41FA5}">
                      <a16:colId xmlns:a16="http://schemas.microsoft.com/office/drawing/2014/main" val="2518923305"/>
                    </a:ext>
                  </a:extLst>
                </a:gridCol>
                <a:gridCol w="2788920">
                  <a:extLst>
                    <a:ext uri="{9D8B030D-6E8A-4147-A177-3AD203B41FA5}">
                      <a16:colId xmlns:a16="http://schemas.microsoft.com/office/drawing/2014/main" val="799279500"/>
                    </a:ext>
                  </a:extLst>
                </a:gridCol>
                <a:gridCol w="3084576">
                  <a:extLst>
                    <a:ext uri="{9D8B030D-6E8A-4147-A177-3AD203B41FA5}">
                      <a16:colId xmlns:a16="http://schemas.microsoft.com/office/drawing/2014/main" val="3453066139"/>
                    </a:ext>
                  </a:extLst>
                </a:gridCol>
              </a:tblGrid>
              <a:tr h="314164">
                <a:tc>
                  <a:txBody>
                    <a:bodyPr/>
                    <a:lstStyle/>
                    <a:p>
                      <a:pPr algn="ctr"/>
                      <a:r>
                        <a:rPr lang="de-DE" sz="1050"/>
                        <a:t>Time</a:t>
                      </a:r>
                    </a:p>
                  </a:txBody>
                  <a:tcPr anchor="ctr"/>
                </a:tc>
                <a:tc>
                  <a:txBody>
                    <a:bodyPr/>
                    <a:lstStyle/>
                    <a:p>
                      <a:pPr algn="ctr"/>
                      <a:r>
                        <a:rPr lang="de-DE" sz="1050"/>
                        <a:t>Topic</a:t>
                      </a:r>
                    </a:p>
                  </a:txBody>
                  <a:tcPr anchor="ctr"/>
                </a:tc>
                <a:tc>
                  <a:txBody>
                    <a:bodyPr/>
                    <a:lstStyle/>
                    <a:p>
                      <a:pPr algn="ctr"/>
                      <a:r>
                        <a:rPr lang="de-DE" sz="1050"/>
                        <a:t>Details</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1050"/>
                        <a:t>Presenter</a:t>
                      </a:r>
                    </a:p>
                  </a:txBody>
                  <a:tcPr anchor="ctr"/>
                </a:tc>
                <a:extLst>
                  <a:ext uri="{0D108BD9-81ED-4DB2-BD59-A6C34878D82A}">
                    <a16:rowId xmlns:a16="http://schemas.microsoft.com/office/drawing/2014/main" val="1133825201"/>
                  </a:ext>
                </a:extLst>
              </a:tr>
              <a:tr h="386005">
                <a:tc>
                  <a:txBody>
                    <a:bodyPr/>
                    <a:lstStyle/>
                    <a:p>
                      <a:pPr algn="ctr"/>
                      <a:r>
                        <a:rPr lang="de-DE" sz="900"/>
                        <a:t>08.00h  -09.00h</a:t>
                      </a:r>
                    </a:p>
                  </a:txBody>
                  <a:tcPr anchor="ctr"/>
                </a:tc>
                <a:tc>
                  <a:txBody>
                    <a:bodyPr/>
                    <a:lstStyle/>
                    <a:p>
                      <a:pPr algn="ctr"/>
                      <a:endParaRPr lang="de-DE" sz="900"/>
                    </a:p>
                  </a:txBody>
                  <a:tcPr anchor="ctr"/>
                </a:tc>
                <a:tc>
                  <a:txBody>
                    <a:bodyPr/>
                    <a:lstStyle/>
                    <a:p>
                      <a:endParaRPr lang="de-DE" sz="900"/>
                    </a:p>
                  </a:txBody>
                  <a:tcPr anchor="ctr"/>
                </a:tc>
                <a:tc>
                  <a:txBody>
                    <a:bodyPr/>
                    <a:lstStyle/>
                    <a:p>
                      <a:endParaRPr lang="de-DE" sz="900"/>
                    </a:p>
                  </a:txBody>
                  <a:tcPr anchor="ctr"/>
                </a:tc>
                <a:extLst>
                  <a:ext uri="{0D108BD9-81ED-4DB2-BD59-A6C34878D82A}">
                    <a16:rowId xmlns:a16="http://schemas.microsoft.com/office/drawing/2014/main" val="3968685893"/>
                  </a:ext>
                </a:extLst>
              </a:tr>
              <a:tr h="42937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900"/>
                        <a:t>09.00h – 10.00h  </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900"/>
                        <a:t>SDT Plan</a:t>
                      </a:r>
                    </a:p>
                  </a:txBody>
                  <a:tcPr anchor="ctr"/>
                </a:tc>
                <a:tc>
                  <a:txBody>
                    <a:bodyPr/>
                    <a:lstStyle/>
                    <a:p>
                      <a:pPr marL="0" indent="0">
                        <a:buFontTx/>
                        <a:buNone/>
                      </a:pPr>
                      <a:r>
                        <a:rPr lang="de-DE" sz="900"/>
                        <a:t>Technical Migration Cycles, Structure, GLS, ...</a:t>
                      </a:r>
                    </a:p>
                  </a:txBody>
                  <a:tcPr anchor="ctr"/>
                </a:tc>
                <a:tc>
                  <a:txBody>
                    <a:bodyPr/>
                    <a:lstStyle/>
                    <a:p>
                      <a:r>
                        <a:rPr lang="de-DE" altLang="zh-CN" sz="900"/>
                        <a:t>Tobias Hust, Anubhab Dasgupta</a:t>
                      </a:r>
                    </a:p>
                  </a:txBody>
                  <a:tcPr anchor="ctr"/>
                </a:tc>
                <a:extLst>
                  <a:ext uri="{0D108BD9-81ED-4DB2-BD59-A6C34878D82A}">
                    <a16:rowId xmlns:a16="http://schemas.microsoft.com/office/drawing/2014/main" val="1308020419"/>
                  </a:ext>
                </a:extLst>
              </a:tr>
              <a:tr h="63253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900"/>
                        <a:t>10:00h – 11:00h</a:t>
                      </a:r>
                    </a:p>
                  </a:txBody>
                  <a:tcPr anchor="ctr"/>
                </a:tc>
                <a:tc>
                  <a:txBody>
                    <a:bodyPr/>
                    <a:lstStyle/>
                    <a:p>
                      <a:pPr algn="ctr"/>
                      <a:r>
                        <a:rPr lang="en-US" sz="900"/>
                        <a:t>Overview Project Landscape/ Change Freeze</a:t>
                      </a:r>
                      <a:endParaRPr lang="de-DE" sz="900"/>
                    </a:p>
                  </a:txBody>
                  <a:tcPr anchor="ctr"/>
                </a:tc>
                <a:tc>
                  <a:txBody>
                    <a:bodyPr/>
                    <a:lstStyle/>
                    <a:p>
                      <a:pPr marL="0" indent="0">
                        <a:buFontTx/>
                        <a:buNone/>
                      </a:pPr>
                      <a:r>
                        <a:rPr lang="de-DE" sz="900"/>
                        <a:t>Source Systems, Target Systems, Change Freeze, UC4 Jobs, ...</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i-FI" altLang="zh-CN" sz="900"/>
                        <a:t>Sneha Dutta, </a:t>
                      </a:r>
                      <a:r>
                        <a:rPr lang="de-DE" sz="900"/>
                        <a:t>Stephan Domes, </a:t>
                      </a:r>
                      <a:r>
                        <a:rPr lang="en-US" sz="900" kern="1200">
                          <a:solidFill>
                            <a:schemeClr val="dk1"/>
                          </a:solidFill>
                          <a:latin typeface="+mn-lt"/>
                          <a:ea typeface="+mn-ea"/>
                          <a:cs typeface="+mn-cs"/>
                        </a:rPr>
                        <a:t>Natarajan Thiyagarajan</a:t>
                      </a:r>
                      <a:endParaRPr lang="de-DE" altLang="zh-CN" sz="900" b="1"/>
                    </a:p>
                  </a:txBody>
                  <a:tcPr anchor="ctr"/>
                </a:tc>
                <a:extLst>
                  <a:ext uri="{0D108BD9-81ED-4DB2-BD59-A6C34878D82A}">
                    <a16:rowId xmlns:a16="http://schemas.microsoft.com/office/drawing/2014/main" val="1472741984"/>
                  </a:ext>
                </a:extLst>
              </a:tr>
              <a:tr h="63253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900"/>
                        <a:t>11.00h – 12.00h</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900"/>
                        <a:t>System Build Plan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900"/>
                        <a:t>Build Plan, Provisioning, ...</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i-FI" altLang="zh-CN" sz="900"/>
                        <a:t>Sneha Dutta, </a:t>
                      </a:r>
                      <a:r>
                        <a:rPr lang="de-DE" sz="900"/>
                        <a:t>Stephan Domes, </a:t>
                      </a:r>
                      <a:r>
                        <a:rPr lang="en-US" sz="900" kern="1200">
                          <a:solidFill>
                            <a:schemeClr val="dk1"/>
                          </a:solidFill>
                          <a:latin typeface="+mn-lt"/>
                          <a:ea typeface="+mn-ea"/>
                          <a:cs typeface="+mn-cs"/>
                        </a:rPr>
                        <a:t>Natarajan Thiyagarajan</a:t>
                      </a:r>
                      <a:endParaRPr lang="de-DE" altLang="zh-CN" sz="900" b="1"/>
                    </a:p>
                  </a:txBody>
                  <a:tcPr anchor="ctr"/>
                </a:tc>
                <a:extLst>
                  <a:ext uri="{0D108BD9-81ED-4DB2-BD59-A6C34878D82A}">
                    <a16:rowId xmlns:a16="http://schemas.microsoft.com/office/drawing/2014/main" val="240681014"/>
                  </a:ext>
                </a:extLst>
              </a:tr>
              <a:tr h="46764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900"/>
                        <a:t>12.00h – 13.00h</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900"/>
                        <a:t>Lunch</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DE" sz="900"/>
                    </a:p>
                  </a:txBody>
                  <a:tcPr anchor="ctr"/>
                </a:tc>
                <a:tc>
                  <a:txBody>
                    <a:bodyPr/>
                    <a:lstStyle/>
                    <a:p>
                      <a:endParaRPr lang="de-DE" altLang="zh-CN" sz="900"/>
                    </a:p>
                  </a:txBody>
                  <a:tcPr anchor="ctr"/>
                </a:tc>
                <a:extLst>
                  <a:ext uri="{0D108BD9-81ED-4DB2-BD59-A6C34878D82A}">
                    <a16:rowId xmlns:a16="http://schemas.microsoft.com/office/drawing/2014/main" val="1990122479"/>
                  </a:ext>
                </a:extLst>
              </a:tr>
              <a:tr h="314164">
                <a:tc>
                  <a:txBody>
                    <a:bodyPr/>
                    <a:lstStyle/>
                    <a:p>
                      <a:pPr algn="ctr"/>
                      <a:r>
                        <a:rPr lang="de-DE" sz="900"/>
                        <a:t>13.00h – 14.00h</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900"/>
                        <a:t>Testing Approach</a:t>
                      </a:r>
                      <a:endParaRPr lang="en-US" sz="90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900"/>
                        <a:t>TM0 Unit Test, FUT, SIT, UAT, Sign Offs, Test Tools, …</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900"/>
                        <a:t>Pallavi Banerjee</a:t>
                      </a:r>
                    </a:p>
                  </a:txBody>
                  <a:tcPr anchor="ctr"/>
                </a:tc>
                <a:extLst>
                  <a:ext uri="{0D108BD9-81ED-4DB2-BD59-A6C34878D82A}">
                    <a16:rowId xmlns:a16="http://schemas.microsoft.com/office/drawing/2014/main" val="3146444284"/>
                  </a:ext>
                </a:extLst>
              </a:tr>
              <a:tr h="50894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900"/>
                        <a:t>14.00h – 15.00h</a:t>
                      </a:r>
                    </a:p>
                  </a:txBody>
                  <a:tcPr anchor="ctr"/>
                </a:tc>
                <a:tc>
                  <a:txBody>
                    <a:bodyPr/>
                    <a:lstStyle/>
                    <a:p>
                      <a:pPr algn="ctr"/>
                      <a:r>
                        <a:rPr lang="de-DE" sz="900"/>
                        <a:t>Satellites US &amp; Mexico</a:t>
                      </a:r>
                    </a:p>
                  </a:txBody>
                  <a:tcPr anchor="ctr"/>
                </a:tc>
                <a:tc>
                  <a:txBody>
                    <a:bodyPr/>
                    <a:lstStyle/>
                    <a:p>
                      <a:pPr marL="0" indent="0">
                        <a:buFontTx/>
                        <a:buNone/>
                      </a:pPr>
                      <a:r>
                        <a:rPr lang="de-DE" sz="900"/>
                        <a:t>Global Satellites, US local Satellites, Mexico Satellites</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900" kern="1200">
                          <a:solidFill>
                            <a:schemeClr val="dk1"/>
                          </a:solidFill>
                          <a:latin typeface="+mn-lt"/>
                          <a:ea typeface="+mn-ea"/>
                          <a:cs typeface="+mn-cs"/>
                        </a:rPr>
                        <a:t>Leonard Eynon, Stuart Boyd, Martin Vega</a:t>
                      </a:r>
                      <a:endParaRPr lang="de-DE" sz="900" kern="1200">
                        <a:solidFill>
                          <a:schemeClr val="dk1"/>
                        </a:solidFill>
                        <a:latin typeface="+mn-lt"/>
                        <a:ea typeface="+mn-ea"/>
                        <a:cs typeface="+mn-cs"/>
                      </a:endParaRPr>
                    </a:p>
                  </a:txBody>
                  <a:tcPr anchor="ctr"/>
                </a:tc>
                <a:extLst>
                  <a:ext uri="{0D108BD9-81ED-4DB2-BD59-A6C34878D82A}">
                    <a16:rowId xmlns:a16="http://schemas.microsoft.com/office/drawing/2014/main" val="2425699437"/>
                  </a:ext>
                </a:extLst>
              </a:tr>
              <a:tr h="510428">
                <a:tc>
                  <a:txBody>
                    <a:bodyPr/>
                    <a:lstStyle/>
                    <a:p>
                      <a:pPr algn="ctr"/>
                      <a:r>
                        <a:rPr lang="de-DE" sz="900">
                          <a:solidFill>
                            <a:schemeClr val="tx1"/>
                          </a:solidFill>
                        </a:rPr>
                        <a:t>15.00h – 16.00h</a:t>
                      </a:r>
                    </a:p>
                  </a:txBody>
                  <a:tcPr anchor="ctr"/>
                </a:tc>
                <a:tc>
                  <a:txBody>
                    <a:bodyPr/>
                    <a:lstStyle/>
                    <a:p>
                      <a:pPr algn="ctr"/>
                      <a:r>
                        <a:rPr lang="de-DE" sz="900"/>
                        <a:t>Cut Over Approach</a:t>
                      </a:r>
                    </a:p>
                  </a:txBody>
                  <a:tcPr anchor="ctr"/>
                </a:tc>
                <a:tc>
                  <a:txBody>
                    <a:bodyPr/>
                    <a:lstStyle/>
                    <a:p>
                      <a:pPr marL="0" indent="0">
                        <a:buFontTx/>
                        <a:buNone/>
                      </a:pPr>
                      <a:r>
                        <a:rPr lang="de-DE" sz="900"/>
                        <a:t>Structure, Approach, Approvals, Governance, Stakeholders, Plan, Decision Points, …</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i-FI" altLang="zh-CN" sz="900"/>
                        <a:t>Sneha Dutta, </a:t>
                      </a:r>
                      <a:r>
                        <a:rPr lang="de-DE" sz="900"/>
                        <a:t>Stephan Domes</a:t>
                      </a:r>
                    </a:p>
                  </a:txBody>
                  <a:tcPr anchor="ctr"/>
                </a:tc>
                <a:extLst>
                  <a:ext uri="{0D108BD9-81ED-4DB2-BD59-A6C34878D82A}">
                    <a16:rowId xmlns:a16="http://schemas.microsoft.com/office/drawing/2014/main" val="3364605681"/>
                  </a:ext>
                </a:extLst>
              </a:tr>
              <a:tr h="393899">
                <a:tc>
                  <a:txBody>
                    <a:bodyPr/>
                    <a:lstStyle/>
                    <a:p>
                      <a:pPr algn="ctr"/>
                      <a:r>
                        <a:rPr lang="de-DE" sz="900"/>
                        <a:t>16:00h – 17.00h</a:t>
                      </a:r>
                    </a:p>
                  </a:txBody>
                  <a:tcPr anchor="ctr"/>
                </a:tc>
                <a:tc>
                  <a:txBody>
                    <a:bodyPr/>
                    <a:lstStyle/>
                    <a:p>
                      <a:pPr algn="ctr"/>
                      <a:r>
                        <a:rPr lang="de-DE" sz="900"/>
                        <a:t>Project Management</a:t>
                      </a:r>
                    </a:p>
                  </a:txBody>
                  <a:tcPr anchor="ctr"/>
                </a:tc>
                <a:tc>
                  <a:txBody>
                    <a:bodyPr/>
                    <a:lstStyle/>
                    <a:p>
                      <a:pPr marL="0" indent="0">
                        <a:buFontTx/>
                        <a:buNone/>
                      </a:pPr>
                      <a:r>
                        <a:rPr lang="de-DE" sz="900"/>
                        <a:t>Project Organization, Stream set-up, Planning Approach</a:t>
                      </a:r>
                    </a:p>
                  </a:txBody>
                  <a:tcPr anchor="ctr"/>
                </a:tc>
                <a:tc>
                  <a:txBody>
                    <a:bodyPr/>
                    <a:lstStyle/>
                    <a:p>
                      <a:r>
                        <a:rPr lang="de-DE" altLang="zh-CN" sz="900"/>
                        <a:t>Sneha Dutta</a:t>
                      </a:r>
                    </a:p>
                  </a:txBody>
                  <a:tcPr anchor="ctr"/>
                </a:tc>
                <a:extLst>
                  <a:ext uri="{0D108BD9-81ED-4DB2-BD59-A6C34878D82A}">
                    <a16:rowId xmlns:a16="http://schemas.microsoft.com/office/drawing/2014/main" val="2153438302"/>
                  </a:ext>
                </a:extLst>
              </a:tr>
            </a:tbl>
          </a:graphicData>
        </a:graphic>
      </p:graphicFrame>
      <p:sp>
        <p:nvSpPr>
          <p:cNvPr id="5" name="Rectangle 4">
            <a:extLst>
              <a:ext uri="{FF2B5EF4-FFF2-40B4-BE49-F238E27FC236}">
                <a16:creationId xmlns:a16="http://schemas.microsoft.com/office/drawing/2014/main" id="{3D015AFF-B373-5126-086D-502136D00ED2}"/>
              </a:ext>
            </a:extLst>
          </p:cNvPr>
          <p:cNvSpPr/>
          <p:nvPr/>
        </p:nvSpPr>
        <p:spPr bwMode="auto">
          <a:xfrm>
            <a:off x="142875" y="2107096"/>
            <a:ext cx="8848725" cy="445274"/>
          </a:xfrm>
          <a:prstGeom prst="rect">
            <a:avLst/>
          </a:prstGeom>
          <a:noFill/>
          <a:ln w="28575" cap="flat" cmpd="sng" algn="ctr">
            <a:solidFill>
              <a:schemeClr val="tx2"/>
            </a:solidFill>
            <a:prstDash val="solid"/>
            <a:round/>
            <a:headEnd type="none" w="med" len="med"/>
            <a:tailEnd type="none" w="med" len="med"/>
          </a:ln>
          <a:effectLst/>
        </p:spPr>
        <p:txBody>
          <a:bodyPr vert="horz" wrap="none" lIns="90000" tIns="82800" rIns="90000" bIns="82800" numCol="1" rtlCol="0" anchor="t" anchorCtr="0" compatLnSpc="1">
            <a:prstTxWarp prst="textNoShape">
              <a:avLst/>
            </a:prstTxWarp>
          </a:bodyPr>
          <a:lstStyle/>
          <a:p>
            <a:pPr marL="182563" marR="0" indent="-182563" algn="l" defTabSz="914400" rtl="0" eaLnBrk="1" fontAlgn="base" latinLnBrk="0" hangingPunct="1">
              <a:lnSpc>
                <a:spcPct val="110000"/>
              </a:lnSpc>
              <a:spcBef>
                <a:spcPct val="0"/>
              </a:spcBef>
              <a:spcAft>
                <a:spcPct val="0"/>
              </a:spcAft>
              <a:buClrTx/>
              <a:buSzTx/>
              <a:buFont typeface="LindeDaxPowerPoint" panose="020B0500000000020000" pitchFamily="34" charset="0"/>
              <a:buChar char="–"/>
              <a:tabLst/>
            </a:pPr>
            <a:endParaRPr kumimoji="0" lang="de-DE" sz="1600" b="0" i="0" u="none" strike="noStrike" cap="none" normalizeH="0" baseline="0" err="1">
              <a:ln>
                <a:noFill/>
              </a:ln>
              <a:solidFill>
                <a:schemeClr val="tx1"/>
              </a:solidFill>
              <a:effectLst/>
              <a:latin typeface="LindeDaxPowerPoint" pitchFamily="34" charset="0"/>
            </a:endParaRPr>
          </a:p>
        </p:txBody>
      </p:sp>
    </p:spTree>
    <p:extLst>
      <p:ext uri="{BB962C8B-B14F-4D97-AF65-F5344CB8AC3E}">
        <p14:creationId xmlns:p14="http://schemas.microsoft.com/office/powerpoint/2010/main" val="39052591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31" name="Object 30" hidden="1">
            <a:extLst>
              <a:ext uri="{FF2B5EF4-FFF2-40B4-BE49-F238E27FC236}">
                <a16:creationId xmlns:a16="http://schemas.microsoft.com/office/drawing/2014/main" id="{CAD0FD9A-A451-E5B2-3D5B-0BC680301BD8}"/>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234" imgH="234" progId="TCLayout.ActiveDocument.1">
                  <p:embed/>
                </p:oleObj>
              </mc:Choice>
              <mc:Fallback>
                <p:oleObj name="think-cell Slide" r:id="rId3" imgW="234" imgH="234" progId="TCLayout.ActiveDocument.1">
                  <p:embed/>
                  <p:pic>
                    <p:nvPicPr>
                      <p:cNvPr id="31" name="Object 30" hidden="1">
                        <a:extLst>
                          <a:ext uri="{FF2B5EF4-FFF2-40B4-BE49-F238E27FC236}">
                            <a16:creationId xmlns:a16="http://schemas.microsoft.com/office/drawing/2014/main" id="{CAD0FD9A-A451-E5B2-3D5B-0BC680301BD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48B9C07D-CC60-4400-8484-6CA5C7F5A22B}"/>
              </a:ext>
            </a:extLst>
          </p:cNvPr>
          <p:cNvSpPr>
            <a:spLocks noGrp="1"/>
          </p:cNvSpPr>
          <p:nvPr>
            <p:ph type="title"/>
          </p:nvPr>
        </p:nvSpPr>
        <p:spPr/>
        <p:txBody>
          <a:bodyPr vert="horz"/>
          <a:lstStyle/>
          <a:p>
            <a:r>
              <a:rPr lang="en-US"/>
              <a:t>S/4 HANA Technical Transformation Program</a:t>
            </a:r>
            <a:br>
              <a:rPr lang="en-US"/>
            </a:br>
            <a:r>
              <a:rPr lang="en-US" sz="1600">
                <a:solidFill>
                  <a:schemeClr val="accent5"/>
                </a:solidFill>
              </a:rPr>
              <a:t>Selective Data Transition (SDT)</a:t>
            </a:r>
          </a:p>
        </p:txBody>
      </p:sp>
      <p:sp>
        <p:nvSpPr>
          <p:cNvPr id="12" name="Content Placeholder 11">
            <a:extLst>
              <a:ext uri="{FF2B5EF4-FFF2-40B4-BE49-F238E27FC236}">
                <a16:creationId xmlns:a16="http://schemas.microsoft.com/office/drawing/2014/main" id="{0E64BFDC-D821-3783-81C3-3D5A43BE20CC}"/>
              </a:ext>
            </a:extLst>
          </p:cNvPr>
          <p:cNvSpPr>
            <a:spLocks noGrp="1"/>
          </p:cNvSpPr>
          <p:nvPr>
            <p:ph idx="1"/>
          </p:nvPr>
        </p:nvSpPr>
        <p:spPr>
          <a:xfrm>
            <a:off x="323850" y="4057885"/>
            <a:ext cx="4103688" cy="2183239"/>
          </a:xfrm>
        </p:spPr>
        <p:txBody>
          <a:bodyPr/>
          <a:lstStyle/>
          <a:p>
            <a:r>
              <a:rPr lang="en-US" sz="1200"/>
              <a:t>ECC System is converted “in place”: the former ECC system </a:t>
            </a:r>
            <a:r>
              <a:rPr lang="en-US" sz="1200" u="sng"/>
              <a:t>becomes</a:t>
            </a:r>
            <a:r>
              <a:rPr lang="en-US" sz="1200"/>
              <a:t> an S4 system at cutover</a:t>
            </a:r>
          </a:p>
          <a:p>
            <a:r>
              <a:rPr lang="en-US" sz="1200"/>
              <a:t>Code AND Data is converted using the SAP standard Software update manager (SUM) at cutover</a:t>
            </a:r>
          </a:p>
          <a:p>
            <a:r>
              <a:rPr lang="en-US" sz="1200"/>
              <a:t>Two major disadvantages</a:t>
            </a:r>
          </a:p>
          <a:p>
            <a:pPr marL="520700" lvl="1" indent="-342900">
              <a:buFont typeface="+mj-lt"/>
              <a:buAutoNum type="arabicPeriod"/>
            </a:pPr>
            <a:r>
              <a:rPr lang="en-US" sz="1200"/>
              <a:t>Required preparation projects driven by S4 changes (“simplification”) with significant overhead</a:t>
            </a:r>
          </a:p>
          <a:p>
            <a:pPr marL="520700" lvl="1" indent="-342900">
              <a:buFont typeface="+mj-lt"/>
              <a:buAutoNum type="arabicPeriod"/>
            </a:pPr>
            <a:r>
              <a:rPr lang="en-US" sz="1200"/>
              <a:t>BOCT EHP0 End of Live is 2025 – with SUM, we could not make that date for BOCT systems</a:t>
            </a:r>
          </a:p>
        </p:txBody>
      </p:sp>
      <p:sp>
        <p:nvSpPr>
          <p:cNvPr id="13" name="Content Placeholder 12">
            <a:extLst>
              <a:ext uri="{FF2B5EF4-FFF2-40B4-BE49-F238E27FC236}">
                <a16:creationId xmlns:a16="http://schemas.microsoft.com/office/drawing/2014/main" id="{99224A8F-B3D2-14DC-BC7B-7A02D7589768}"/>
              </a:ext>
            </a:extLst>
          </p:cNvPr>
          <p:cNvSpPr>
            <a:spLocks noGrp="1"/>
          </p:cNvSpPr>
          <p:nvPr>
            <p:ph idx="12"/>
          </p:nvPr>
        </p:nvSpPr>
        <p:spPr>
          <a:xfrm>
            <a:off x="4716463" y="4795414"/>
            <a:ext cx="4103687" cy="1445710"/>
          </a:xfrm>
        </p:spPr>
        <p:txBody>
          <a:bodyPr/>
          <a:lstStyle/>
          <a:p>
            <a:r>
              <a:rPr lang="en-US" sz="1200"/>
              <a:t>SDT separates code conversion from data migration</a:t>
            </a:r>
          </a:p>
          <a:p>
            <a:pPr lvl="1"/>
            <a:r>
              <a:rPr lang="en-US" sz="1200"/>
              <a:t>Minimizing pre-project overhead e.g. New Ledger, CVI, etc. data issues handled as mappings</a:t>
            </a:r>
          </a:p>
          <a:p>
            <a:pPr lvl="1"/>
            <a:r>
              <a:rPr lang="en-US" sz="1200"/>
              <a:t>Allows Linde to transform BOCT with EoL 2025</a:t>
            </a:r>
          </a:p>
          <a:p>
            <a:pPr lvl="1"/>
            <a:r>
              <a:rPr lang="en-US" sz="1200"/>
              <a:t>Enables regions for staggered go-lives (RSE, potentially InTouch regions later)</a:t>
            </a:r>
          </a:p>
        </p:txBody>
      </p:sp>
      <p:cxnSp>
        <p:nvCxnSpPr>
          <p:cNvPr id="4" name="Straight Connector 3">
            <a:extLst>
              <a:ext uri="{FF2B5EF4-FFF2-40B4-BE49-F238E27FC236}">
                <a16:creationId xmlns:a16="http://schemas.microsoft.com/office/drawing/2014/main" id="{B7007601-3D6F-E631-15E7-E14552FA8637}"/>
              </a:ext>
            </a:extLst>
          </p:cNvPr>
          <p:cNvCxnSpPr/>
          <p:nvPr/>
        </p:nvCxnSpPr>
        <p:spPr bwMode="auto">
          <a:xfrm>
            <a:off x="4549514" y="1379095"/>
            <a:ext cx="0" cy="5306518"/>
          </a:xfrm>
          <a:prstGeom prst="line">
            <a:avLst/>
          </a:prstGeom>
          <a:solidFill>
            <a:schemeClr val="bg1"/>
          </a:solidFill>
          <a:ln w="12700" cap="flat" cmpd="sng" algn="ctr">
            <a:solidFill>
              <a:schemeClr val="bg1">
                <a:lumMod val="50000"/>
              </a:schemeClr>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 name="TextBox 7">
            <a:extLst>
              <a:ext uri="{FF2B5EF4-FFF2-40B4-BE49-F238E27FC236}">
                <a16:creationId xmlns:a16="http://schemas.microsoft.com/office/drawing/2014/main" id="{3CC707F3-0217-0921-142A-3FE155F65956}"/>
              </a:ext>
            </a:extLst>
          </p:cNvPr>
          <p:cNvSpPr txBox="1"/>
          <p:nvPr/>
        </p:nvSpPr>
        <p:spPr>
          <a:xfrm>
            <a:off x="442678" y="1439053"/>
            <a:ext cx="3477250" cy="58477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5591"/>
                </a:solidFill>
                <a:effectLst/>
                <a:uLnTx/>
                <a:uFillTx/>
                <a:latin typeface="LindeDaxPowerPoint"/>
                <a:ea typeface="+mn-ea"/>
                <a:cs typeface="+mn-cs"/>
              </a:rPr>
              <a:t>Standard ECC-S4 Conversion Approach: “In Place Conversion”</a:t>
            </a:r>
            <a:endParaRPr kumimoji="0" lang="en-US" sz="1600" b="0" i="0" u="none" strike="noStrike" kern="1200" cap="none" spc="0" normalizeH="0" baseline="0" noProof="0">
              <a:ln>
                <a:noFill/>
              </a:ln>
              <a:solidFill>
                <a:srgbClr val="000000"/>
              </a:solidFill>
              <a:effectLst/>
              <a:uLnTx/>
              <a:uFillTx/>
              <a:latin typeface="LindeDaxPowerPoint"/>
              <a:ea typeface="+mn-ea"/>
              <a:cs typeface="+mn-cs"/>
            </a:endParaRPr>
          </a:p>
        </p:txBody>
      </p:sp>
      <p:sp>
        <p:nvSpPr>
          <p:cNvPr id="9" name="TextBox 8">
            <a:extLst>
              <a:ext uri="{FF2B5EF4-FFF2-40B4-BE49-F238E27FC236}">
                <a16:creationId xmlns:a16="http://schemas.microsoft.com/office/drawing/2014/main" id="{090B0E1D-5AF8-0265-7490-7124830E28C4}"/>
              </a:ext>
            </a:extLst>
          </p:cNvPr>
          <p:cNvSpPr txBox="1"/>
          <p:nvPr/>
        </p:nvSpPr>
        <p:spPr>
          <a:xfrm>
            <a:off x="5065399" y="1439053"/>
            <a:ext cx="3477250" cy="58477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5591"/>
                </a:solidFill>
                <a:effectLst/>
                <a:uLnTx/>
                <a:uFillTx/>
                <a:latin typeface="LindeDaxPowerPoint"/>
                <a:ea typeface="+mn-ea"/>
                <a:cs typeface="+mn-cs"/>
              </a:rPr>
              <a:t>Data Migration Approach: </a:t>
            </a:r>
            <a:br>
              <a:rPr kumimoji="0" lang="en-US" sz="1600" b="1" i="0" u="none" strike="noStrike" kern="1200" cap="none" spc="0" normalizeH="0" baseline="0" noProof="0">
                <a:ln>
                  <a:noFill/>
                </a:ln>
                <a:solidFill>
                  <a:srgbClr val="005591"/>
                </a:solidFill>
                <a:effectLst/>
                <a:uLnTx/>
                <a:uFillTx/>
                <a:latin typeface="LindeDaxPowerPoint"/>
                <a:ea typeface="+mn-ea"/>
                <a:cs typeface="+mn-cs"/>
              </a:rPr>
            </a:br>
            <a:r>
              <a:rPr kumimoji="0" lang="en-US" sz="1600" b="1" i="0" u="none" strike="noStrike" kern="1200" cap="none" spc="0" normalizeH="0" baseline="0" noProof="0">
                <a:ln>
                  <a:noFill/>
                </a:ln>
                <a:solidFill>
                  <a:srgbClr val="005591"/>
                </a:solidFill>
                <a:effectLst/>
                <a:uLnTx/>
                <a:uFillTx/>
                <a:latin typeface="LindeDaxPowerPoint"/>
                <a:ea typeface="+mn-ea"/>
                <a:cs typeface="+mn-cs"/>
              </a:rPr>
              <a:t>“Selective Data Transition”</a:t>
            </a:r>
            <a:endParaRPr kumimoji="0" lang="en-US" sz="1600" b="0" i="0" u="none" strike="noStrike" kern="1200" cap="none" spc="0" normalizeH="0" baseline="0" noProof="0">
              <a:ln>
                <a:noFill/>
              </a:ln>
              <a:solidFill>
                <a:srgbClr val="000000"/>
              </a:solidFill>
              <a:effectLst/>
              <a:uLnTx/>
              <a:uFillTx/>
              <a:latin typeface="LindeDaxPowerPoint"/>
              <a:ea typeface="+mn-ea"/>
              <a:cs typeface="+mn-cs"/>
            </a:endParaRPr>
          </a:p>
        </p:txBody>
      </p:sp>
      <p:pic>
        <p:nvPicPr>
          <p:cNvPr id="1026" name="Picture 2" descr="Sap Ecc R3 - To Whom It May Concern Letter">
            <a:extLst>
              <a:ext uri="{FF2B5EF4-FFF2-40B4-BE49-F238E27FC236}">
                <a16:creationId xmlns:a16="http://schemas.microsoft.com/office/drawing/2014/main" id="{3C9F247B-3C63-63AF-2C18-46EEDF97B48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4855" y="2862576"/>
            <a:ext cx="1126983" cy="64886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What is SAP S/4HANA - Edafa Group1">
            <a:extLst>
              <a:ext uri="{FF2B5EF4-FFF2-40B4-BE49-F238E27FC236}">
                <a16:creationId xmlns:a16="http://schemas.microsoft.com/office/drawing/2014/main" id="{D967FA56-0FDE-BD57-27C6-61FC5E8C34F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70108" y="2757644"/>
            <a:ext cx="1183161" cy="783781"/>
          </a:xfrm>
          <a:prstGeom prst="rect">
            <a:avLst/>
          </a:prstGeom>
          <a:noFill/>
          <a:extLst>
            <a:ext uri="{909E8E84-426E-40DD-AFC4-6F175D3DCCD1}">
              <a14:hiddenFill xmlns:a14="http://schemas.microsoft.com/office/drawing/2010/main">
                <a:solidFill>
                  <a:srgbClr val="FFFFFF"/>
                </a:solidFill>
              </a14:hiddenFill>
            </a:ext>
          </a:extLst>
        </p:spPr>
      </p:pic>
      <p:sp>
        <p:nvSpPr>
          <p:cNvPr id="10" name="Arrow: Right 9">
            <a:extLst>
              <a:ext uri="{FF2B5EF4-FFF2-40B4-BE49-F238E27FC236}">
                <a16:creationId xmlns:a16="http://schemas.microsoft.com/office/drawing/2014/main" id="{383B4BA4-D9AF-C979-983F-10817FB3D939}"/>
              </a:ext>
            </a:extLst>
          </p:cNvPr>
          <p:cNvSpPr/>
          <p:nvPr/>
        </p:nvSpPr>
        <p:spPr bwMode="auto">
          <a:xfrm>
            <a:off x="1667585" y="2944694"/>
            <a:ext cx="978408" cy="484632"/>
          </a:xfrm>
          <a:prstGeom prst="rightArrow">
            <a:avLst/>
          </a:prstGeom>
          <a:solidFill>
            <a:schemeClr val="bg1"/>
          </a:solidFill>
          <a:ln w="63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82800" rIns="90000" bIns="82800" numCol="1" rtlCol="0" anchor="ctr" anchorCtr="0" compatLnSpc="1">
            <a:prstTxWarp prst="textNoShape">
              <a:avLst/>
            </a:prstTxWarp>
          </a:bodyPr>
          <a:lstStyle/>
          <a:p>
            <a:pPr marR="0" algn="ctr" defTabSz="914400" rtl="0" eaLnBrk="1" fontAlgn="base" latinLnBrk="0" hangingPunct="1">
              <a:lnSpc>
                <a:spcPct val="110000"/>
              </a:lnSpc>
              <a:spcBef>
                <a:spcPct val="0"/>
              </a:spcBef>
              <a:spcAft>
                <a:spcPct val="0"/>
              </a:spcAft>
              <a:buClrTx/>
              <a:buSzTx/>
              <a:tabLst/>
            </a:pPr>
            <a:r>
              <a:rPr kumimoji="0" lang="en-US" sz="1200" b="0" i="0" u="none" strike="noStrike" cap="none" normalizeH="0" baseline="0">
                <a:ln>
                  <a:noFill/>
                </a:ln>
                <a:solidFill>
                  <a:schemeClr val="tx1"/>
                </a:solidFill>
                <a:effectLst/>
                <a:latin typeface="LindeDaxPowerPoint" pitchFamily="34" charset="0"/>
              </a:rPr>
              <a:t>“In place”</a:t>
            </a:r>
          </a:p>
        </p:txBody>
      </p:sp>
      <p:pic>
        <p:nvPicPr>
          <p:cNvPr id="14" name="Picture 2" descr="Sap Ecc R3 - To Whom It May Concern Letter">
            <a:extLst>
              <a:ext uri="{FF2B5EF4-FFF2-40B4-BE49-F238E27FC236}">
                <a16:creationId xmlns:a16="http://schemas.microsoft.com/office/drawing/2014/main" id="{9A280F89-9BBE-763A-BE79-CD6F651F89E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91922" y="3893682"/>
            <a:ext cx="1126983" cy="64886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What is SAP S/4HANA - Edafa Group1">
            <a:extLst>
              <a:ext uri="{FF2B5EF4-FFF2-40B4-BE49-F238E27FC236}">
                <a16:creationId xmlns:a16="http://schemas.microsoft.com/office/drawing/2014/main" id="{AE022198-78C5-AA37-6735-9EC4A32F757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29969" y="2058458"/>
            <a:ext cx="1183161" cy="783781"/>
          </a:xfrm>
          <a:prstGeom prst="rect">
            <a:avLst/>
          </a:prstGeom>
          <a:noFill/>
          <a:extLst>
            <a:ext uri="{909E8E84-426E-40DD-AFC4-6F175D3DCCD1}">
              <a14:hiddenFill xmlns:a14="http://schemas.microsoft.com/office/drawing/2010/main">
                <a:solidFill>
                  <a:srgbClr val="FFFFFF"/>
                </a:solidFill>
              </a14:hiddenFill>
            </a:ext>
          </a:extLst>
        </p:spPr>
      </p:pic>
      <p:cxnSp>
        <p:nvCxnSpPr>
          <p:cNvPr id="17" name="Connector: Elbow 16">
            <a:extLst>
              <a:ext uri="{FF2B5EF4-FFF2-40B4-BE49-F238E27FC236}">
                <a16:creationId xmlns:a16="http://schemas.microsoft.com/office/drawing/2014/main" id="{9527F19A-37EF-0702-F9BA-B68C1B440281}"/>
              </a:ext>
            </a:extLst>
          </p:cNvPr>
          <p:cNvCxnSpPr>
            <a:stCxn id="14" idx="0"/>
            <a:endCxn id="15" idx="1"/>
          </p:cNvCxnSpPr>
          <p:nvPr/>
        </p:nvCxnSpPr>
        <p:spPr bwMode="auto">
          <a:xfrm rot="5400000" flipH="1" flipV="1">
            <a:off x="5771025" y="1934739"/>
            <a:ext cx="1443333" cy="2474555"/>
          </a:xfrm>
          <a:prstGeom prst="bentConnector2">
            <a:avLst/>
          </a:prstGeom>
          <a:solidFill>
            <a:schemeClr val="bg1"/>
          </a:solidFill>
          <a:ln w="635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 name="Connector: Elbow 18">
            <a:extLst>
              <a:ext uri="{FF2B5EF4-FFF2-40B4-BE49-F238E27FC236}">
                <a16:creationId xmlns:a16="http://schemas.microsoft.com/office/drawing/2014/main" id="{10137ECD-70F3-90F1-7DEE-7914381103D2}"/>
              </a:ext>
            </a:extLst>
          </p:cNvPr>
          <p:cNvCxnSpPr>
            <a:stCxn id="14" idx="3"/>
            <a:endCxn id="15" idx="2"/>
          </p:cNvCxnSpPr>
          <p:nvPr/>
        </p:nvCxnSpPr>
        <p:spPr bwMode="auto">
          <a:xfrm flipV="1">
            <a:off x="5818905" y="2842239"/>
            <a:ext cx="2502645" cy="1375878"/>
          </a:xfrm>
          <a:prstGeom prst="bentConnector2">
            <a:avLst/>
          </a:prstGeom>
          <a:solidFill>
            <a:schemeClr val="bg1"/>
          </a:solidFill>
          <a:ln w="635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0" name="TextBox 19">
            <a:extLst>
              <a:ext uri="{FF2B5EF4-FFF2-40B4-BE49-F238E27FC236}">
                <a16:creationId xmlns:a16="http://schemas.microsoft.com/office/drawing/2014/main" id="{8A876C90-5D56-B3E8-1DA9-97A47CF99A79}"/>
              </a:ext>
            </a:extLst>
          </p:cNvPr>
          <p:cNvSpPr txBox="1"/>
          <p:nvPr/>
        </p:nvSpPr>
        <p:spPr>
          <a:xfrm>
            <a:off x="5678980" y="2920984"/>
            <a:ext cx="1916945" cy="738664"/>
          </a:xfrm>
          <a:prstGeom prst="rect">
            <a:avLst/>
          </a:prstGeom>
          <a:noFill/>
        </p:spPr>
        <p:txBody>
          <a:bodyPr wrap="square" rtlCol="0">
            <a:spAutoFit/>
          </a:bodyPr>
          <a:lstStyle/>
          <a:p>
            <a:pPr algn="ctr"/>
            <a:r>
              <a:rPr lang="en-US" sz="1400" b="1">
                <a:solidFill>
                  <a:schemeClr val="bg1">
                    <a:lumMod val="50000"/>
                  </a:schemeClr>
                </a:solidFill>
              </a:rPr>
              <a:t>Code/Customization conversion decoupled from data migration</a:t>
            </a:r>
          </a:p>
        </p:txBody>
      </p:sp>
      <p:sp>
        <p:nvSpPr>
          <p:cNvPr id="21" name="TextBox 20">
            <a:extLst>
              <a:ext uri="{FF2B5EF4-FFF2-40B4-BE49-F238E27FC236}">
                <a16:creationId xmlns:a16="http://schemas.microsoft.com/office/drawing/2014/main" id="{E938AF0D-BCCB-4BC3-A1D6-27C77A217E75}"/>
              </a:ext>
            </a:extLst>
          </p:cNvPr>
          <p:cNvSpPr txBox="1"/>
          <p:nvPr/>
        </p:nvSpPr>
        <p:spPr>
          <a:xfrm>
            <a:off x="5220945" y="2188739"/>
            <a:ext cx="2524085" cy="523220"/>
          </a:xfrm>
          <a:prstGeom prst="rect">
            <a:avLst/>
          </a:prstGeom>
          <a:noFill/>
        </p:spPr>
        <p:txBody>
          <a:bodyPr wrap="square" rtlCol="0">
            <a:spAutoFit/>
          </a:bodyPr>
          <a:lstStyle>
            <a:defPPr>
              <a:defRPr lang="en-US"/>
            </a:defPPr>
            <a:lvl1pPr algn="ctr">
              <a:defRPr sz="1400" b="1">
                <a:solidFill>
                  <a:schemeClr val="accent1"/>
                </a:solidFill>
              </a:defRPr>
            </a:lvl1pPr>
          </a:lstStyle>
          <a:p>
            <a:r>
              <a:rPr lang="en-US" b="0">
                <a:solidFill>
                  <a:schemeClr val="bg1">
                    <a:lumMod val="50000"/>
                  </a:schemeClr>
                </a:solidFill>
              </a:rPr>
              <a:t>“Shell” System Conversion,</a:t>
            </a:r>
            <a:br>
              <a:rPr lang="en-US" b="0">
                <a:solidFill>
                  <a:schemeClr val="bg1">
                    <a:lumMod val="50000"/>
                  </a:schemeClr>
                </a:solidFill>
              </a:rPr>
            </a:br>
            <a:r>
              <a:rPr lang="en-US" b="0">
                <a:solidFill>
                  <a:schemeClr val="bg1">
                    <a:lumMod val="50000"/>
                  </a:schemeClr>
                </a:solidFill>
              </a:rPr>
              <a:t>fixing only what is necessary</a:t>
            </a:r>
          </a:p>
        </p:txBody>
      </p:sp>
      <p:sp>
        <p:nvSpPr>
          <p:cNvPr id="22" name="TextBox 21">
            <a:extLst>
              <a:ext uri="{FF2B5EF4-FFF2-40B4-BE49-F238E27FC236}">
                <a16:creationId xmlns:a16="http://schemas.microsoft.com/office/drawing/2014/main" id="{39E8E255-8FF9-6CE3-AC38-221689E66351}"/>
              </a:ext>
            </a:extLst>
          </p:cNvPr>
          <p:cNvSpPr txBox="1"/>
          <p:nvPr/>
        </p:nvSpPr>
        <p:spPr>
          <a:xfrm>
            <a:off x="5678980" y="4200332"/>
            <a:ext cx="2752985" cy="307777"/>
          </a:xfrm>
          <a:prstGeom prst="rect">
            <a:avLst/>
          </a:prstGeom>
          <a:noFill/>
        </p:spPr>
        <p:txBody>
          <a:bodyPr wrap="square" rtlCol="0">
            <a:spAutoFit/>
          </a:bodyPr>
          <a:lstStyle>
            <a:defPPr>
              <a:defRPr lang="en-US"/>
            </a:defPPr>
            <a:lvl1pPr algn="ctr">
              <a:defRPr sz="1400" b="1">
                <a:solidFill>
                  <a:schemeClr val="accent1"/>
                </a:solidFill>
              </a:defRPr>
            </a:lvl1pPr>
          </a:lstStyle>
          <a:p>
            <a:r>
              <a:rPr lang="en-US" b="0">
                <a:solidFill>
                  <a:schemeClr val="bg1">
                    <a:lumMod val="50000"/>
                  </a:schemeClr>
                </a:solidFill>
              </a:rPr>
              <a:t>SDT tool supported Data Migration</a:t>
            </a:r>
          </a:p>
        </p:txBody>
      </p:sp>
      <p:sp>
        <p:nvSpPr>
          <p:cNvPr id="25" name="TextBox 24">
            <a:extLst>
              <a:ext uri="{FF2B5EF4-FFF2-40B4-BE49-F238E27FC236}">
                <a16:creationId xmlns:a16="http://schemas.microsoft.com/office/drawing/2014/main" id="{650F5283-5C2E-7357-749C-793ADC244BA9}"/>
              </a:ext>
            </a:extLst>
          </p:cNvPr>
          <p:cNvSpPr txBox="1"/>
          <p:nvPr/>
        </p:nvSpPr>
        <p:spPr>
          <a:xfrm>
            <a:off x="4583984" y="3636884"/>
            <a:ext cx="693395" cy="276999"/>
          </a:xfrm>
          <a:prstGeom prst="rect">
            <a:avLst/>
          </a:prstGeom>
          <a:noFill/>
        </p:spPr>
        <p:txBody>
          <a:bodyPr wrap="none" rtlCol="0">
            <a:spAutoFit/>
          </a:bodyPr>
          <a:lstStyle/>
          <a:p>
            <a:r>
              <a:rPr lang="en-US" sz="1200"/>
              <a:t>Existing</a:t>
            </a:r>
          </a:p>
        </p:txBody>
      </p:sp>
      <p:sp>
        <p:nvSpPr>
          <p:cNvPr id="28" name="TextBox 27">
            <a:extLst>
              <a:ext uri="{FF2B5EF4-FFF2-40B4-BE49-F238E27FC236}">
                <a16:creationId xmlns:a16="http://schemas.microsoft.com/office/drawing/2014/main" id="{D50CA0F4-61D6-2481-6CF5-69D1B33C2EB1}"/>
              </a:ext>
            </a:extLst>
          </p:cNvPr>
          <p:cNvSpPr txBox="1"/>
          <p:nvPr/>
        </p:nvSpPr>
        <p:spPr>
          <a:xfrm>
            <a:off x="8340595" y="1902550"/>
            <a:ext cx="479555" cy="276999"/>
          </a:xfrm>
          <a:prstGeom prst="rect">
            <a:avLst/>
          </a:prstGeom>
          <a:noFill/>
        </p:spPr>
        <p:txBody>
          <a:bodyPr wrap="none" rtlCol="0">
            <a:spAutoFit/>
          </a:bodyPr>
          <a:lstStyle/>
          <a:p>
            <a:r>
              <a:rPr lang="en-US" sz="1200"/>
              <a:t>New</a:t>
            </a:r>
          </a:p>
        </p:txBody>
      </p:sp>
      <p:pic>
        <p:nvPicPr>
          <p:cNvPr id="38" name="Picture 37">
            <a:extLst>
              <a:ext uri="{FF2B5EF4-FFF2-40B4-BE49-F238E27FC236}">
                <a16:creationId xmlns:a16="http://schemas.microsoft.com/office/drawing/2014/main" id="{67321DC1-A684-BECB-2932-E2DB56E33129}"/>
              </a:ext>
            </a:extLst>
          </p:cNvPr>
          <p:cNvPicPr>
            <a:picLocks noChangeAspect="1"/>
          </p:cNvPicPr>
          <p:nvPr/>
        </p:nvPicPr>
        <p:blipFill>
          <a:blip r:embed="rId7"/>
          <a:stretch>
            <a:fillRect/>
          </a:stretch>
        </p:blipFill>
        <p:spPr>
          <a:xfrm>
            <a:off x="5195289" y="1544039"/>
            <a:ext cx="381338" cy="378724"/>
          </a:xfrm>
          <a:prstGeom prst="rect">
            <a:avLst/>
          </a:prstGeom>
        </p:spPr>
      </p:pic>
      <p:pic>
        <p:nvPicPr>
          <p:cNvPr id="39" name="Picture 38">
            <a:extLst>
              <a:ext uri="{FF2B5EF4-FFF2-40B4-BE49-F238E27FC236}">
                <a16:creationId xmlns:a16="http://schemas.microsoft.com/office/drawing/2014/main" id="{9408E7D0-CE77-B929-6F8F-76D32C825B4E}"/>
              </a:ext>
            </a:extLst>
          </p:cNvPr>
          <p:cNvPicPr>
            <a:picLocks noChangeAspect="1"/>
          </p:cNvPicPr>
          <p:nvPr/>
        </p:nvPicPr>
        <p:blipFill>
          <a:blip r:embed="rId8"/>
          <a:stretch>
            <a:fillRect/>
          </a:stretch>
        </p:blipFill>
        <p:spPr>
          <a:xfrm>
            <a:off x="301457" y="1544039"/>
            <a:ext cx="359787" cy="378724"/>
          </a:xfrm>
          <a:prstGeom prst="rect">
            <a:avLst/>
          </a:prstGeom>
        </p:spPr>
      </p:pic>
      <p:sp>
        <p:nvSpPr>
          <p:cNvPr id="40" name="TextBox 39">
            <a:extLst>
              <a:ext uri="{FF2B5EF4-FFF2-40B4-BE49-F238E27FC236}">
                <a16:creationId xmlns:a16="http://schemas.microsoft.com/office/drawing/2014/main" id="{AA157B62-B826-E4AF-949F-74743C8A9AEF}"/>
              </a:ext>
            </a:extLst>
          </p:cNvPr>
          <p:cNvSpPr txBox="1"/>
          <p:nvPr/>
        </p:nvSpPr>
        <p:spPr>
          <a:xfrm>
            <a:off x="520376" y="2617971"/>
            <a:ext cx="693395" cy="276999"/>
          </a:xfrm>
          <a:prstGeom prst="rect">
            <a:avLst/>
          </a:prstGeom>
          <a:noFill/>
        </p:spPr>
        <p:txBody>
          <a:bodyPr wrap="none" rtlCol="0">
            <a:spAutoFit/>
          </a:bodyPr>
          <a:lstStyle/>
          <a:p>
            <a:r>
              <a:rPr lang="en-US" sz="1200"/>
              <a:t>Existing</a:t>
            </a:r>
          </a:p>
        </p:txBody>
      </p:sp>
      <p:sp>
        <p:nvSpPr>
          <p:cNvPr id="41" name="TextBox 40">
            <a:extLst>
              <a:ext uri="{FF2B5EF4-FFF2-40B4-BE49-F238E27FC236}">
                <a16:creationId xmlns:a16="http://schemas.microsoft.com/office/drawing/2014/main" id="{05C88FD9-037C-751D-7838-048940872120}"/>
              </a:ext>
            </a:extLst>
          </p:cNvPr>
          <p:cNvSpPr txBox="1"/>
          <p:nvPr/>
        </p:nvSpPr>
        <p:spPr>
          <a:xfrm>
            <a:off x="2697711" y="2614006"/>
            <a:ext cx="1390381" cy="276999"/>
          </a:xfrm>
          <a:prstGeom prst="rect">
            <a:avLst/>
          </a:prstGeom>
          <a:noFill/>
        </p:spPr>
        <p:txBody>
          <a:bodyPr wrap="none" rtlCol="0">
            <a:spAutoFit/>
          </a:bodyPr>
          <a:lstStyle/>
          <a:p>
            <a:r>
              <a:rPr lang="en-US" sz="1200"/>
              <a:t>Existing Converted</a:t>
            </a:r>
          </a:p>
        </p:txBody>
      </p:sp>
    </p:spTree>
    <p:extLst>
      <p:ext uri="{BB962C8B-B14F-4D97-AF65-F5344CB8AC3E}">
        <p14:creationId xmlns:p14="http://schemas.microsoft.com/office/powerpoint/2010/main" val="1331575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138" name="Connector: Elbow 137">
            <a:extLst>
              <a:ext uri="{FF2B5EF4-FFF2-40B4-BE49-F238E27FC236}">
                <a16:creationId xmlns:a16="http://schemas.microsoft.com/office/drawing/2014/main" id="{EA1B4521-2AE0-61C4-0205-5CED2CCB7C4A}"/>
              </a:ext>
            </a:extLst>
          </p:cNvPr>
          <p:cNvCxnSpPr>
            <a:cxnSpLocks/>
            <a:stCxn id="185" idx="3"/>
            <a:endCxn id="168" idx="1"/>
          </p:cNvCxnSpPr>
          <p:nvPr/>
        </p:nvCxnSpPr>
        <p:spPr bwMode="auto">
          <a:xfrm flipV="1">
            <a:off x="7521336" y="3655310"/>
            <a:ext cx="9144" cy="2105986"/>
          </a:xfrm>
          <a:prstGeom prst="bentConnector3">
            <a:avLst>
              <a:gd name="adj1" fmla="val 50000"/>
            </a:avLst>
          </a:prstGeom>
          <a:solidFill>
            <a:schemeClr val="bg1"/>
          </a:solidFill>
          <a:ln w="635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 name="Connector: Elbow 6">
            <a:extLst>
              <a:ext uri="{FF2B5EF4-FFF2-40B4-BE49-F238E27FC236}">
                <a16:creationId xmlns:a16="http://schemas.microsoft.com/office/drawing/2014/main" id="{0C8228B7-7E72-27EE-4688-6DCE1D0A2CBD}"/>
              </a:ext>
            </a:extLst>
          </p:cNvPr>
          <p:cNvCxnSpPr>
            <a:cxnSpLocks/>
            <a:stCxn id="210" idx="3"/>
            <a:endCxn id="3" idx="1"/>
          </p:cNvCxnSpPr>
          <p:nvPr/>
        </p:nvCxnSpPr>
        <p:spPr bwMode="auto">
          <a:xfrm flipV="1">
            <a:off x="3984786" y="2768085"/>
            <a:ext cx="35749" cy="1163455"/>
          </a:xfrm>
          <a:prstGeom prst="bentConnector3">
            <a:avLst>
              <a:gd name="adj1" fmla="val 50000"/>
            </a:avLst>
          </a:prstGeom>
          <a:solidFill>
            <a:schemeClr val="bg1"/>
          </a:solidFill>
          <a:ln w="635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aphicFrame>
        <p:nvGraphicFramePr>
          <p:cNvPr id="5" name="Object 4" hidden="1">
            <a:extLst>
              <a:ext uri="{FF2B5EF4-FFF2-40B4-BE49-F238E27FC236}">
                <a16:creationId xmlns:a16="http://schemas.microsoft.com/office/drawing/2014/main" id="{21603697-939B-4A2C-A772-A8A99864E14F}"/>
              </a:ext>
            </a:extLst>
          </p:cNvPr>
          <p:cNvGraphicFramePr>
            <a:graphicFrameLocks noChangeAspect="1"/>
          </p:cNvGraphicFramePr>
          <p:nvPr>
            <p:custDataLst>
              <p:tags r:id="rId1"/>
            </p:custDataLst>
            <p:extLst>
              <p:ext uri="{D42A27DB-BD31-4B8C-83A1-F6EECF244321}">
                <p14:modId xmlns:p14="http://schemas.microsoft.com/office/powerpoint/2010/main" val="323847022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131" imgH="131" progId="TCLayout.ActiveDocument.1">
                  <p:embed/>
                </p:oleObj>
              </mc:Choice>
              <mc:Fallback>
                <p:oleObj name="think-cell Slide" r:id="rId4" imgW="131" imgH="131" progId="TCLayout.ActiveDocument.1">
                  <p:embed/>
                  <p:pic>
                    <p:nvPicPr>
                      <p:cNvPr id="5" name="Object 4" hidden="1">
                        <a:extLst>
                          <a:ext uri="{FF2B5EF4-FFF2-40B4-BE49-F238E27FC236}">
                            <a16:creationId xmlns:a16="http://schemas.microsoft.com/office/drawing/2014/main" id="{21603697-939B-4A2C-A772-A8A99864E14F}"/>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el 1"/>
          <p:cNvSpPr>
            <a:spLocks noGrp="1"/>
          </p:cNvSpPr>
          <p:nvPr>
            <p:ph type="title"/>
          </p:nvPr>
        </p:nvSpPr>
        <p:spPr/>
        <p:txBody>
          <a:bodyPr vert="horz"/>
          <a:lstStyle/>
          <a:p>
            <a:r>
              <a:rPr lang="en-US"/>
              <a:t>SDT Process Illustration</a:t>
            </a:r>
            <a:br>
              <a:rPr lang="en-US" sz="2000"/>
            </a:br>
            <a:r>
              <a:rPr lang="en-US" sz="1600">
                <a:solidFill>
                  <a:schemeClr val="accent5"/>
                </a:solidFill>
              </a:rPr>
              <a:t>Continuous Cutover Migration time minimization / optimization</a:t>
            </a:r>
            <a:endParaRPr lang="en-GB" sz="2000">
              <a:solidFill>
                <a:schemeClr val="accent5"/>
              </a:solidFill>
            </a:endParaRPr>
          </a:p>
        </p:txBody>
      </p:sp>
      <p:sp>
        <p:nvSpPr>
          <p:cNvPr id="115" name="Rechteck 116">
            <a:extLst>
              <a:ext uri="{FF2B5EF4-FFF2-40B4-BE49-F238E27FC236}">
                <a16:creationId xmlns:a16="http://schemas.microsoft.com/office/drawing/2014/main" id="{D9FDA691-866C-4501-8C8E-935C45AFC245}"/>
              </a:ext>
            </a:extLst>
          </p:cNvPr>
          <p:cNvSpPr/>
          <p:nvPr/>
        </p:nvSpPr>
        <p:spPr bwMode="auto">
          <a:xfrm>
            <a:off x="7018995" y="6531524"/>
            <a:ext cx="571714" cy="120886"/>
          </a:xfrm>
          <a:prstGeom prst="rect">
            <a:avLst/>
          </a:prstGeom>
          <a:solidFill>
            <a:schemeClr val="tx2"/>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LindeDaxPowerPoint" pitchFamily="34" charset="0"/>
                <a:ea typeface="+mn-ea"/>
                <a:cs typeface="Arial" charset="0"/>
              </a:rPr>
              <a:t>Regional</a:t>
            </a:r>
          </a:p>
        </p:txBody>
      </p:sp>
      <p:sp>
        <p:nvSpPr>
          <p:cNvPr id="116" name="Rechteck 117">
            <a:extLst>
              <a:ext uri="{FF2B5EF4-FFF2-40B4-BE49-F238E27FC236}">
                <a16:creationId xmlns:a16="http://schemas.microsoft.com/office/drawing/2014/main" id="{47F7074B-B5F4-440A-8FA3-B0305716C9A3}"/>
              </a:ext>
            </a:extLst>
          </p:cNvPr>
          <p:cNvSpPr/>
          <p:nvPr/>
        </p:nvSpPr>
        <p:spPr bwMode="auto">
          <a:xfrm>
            <a:off x="7619644" y="6531524"/>
            <a:ext cx="571714" cy="120886"/>
          </a:xfrm>
          <a:prstGeom prst="rect">
            <a:avLst/>
          </a:prstGeom>
          <a:solidFill>
            <a:schemeClr val="accent1"/>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LindeDaxPowerPoint" pitchFamily="34" charset="0"/>
                <a:ea typeface="+mn-ea"/>
                <a:cs typeface="Arial" charset="0"/>
              </a:rPr>
              <a:t>Corporate</a:t>
            </a:r>
          </a:p>
        </p:txBody>
      </p:sp>
      <p:sp>
        <p:nvSpPr>
          <p:cNvPr id="8" name="TextBox 7">
            <a:extLst>
              <a:ext uri="{FF2B5EF4-FFF2-40B4-BE49-F238E27FC236}">
                <a16:creationId xmlns:a16="http://schemas.microsoft.com/office/drawing/2014/main" id="{31AE0AEB-0347-4256-8F9C-DDB71A667D6C}"/>
              </a:ext>
            </a:extLst>
          </p:cNvPr>
          <p:cNvSpPr txBox="1"/>
          <p:nvPr/>
        </p:nvSpPr>
        <p:spPr>
          <a:xfrm>
            <a:off x="1449950" y="6584598"/>
            <a:ext cx="3640740" cy="184666"/>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600" b="0" i="1" u="none" strike="noStrike" kern="1200" cap="none" spc="0" normalizeH="0" baseline="0" noProof="0">
                <a:ln>
                  <a:noFill/>
                </a:ln>
                <a:solidFill>
                  <a:srgbClr val="000000"/>
                </a:solidFill>
                <a:effectLst/>
                <a:uLnTx/>
                <a:uFillTx/>
                <a:latin typeface="LindeDaxPowerPoint" pitchFamily="34" charset="0"/>
                <a:ea typeface="+mn-ea"/>
                <a:cs typeface="Arial" charset="0"/>
              </a:rPr>
              <a:t>*Go Live</a:t>
            </a:r>
            <a:r>
              <a:rPr kumimoji="0" lang="de-DE" sz="600" b="0" i="1" u="none" strike="noStrike" kern="1200" cap="none" spc="0" normalizeH="0" baseline="0" noProof="0">
                <a:ln>
                  <a:noFill/>
                </a:ln>
                <a:solidFill>
                  <a:srgbClr val="000000"/>
                </a:solidFill>
                <a:effectLst/>
                <a:uLnTx/>
                <a:uFillTx/>
                <a:latin typeface="LindeDaxPowerPoint" pitchFamily="34" charset="0"/>
                <a:ea typeface="+mn-ea"/>
                <a:cs typeface="Arial" charset="0"/>
              </a:rPr>
              <a:t> 1 = Bangladesch, Sri Lanka, Vietnam, Indonesia, Philippines, Singapore</a:t>
            </a:r>
            <a:r>
              <a:rPr kumimoji="0" lang="en-US" altLang="zh-CN" sz="600" b="0" i="1" u="none" strike="noStrike" kern="1200" cap="none" spc="0" normalizeH="0" baseline="0" noProof="0">
                <a:ln>
                  <a:noFill/>
                </a:ln>
                <a:solidFill>
                  <a:srgbClr val="000000"/>
                </a:solidFill>
                <a:effectLst/>
                <a:uLnTx/>
                <a:uFillTx/>
                <a:latin typeface="LindeDaxPowerPoint" pitchFamily="34" charset="0"/>
                <a:ea typeface="+mn-ea"/>
                <a:cs typeface="Arial" charset="0"/>
              </a:rPr>
              <a:t> , </a:t>
            </a:r>
            <a:r>
              <a:rPr kumimoji="0" lang="en-US" sz="600" b="0" i="1" u="none" strike="noStrike" kern="1200" cap="none" spc="0" normalizeH="0" baseline="0" noProof="0">
                <a:ln>
                  <a:noFill/>
                </a:ln>
                <a:solidFill>
                  <a:srgbClr val="000000"/>
                </a:solidFill>
                <a:effectLst/>
                <a:uLnTx/>
                <a:uFillTx/>
                <a:latin typeface="LindeDaxPowerPoint" pitchFamily="34" charset="0"/>
                <a:ea typeface="+mn-ea"/>
                <a:cs typeface="Arial" charset="0"/>
              </a:rPr>
              <a:t>India, Thailand, Malaysia</a:t>
            </a:r>
            <a:endParaRPr kumimoji="0" lang="en-US" altLang="zh-CN" sz="600" b="0" i="1" u="none" strike="noStrike" kern="1200" cap="none" spc="0" normalizeH="0" baseline="0" noProof="0">
              <a:ln>
                <a:noFill/>
              </a:ln>
              <a:solidFill>
                <a:srgbClr val="000000"/>
              </a:solidFill>
              <a:effectLst/>
              <a:uLnTx/>
              <a:uFillTx/>
              <a:latin typeface="LindeDaxPowerPoint" pitchFamily="34" charset="0"/>
              <a:ea typeface="+mn-ea"/>
              <a:cs typeface="Arial" charset="0"/>
            </a:endParaRPr>
          </a:p>
        </p:txBody>
      </p:sp>
      <p:sp>
        <p:nvSpPr>
          <p:cNvPr id="166" name="TextBox 165">
            <a:extLst>
              <a:ext uri="{FF2B5EF4-FFF2-40B4-BE49-F238E27FC236}">
                <a16:creationId xmlns:a16="http://schemas.microsoft.com/office/drawing/2014/main" id="{5C28D6C1-6470-41F8-A5E0-DB086CE3B591}"/>
              </a:ext>
            </a:extLst>
          </p:cNvPr>
          <p:cNvSpPr txBox="1"/>
          <p:nvPr/>
        </p:nvSpPr>
        <p:spPr>
          <a:xfrm>
            <a:off x="319340" y="6051856"/>
            <a:ext cx="609823" cy="307777"/>
          </a:xfrm>
          <a:prstGeom prst="rect">
            <a:avLst/>
          </a:prstGeom>
          <a:noFill/>
        </p:spPr>
        <p:txBody>
          <a:bodyPr wrap="square" rtlCol="0" anchor="ct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700" b="0" i="0" u="none" strike="noStrike" kern="1200" cap="none" spc="0" normalizeH="0" baseline="0" noProof="0">
                <a:ln>
                  <a:noFill/>
                </a:ln>
                <a:solidFill>
                  <a:srgbClr val="000000"/>
                </a:solidFill>
                <a:effectLst/>
                <a:uLnTx/>
                <a:uFillTx/>
                <a:latin typeface="LindeDaxPowerPoint" pitchFamily="34" charset="0"/>
                <a:ea typeface="+mn-ea"/>
                <a:cs typeface="Arial" charset="0"/>
              </a:rPr>
              <a:t>Infra</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700" b="0" i="0" u="none" strike="noStrike" kern="1200" cap="none" spc="0" normalizeH="0" baseline="0" noProof="0">
                <a:ln>
                  <a:noFill/>
                </a:ln>
                <a:solidFill>
                  <a:srgbClr val="000000"/>
                </a:solidFill>
                <a:effectLst/>
                <a:uLnTx/>
                <a:uFillTx/>
                <a:latin typeface="LindeDaxPowerPoint" pitchFamily="34" charset="0"/>
                <a:ea typeface="+mn-ea"/>
                <a:cs typeface="Arial" charset="0"/>
              </a:rPr>
              <a:t>structure</a:t>
            </a:r>
          </a:p>
        </p:txBody>
      </p:sp>
      <p:sp>
        <p:nvSpPr>
          <p:cNvPr id="214" name="TextBox 213">
            <a:extLst>
              <a:ext uri="{FF2B5EF4-FFF2-40B4-BE49-F238E27FC236}">
                <a16:creationId xmlns:a16="http://schemas.microsoft.com/office/drawing/2014/main" id="{2F626D7F-EFD1-43E4-A2D6-05B430B140CB}"/>
              </a:ext>
            </a:extLst>
          </p:cNvPr>
          <p:cNvSpPr txBox="1"/>
          <p:nvPr/>
        </p:nvSpPr>
        <p:spPr>
          <a:xfrm>
            <a:off x="794706" y="3771326"/>
            <a:ext cx="424137" cy="215444"/>
          </a:xfrm>
          <a:prstGeom prst="rect">
            <a:avLst/>
          </a:prstGeom>
          <a:noFill/>
        </p:spPr>
        <p:txBody>
          <a:bodyPr wrap="square" rtlCol="0" anchor="ct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LindeDaxPowerPoint" pitchFamily="34" charset="0"/>
                <a:ea typeface="+mn-ea"/>
                <a:cs typeface="Arial" charset="0"/>
              </a:rPr>
              <a:t>SDT</a:t>
            </a:r>
          </a:p>
        </p:txBody>
      </p:sp>
      <p:sp>
        <p:nvSpPr>
          <p:cNvPr id="92" name="Rectangle 6">
            <a:extLst>
              <a:ext uri="{FF2B5EF4-FFF2-40B4-BE49-F238E27FC236}">
                <a16:creationId xmlns:a16="http://schemas.microsoft.com/office/drawing/2014/main" id="{6E5D040D-8EF1-43E6-B013-80E799E0AF59}"/>
              </a:ext>
            </a:extLst>
          </p:cNvPr>
          <p:cNvSpPr>
            <a:spLocks noChangeArrowheads="1"/>
          </p:cNvSpPr>
          <p:nvPr/>
        </p:nvSpPr>
        <p:spPr bwMode="auto">
          <a:xfrm>
            <a:off x="6714683" y="2080825"/>
            <a:ext cx="526967" cy="4284168"/>
          </a:xfrm>
          <a:prstGeom prst="rect">
            <a:avLst/>
          </a:prstGeom>
          <a:solidFill>
            <a:srgbClr val="EAEAE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1" tIns="5" rIns="11" bIns="5"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700" b="0" i="0" u="none" strike="noStrike" kern="1200" cap="none" spc="0" normalizeH="0" baseline="0" noProof="0">
              <a:ln>
                <a:noFill/>
              </a:ln>
              <a:solidFill>
                <a:srgbClr val="000000"/>
              </a:solidFill>
              <a:effectLst/>
              <a:uLnTx/>
              <a:uFillTx/>
              <a:latin typeface="LindeDaxPowerPoint" pitchFamily="34" charset="0"/>
              <a:ea typeface="+mn-ea"/>
              <a:cs typeface="Arial" charset="0"/>
            </a:endParaRPr>
          </a:p>
        </p:txBody>
      </p:sp>
      <p:sp>
        <p:nvSpPr>
          <p:cNvPr id="91" name="Rectangle 6">
            <a:extLst>
              <a:ext uri="{FF2B5EF4-FFF2-40B4-BE49-F238E27FC236}">
                <a16:creationId xmlns:a16="http://schemas.microsoft.com/office/drawing/2014/main" id="{518AF326-CBFF-49CB-8F9D-CF4428C1763F}"/>
              </a:ext>
            </a:extLst>
          </p:cNvPr>
          <p:cNvSpPr>
            <a:spLocks noChangeArrowheads="1"/>
          </p:cNvSpPr>
          <p:nvPr/>
        </p:nvSpPr>
        <p:spPr bwMode="auto">
          <a:xfrm>
            <a:off x="5684071" y="2133466"/>
            <a:ext cx="526967" cy="4284168"/>
          </a:xfrm>
          <a:prstGeom prst="rect">
            <a:avLst/>
          </a:prstGeom>
          <a:solidFill>
            <a:srgbClr val="EAEAE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1" tIns="5" rIns="11" bIns="5"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700" b="0" i="0" u="none" strike="noStrike" kern="1200" cap="none" spc="0" normalizeH="0" baseline="0" noProof="0">
              <a:ln>
                <a:noFill/>
              </a:ln>
              <a:solidFill>
                <a:srgbClr val="000000"/>
              </a:solidFill>
              <a:effectLst/>
              <a:uLnTx/>
              <a:uFillTx/>
              <a:latin typeface="LindeDaxPowerPoint" pitchFamily="34" charset="0"/>
              <a:ea typeface="+mn-ea"/>
              <a:cs typeface="Arial" charset="0"/>
            </a:endParaRPr>
          </a:p>
        </p:txBody>
      </p:sp>
      <p:sp>
        <p:nvSpPr>
          <p:cNvPr id="93" name="Rectangle 6">
            <a:extLst>
              <a:ext uri="{FF2B5EF4-FFF2-40B4-BE49-F238E27FC236}">
                <a16:creationId xmlns:a16="http://schemas.microsoft.com/office/drawing/2014/main" id="{2BC98B51-765C-46FB-B7F4-E376734FAFE4}"/>
              </a:ext>
            </a:extLst>
          </p:cNvPr>
          <p:cNvSpPr>
            <a:spLocks noChangeArrowheads="1"/>
          </p:cNvSpPr>
          <p:nvPr/>
        </p:nvSpPr>
        <p:spPr bwMode="auto">
          <a:xfrm>
            <a:off x="7771181" y="2137206"/>
            <a:ext cx="550358" cy="4280428"/>
          </a:xfrm>
          <a:prstGeom prst="rect">
            <a:avLst/>
          </a:prstGeom>
          <a:solidFill>
            <a:srgbClr val="EAEAE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1" tIns="5" rIns="11" bIns="5"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700" b="0" i="0" u="none" strike="noStrike" kern="1200" cap="none" spc="0" normalizeH="0" baseline="0" noProof="0">
              <a:ln>
                <a:noFill/>
              </a:ln>
              <a:solidFill>
                <a:srgbClr val="000000"/>
              </a:solidFill>
              <a:effectLst/>
              <a:uLnTx/>
              <a:uFillTx/>
              <a:latin typeface="LindeDaxPowerPoint" pitchFamily="34" charset="0"/>
              <a:ea typeface="+mn-ea"/>
              <a:cs typeface="Arial" charset="0"/>
            </a:endParaRPr>
          </a:p>
        </p:txBody>
      </p:sp>
      <p:sp>
        <p:nvSpPr>
          <p:cNvPr id="87" name="Rectangle 6">
            <a:extLst>
              <a:ext uri="{FF2B5EF4-FFF2-40B4-BE49-F238E27FC236}">
                <a16:creationId xmlns:a16="http://schemas.microsoft.com/office/drawing/2014/main" id="{A308EDF4-499F-4D33-ADD8-B67E566EB6A5}"/>
              </a:ext>
            </a:extLst>
          </p:cNvPr>
          <p:cNvSpPr>
            <a:spLocks noChangeArrowheads="1"/>
          </p:cNvSpPr>
          <p:nvPr/>
        </p:nvSpPr>
        <p:spPr bwMode="auto">
          <a:xfrm>
            <a:off x="1491721" y="2022028"/>
            <a:ext cx="522875" cy="4395606"/>
          </a:xfrm>
          <a:prstGeom prst="rect">
            <a:avLst/>
          </a:prstGeom>
          <a:solidFill>
            <a:srgbClr val="EAEAE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1" tIns="5" rIns="11" bIns="5"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700" b="0" i="0" u="none" strike="noStrike" kern="1200" cap="none" spc="0" normalizeH="0" baseline="0" noProof="0">
              <a:ln>
                <a:noFill/>
              </a:ln>
              <a:solidFill>
                <a:srgbClr val="000000"/>
              </a:solidFill>
              <a:effectLst/>
              <a:uLnTx/>
              <a:uFillTx/>
              <a:latin typeface="LindeDaxPowerPoint" pitchFamily="34" charset="0"/>
              <a:ea typeface="+mn-ea"/>
              <a:cs typeface="Arial" charset="0"/>
            </a:endParaRPr>
          </a:p>
        </p:txBody>
      </p:sp>
      <p:sp>
        <p:nvSpPr>
          <p:cNvPr id="90" name="Rectangle 6">
            <a:extLst>
              <a:ext uri="{FF2B5EF4-FFF2-40B4-BE49-F238E27FC236}">
                <a16:creationId xmlns:a16="http://schemas.microsoft.com/office/drawing/2014/main" id="{0BDE38DD-D74C-4BCD-895E-1EBC23B3AD21}"/>
              </a:ext>
            </a:extLst>
          </p:cNvPr>
          <p:cNvSpPr>
            <a:spLocks noChangeArrowheads="1"/>
          </p:cNvSpPr>
          <p:nvPr/>
        </p:nvSpPr>
        <p:spPr bwMode="auto">
          <a:xfrm>
            <a:off x="4630485" y="2139151"/>
            <a:ext cx="525341" cy="4278483"/>
          </a:xfrm>
          <a:prstGeom prst="rect">
            <a:avLst/>
          </a:prstGeom>
          <a:solidFill>
            <a:srgbClr val="EAEAE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1" tIns="5" rIns="11" bIns="5"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700" b="0" i="0" u="none" strike="noStrike" kern="1200" cap="none" spc="0" normalizeH="0" baseline="0" noProof="0">
              <a:ln>
                <a:noFill/>
              </a:ln>
              <a:solidFill>
                <a:srgbClr val="000000"/>
              </a:solidFill>
              <a:effectLst/>
              <a:uLnTx/>
              <a:uFillTx/>
              <a:latin typeface="LindeDaxPowerPoint" pitchFamily="34" charset="0"/>
              <a:ea typeface="+mn-ea"/>
              <a:cs typeface="Arial" charset="0"/>
            </a:endParaRPr>
          </a:p>
        </p:txBody>
      </p:sp>
      <p:sp>
        <p:nvSpPr>
          <p:cNvPr id="89" name="Rectangle 6">
            <a:extLst>
              <a:ext uri="{FF2B5EF4-FFF2-40B4-BE49-F238E27FC236}">
                <a16:creationId xmlns:a16="http://schemas.microsoft.com/office/drawing/2014/main" id="{88D362EB-949B-4113-A850-7E8D99BC5F99}"/>
              </a:ext>
            </a:extLst>
          </p:cNvPr>
          <p:cNvSpPr>
            <a:spLocks noChangeArrowheads="1"/>
          </p:cNvSpPr>
          <p:nvPr/>
        </p:nvSpPr>
        <p:spPr bwMode="auto">
          <a:xfrm>
            <a:off x="3595168" y="2112096"/>
            <a:ext cx="513453" cy="4305538"/>
          </a:xfrm>
          <a:prstGeom prst="rect">
            <a:avLst/>
          </a:prstGeom>
          <a:solidFill>
            <a:srgbClr val="EAEAE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1" tIns="5" rIns="11" bIns="5"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700" b="0" i="0" u="none" strike="noStrike" kern="1200" cap="none" spc="0" normalizeH="0" baseline="0" noProof="0">
              <a:ln>
                <a:noFill/>
              </a:ln>
              <a:solidFill>
                <a:srgbClr val="000000"/>
              </a:solidFill>
              <a:effectLst/>
              <a:uLnTx/>
              <a:uFillTx/>
              <a:latin typeface="LindeDaxPowerPoint" pitchFamily="34" charset="0"/>
              <a:ea typeface="+mn-ea"/>
              <a:cs typeface="Arial" charset="0"/>
            </a:endParaRPr>
          </a:p>
        </p:txBody>
      </p:sp>
      <p:sp>
        <p:nvSpPr>
          <p:cNvPr id="88" name="Rectangle 6">
            <a:extLst>
              <a:ext uri="{FF2B5EF4-FFF2-40B4-BE49-F238E27FC236}">
                <a16:creationId xmlns:a16="http://schemas.microsoft.com/office/drawing/2014/main" id="{8144C63E-ADDF-4D8A-9B03-D9AD04EF0CAA}"/>
              </a:ext>
            </a:extLst>
          </p:cNvPr>
          <p:cNvSpPr>
            <a:spLocks noChangeArrowheads="1"/>
          </p:cNvSpPr>
          <p:nvPr/>
        </p:nvSpPr>
        <p:spPr bwMode="auto">
          <a:xfrm>
            <a:off x="2542030" y="2135730"/>
            <a:ext cx="510191" cy="4281904"/>
          </a:xfrm>
          <a:prstGeom prst="rect">
            <a:avLst/>
          </a:prstGeom>
          <a:solidFill>
            <a:srgbClr val="EAEAE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1" tIns="5" rIns="11" bIns="5"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700" b="0" i="0" u="none" strike="noStrike" kern="1200" cap="none" spc="0" normalizeH="0" baseline="0" noProof="0">
              <a:ln>
                <a:noFill/>
              </a:ln>
              <a:solidFill>
                <a:srgbClr val="000000"/>
              </a:solidFill>
              <a:effectLst/>
              <a:uLnTx/>
              <a:uFillTx/>
              <a:latin typeface="LindeDaxPowerPoint" pitchFamily="34" charset="0"/>
              <a:ea typeface="+mn-ea"/>
              <a:cs typeface="Arial" charset="0"/>
            </a:endParaRPr>
          </a:p>
        </p:txBody>
      </p:sp>
      <p:sp>
        <p:nvSpPr>
          <p:cNvPr id="86" name="Line 19">
            <a:extLst>
              <a:ext uri="{FF2B5EF4-FFF2-40B4-BE49-F238E27FC236}">
                <a16:creationId xmlns:a16="http://schemas.microsoft.com/office/drawing/2014/main" id="{B803D8CC-1558-483E-84F5-B6E18B48E9D3}"/>
              </a:ext>
            </a:extLst>
          </p:cNvPr>
          <p:cNvSpPr>
            <a:spLocks noChangeShapeType="1"/>
          </p:cNvSpPr>
          <p:nvPr/>
        </p:nvSpPr>
        <p:spPr bwMode="auto">
          <a:xfrm>
            <a:off x="5678320" y="2006370"/>
            <a:ext cx="0" cy="4404111"/>
          </a:xfrm>
          <a:prstGeom prst="line">
            <a:avLst/>
          </a:prstGeom>
          <a:noFill/>
          <a:ln w="3175">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72000" tIns="72000" rIns="72000" bIns="72000" anchor="ctr" anchorCtr="1">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700" b="0" i="0" u="none" strike="noStrike" kern="1200" cap="none" spc="0" normalizeH="0" baseline="0" noProof="0">
              <a:ln>
                <a:noFill/>
              </a:ln>
              <a:solidFill>
                <a:srgbClr val="000000"/>
              </a:solidFill>
              <a:effectLst/>
              <a:uLnTx/>
              <a:uFillTx/>
              <a:latin typeface="LindeDaxPowerPoint" pitchFamily="34" charset="0"/>
              <a:ea typeface="+mn-ea"/>
              <a:cs typeface="Arial" charset="0"/>
            </a:endParaRPr>
          </a:p>
        </p:txBody>
      </p:sp>
      <p:sp>
        <p:nvSpPr>
          <p:cNvPr id="85" name="Line 19">
            <a:extLst>
              <a:ext uri="{FF2B5EF4-FFF2-40B4-BE49-F238E27FC236}">
                <a16:creationId xmlns:a16="http://schemas.microsoft.com/office/drawing/2014/main" id="{AE5EFDD3-7346-49E2-A98D-4966CDA66D51}"/>
              </a:ext>
            </a:extLst>
          </p:cNvPr>
          <p:cNvSpPr>
            <a:spLocks noChangeShapeType="1"/>
          </p:cNvSpPr>
          <p:nvPr/>
        </p:nvSpPr>
        <p:spPr bwMode="auto">
          <a:xfrm>
            <a:off x="4113930" y="2006370"/>
            <a:ext cx="0" cy="4404111"/>
          </a:xfrm>
          <a:prstGeom prst="line">
            <a:avLst/>
          </a:prstGeom>
          <a:noFill/>
          <a:ln w="3175">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72000" tIns="72000" rIns="72000" bIns="72000" anchor="ctr" anchorCtr="1">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700" b="0" i="0" u="none" strike="noStrike" kern="1200" cap="none" spc="0" normalizeH="0" baseline="0" noProof="0">
              <a:ln>
                <a:noFill/>
              </a:ln>
              <a:solidFill>
                <a:srgbClr val="000000"/>
              </a:solidFill>
              <a:effectLst/>
              <a:uLnTx/>
              <a:uFillTx/>
              <a:latin typeface="LindeDaxPowerPoint" pitchFamily="34" charset="0"/>
              <a:ea typeface="+mn-ea"/>
              <a:cs typeface="Arial" charset="0"/>
            </a:endParaRPr>
          </a:p>
        </p:txBody>
      </p:sp>
      <p:sp>
        <p:nvSpPr>
          <p:cNvPr id="49" name="Line 19">
            <a:extLst>
              <a:ext uri="{FF2B5EF4-FFF2-40B4-BE49-F238E27FC236}">
                <a16:creationId xmlns:a16="http://schemas.microsoft.com/office/drawing/2014/main" id="{B8AF85E9-0990-4B2B-9594-39C7856BC9DB}"/>
              </a:ext>
            </a:extLst>
          </p:cNvPr>
          <p:cNvSpPr>
            <a:spLocks noChangeShapeType="1"/>
          </p:cNvSpPr>
          <p:nvPr/>
        </p:nvSpPr>
        <p:spPr bwMode="auto">
          <a:xfrm>
            <a:off x="2543222" y="2006370"/>
            <a:ext cx="0" cy="4404111"/>
          </a:xfrm>
          <a:prstGeom prst="line">
            <a:avLst/>
          </a:prstGeom>
          <a:noFill/>
          <a:ln w="3175">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72000" tIns="72000" rIns="72000" bIns="72000" anchor="ctr" anchorCtr="1">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700" b="0" i="0" u="none" strike="noStrike" kern="1200" cap="none" spc="0" normalizeH="0" baseline="0" noProof="0">
              <a:ln>
                <a:noFill/>
              </a:ln>
              <a:solidFill>
                <a:srgbClr val="000000"/>
              </a:solidFill>
              <a:effectLst/>
              <a:uLnTx/>
              <a:uFillTx/>
              <a:latin typeface="LindeDaxPowerPoint" pitchFamily="34" charset="0"/>
              <a:ea typeface="+mn-ea"/>
              <a:cs typeface="Arial" charset="0"/>
            </a:endParaRPr>
          </a:p>
        </p:txBody>
      </p:sp>
      <p:sp>
        <p:nvSpPr>
          <p:cNvPr id="107" name="Line 19">
            <a:extLst>
              <a:ext uri="{FF2B5EF4-FFF2-40B4-BE49-F238E27FC236}">
                <a16:creationId xmlns:a16="http://schemas.microsoft.com/office/drawing/2014/main" id="{E03136F9-3BB2-4DBE-8681-782E726AB441}"/>
              </a:ext>
            </a:extLst>
          </p:cNvPr>
          <p:cNvSpPr>
            <a:spLocks noChangeShapeType="1"/>
          </p:cNvSpPr>
          <p:nvPr/>
        </p:nvSpPr>
        <p:spPr bwMode="auto">
          <a:xfrm>
            <a:off x="6725808" y="2006370"/>
            <a:ext cx="0" cy="4404111"/>
          </a:xfrm>
          <a:prstGeom prst="line">
            <a:avLst/>
          </a:prstGeom>
          <a:noFill/>
          <a:ln w="3175">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72000" tIns="72000" rIns="72000" bIns="72000" anchor="ctr" anchorCtr="1">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700" b="0" i="0" u="none" strike="noStrike" kern="1200" cap="none" spc="0" normalizeH="0" baseline="0" noProof="0">
              <a:ln>
                <a:noFill/>
              </a:ln>
              <a:solidFill>
                <a:srgbClr val="000000"/>
              </a:solidFill>
              <a:effectLst/>
              <a:uLnTx/>
              <a:uFillTx/>
              <a:latin typeface="LindeDaxPowerPoint" pitchFamily="34" charset="0"/>
              <a:ea typeface="+mn-ea"/>
              <a:cs typeface="Arial" charset="0"/>
            </a:endParaRPr>
          </a:p>
        </p:txBody>
      </p:sp>
      <p:sp>
        <p:nvSpPr>
          <p:cNvPr id="195" name="Rechteck 107">
            <a:extLst>
              <a:ext uri="{FF2B5EF4-FFF2-40B4-BE49-F238E27FC236}">
                <a16:creationId xmlns:a16="http://schemas.microsoft.com/office/drawing/2014/main" id="{EFB6308C-A825-43B9-9EA8-EDA00FC0AC6B}"/>
              </a:ext>
            </a:extLst>
          </p:cNvPr>
          <p:cNvSpPr/>
          <p:nvPr/>
        </p:nvSpPr>
        <p:spPr bwMode="auto">
          <a:xfrm>
            <a:off x="1748658" y="3501877"/>
            <a:ext cx="1067442" cy="182768"/>
          </a:xfrm>
          <a:prstGeom prst="rect">
            <a:avLst/>
          </a:prstGeom>
          <a:solidFill>
            <a:schemeClr val="accent1"/>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LindeDaxPowerPoint" pitchFamily="34" charset="0"/>
                <a:ea typeface="+mn-ea"/>
                <a:cs typeface="Arial" charset="0"/>
              </a:rPr>
              <a:t>Create SDT MBP</a:t>
            </a:r>
          </a:p>
        </p:txBody>
      </p:sp>
      <p:sp>
        <p:nvSpPr>
          <p:cNvPr id="247" name="Line 19">
            <a:extLst>
              <a:ext uri="{FF2B5EF4-FFF2-40B4-BE49-F238E27FC236}">
                <a16:creationId xmlns:a16="http://schemas.microsoft.com/office/drawing/2014/main" id="{C0D8B3CE-7596-4D9D-9590-18C361792121}"/>
              </a:ext>
            </a:extLst>
          </p:cNvPr>
          <p:cNvSpPr>
            <a:spLocks noChangeShapeType="1"/>
          </p:cNvSpPr>
          <p:nvPr/>
        </p:nvSpPr>
        <p:spPr bwMode="auto">
          <a:xfrm>
            <a:off x="8832850" y="2006370"/>
            <a:ext cx="0" cy="4404111"/>
          </a:xfrm>
          <a:prstGeom prst="line">
            <a:avLst/>
          </a:prstGeom>
          <a:noFill/>
          <a:ln w="3175">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72000" tIns="72000" rIns="72000" bIns="72000" anchor="ctr" anchorCtr="1">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LindeDaxPowerPoint" pitchFamily="34" charset="0"/>
              <a:ea typeface="+mn-ea"/>
              <a:cs typeface="Arial" charset="0"/>
            </a:endParaRPr>
          </a:p>
        </p:txBody>
      </p:sp>
      <p:sp>
        <p:nvSpPr>
          <p:cNvPr id="300" name="Rechteck 107">
            <a:extLst>
              <a:ext uri="{FF2B5EF4-FFF2-40B4-BE49-F238E27FC236}">
                <a16:creationId xmlns:a16="http://schemas.microsoft.com/office/drawing/2014/main" id="{7B5BFDB5-D851-41A1-AC45-4D5A0497D880}"/>
              </a:ext>
            </a:extLst>
          </p:cNvPr>
          <p:cNvSpPr/>
          <p:nvPr/>
        </p:nvSpPr>
        <p:spPr bwMode="auto">
          <a:xfrm>
            <a:off x="2296705" y="5695839"/>
            <a:ext cx="1543612" cy="130914"/>
          </a:xfrm>
          <a:prstGeom prst="rect">
            <a:avLst/>
          </a:prstGeom>
          <a:solidFill>
            <a:schemeClr val="accent1"/>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LindeDaxPowerPoint" pitchFamily="34" charset="0"/>
                <a:ea typeface="+mn-ea"/>
                <a:cs typeface="Arial" charset="0"/>
              </a:rPr>
              <a:t>TM1, SRC2</a:t>
            </a:r>
          </a:p>
        </p:txBody>
      </p:sp>
      <p:sp>
        <p:nvSpPr>
          <p:cNvPr id="143" name="Rechteck 107">
            <a:extLst>
              <a:ext uri="{FF2B5EF4-FFF2-40B4-BE49-F238E27FC236}">
                <a16:creationId xmlns:a16="http://schemas.microsoft.com/office/drawing/2014/main" id="{6EF4FC0B-3ED7-4CC2-B270-9C9DEF249C9F}"/>
              </a:ext>
            </a:extLst>
          </p:cNvPr>
          <p:cNvSpPr/>
          <p:nvPr/>
        </p:nvSpPr>
        <p:spPr bwMode="auto">
          <a:xfrm>
            <a:off x="1895627" y="6038970"/>
            <a:ext cx="920473" cy="130914"/>
          </a:xfrm>
          <a:prstGeom prst="rect">
            <a:avLst/>
          </a:prstGeom>
          <a:solidFill>
            <a:schemeClr val="accent1"/>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LindeDaxPowerPoint" pitchFamily="34" charset="0"/>
                <a:ea typeface="+mn-ea"/>
                <a:cs typeface="Arial" charset="0"/>
              </a:rPr>
              <a:t>TM0, SRC1</a:t>
            </a:r>
          </a:p>
        </p:txBody>
      </p:sp>
      <p:sp>
        <p:nvSpPr>
          <p:cNvPr id="155" name="Rechteck 107">
            <a:extLst>
              <a:ext uri="{FF2B5EF4-FFF2-40B4-BE49-F238E27FC236}">
                <a16:creationId xmlns:a16="http://schemas.microsoft.com/office/drawing/2014/main" id="{D3DF11B0-43B2-497B-8DB8-0F77AC29A2D4}"/>
              </a:ext>
            </a:extLst>
          </p:cNvPr>
          <p:cNvSpPr/>
          <p:nvPr/>
        </p:nvSpPr>
        <p:spPr bwMode="auto">
          <a:xfrm>
            <a:off x="4736189" y="2933731"/>
            <a:ext cx="987203" cy="192714"/>
          </a:xfrm>
          <a:prstGeom prst="rect">
            <a:avLst/>
          </a:prstGeom>
          <a:solidFill>
            <a:schemeClr val="tx2"/>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LindeDaxPowerPoint" pitchFamily="34" charset="0"/>
                <a:ea typeface="+mn-ea"/>
                <a:cs typeface="Arial" charset="0"/>
              </a:rPr>
              <a:t>System Integration Test</a:t>
            </a:r>
          </a:p>
        </p:txBody>
      </p:sp>
      <p:sp>
        <p:nvSpPr>
          <p:cNvPr id="162" name="Rechteck 107">
            <a:extLst>
              <a:ext uri="{FF2B5EF4-FFF2-40B4-BE49-F238E27FC236}">
                <a16:creationId xmlns:a16="http://schemas.microsoft.com/office/drawing/2014/main" id="{D9ED476F-4CC4-4823-8AF1-A7A9FF5AB6A4}"/>
              </a:ext>
            </a:extLst>
          </p:cNvPr>
          <p:cNvSpPr/>
          <p:nvPr/>
        </p:nvSpPr>
        <p:spPr bwMode="auto">
          <a:xfrm>
            <a:off x="5960497" y="2933731"/>
            <a:ext cx="1055213" cy="192714"/>
          </a:xfrm>
          <a:prstGeom prst="rect">
            <a:avLst/>
          </a:prstGeom>
          <a:solidFill>
            <a:schemeClr val="tx2"/>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LindeDaxPowerPoint" pitchFamily="34" charset="0"/>
                <a:ea typeface="+mn-ea"/>
                <a:cs typeface="Arial" charset="0"/>
              </a:rPr>
              <a:t>UAT</a:t>
            </a:r>
          </a:p>
        </p:txBody>
      </p:sp>
      <p:sp>
        <p:nvSpPr>
          <p:cNvPr id="167" name="Rechteck 107">
            <a:extLst>
              <a:ext uri="{FF2B5EF4-FFF2-40B4-BE49-F238E27FC236}">
                <a16:creationId xmlns:a16="http://schemas.microsoft.com/office/drawing/2014/main" id="{E079F31C-C82F-42DE-A3CF-A3CAC1738DAC}"/>
              </a:ext>
            </a:extLst>
          </p:cNvPr>
          <p:cNvSpPr/>
          <p:nvPr/>
        </p:nvSpPr>
        <p:spPr bwMode="auto">
          <a:xfrm>
            <a:off x="5432490" y="3563926"/>
            <a:ext cx="523080" cy="182768"/>
          </a:xfrm>
          <a:prstGeom prst="rect">
            <a:avLst/>
          </a:prstGeom>
          <a:solidFill>
            <a:schemeClr val="accent1"/>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LindeDaxPowerPoint" pitchFamily="34" charset="0"/>
                <a:ea typeface="+mn-ea"/>
                <a:cs typeface="Arial" charset="0"/>
              </a:rPr>
              <a:t>TM2</a:t>
            </a:r>
          </a:p>
        </p:txBody>
      </p:sp>
      <p:sp>
        <p:nvSpPr>
          <p:cNvPr id="168" name="Rechteck 107">
            <a:extLst>
              <a:ext uri="{FF2B5EF4-FFF2-40B4-BE49-F238E27FC236}">
                <a16:creationId xmlns:a16="http://schemas.microsoft.com/office/drawing/2014/main" id="{D0F18202-538D-417F-8A22-AE2FDAAF8F4A}"/>
              </a:ext>
            </a:extLst>
          </p:cNvPr>
          <p:cNvSpPr/>
          <p:nvPr/>
        </p:nvSpPr>
        <p:spPr bwMode="auto">
          <a:xfrm>
            <a:off x="7530480" y="3563926"/>
            <a:ext cx="360073" cy="182768"/>
          </a:xfrm>
          <a:prstGeom prst="rect">
            <a:avLst/>
          </a:prstGeom>
          <a:solidFill>
            <a:schemeClr val="accent1"/>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LindeDaxPowerPoint" pitchFamily="34" charset="0"/>
                <a:ea typeface="+mn-ea"/>
                <a:cs typeface="Arial" charset="0"/>
              </a:rPr>
              <a:t>GL Sim</a:t>
            </a:r>
          </a:p>
        </p:txBody>
      </p:sp>
      <p:cxnSp>
        <p:nvCxnSpPr>
          <p:cNvPr id="178" name="Connector: Elbow 177">
            <a:extLst>
              <a:ext uri="{FF2B5EF4-FFF2-40B4-BE49-F238E27FC236}">
                <a16:creationId xmlns:a16="http://schemas.microsoft.com/office/drawing/2014/main" id="{780F566B-1CFB-4267-A9BB-A89F195F85E2}"/>
              </a:ext>
            </a:extLst>
          </p:cNvPr>
          <p:cNvCxnSpPr>
            <a:cxnSpLocks/>
            <a:stCxn id="212" idx="3"/>
            <a:endCxn id="155" idx="1"/>
          </p:cNvCxnSpPr>
          <p:nvPr/>
        </p:nvCxnSpPr>
        <p:spPr bwMode="auto">
          <a:xfrm flipV="1">
            <a:off x="4590719" y="3030088"/>
            <a:ext cx="145470" cy="563173"/>
          </a:xfrm>
          <a:prstGeom prst="bentConnector3">
            <a:avLst>
              <a:gd name="adj1" fmla="val 50000"/>
            </a:avLst>
          </a:prstGeom>
          <a:solidFill>
            <a:schemeClr val="bg1"/>
          </a:solidFill>
          <a:ln w="635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2" name="Connector: Elbow 181">
            <a:extLst>
              <a:ext uri="{FF2B5EF4-FFF2-40B4-BE49-F238E27FC236}">
                <a16:creationId xmlns:a16="http://schemas.microsoft.com/office/drawing/2014/main" id="{2A0210FA-7151-46BD-A02B-9EFAAFC829BD}"/>
              </a:ext>
            </a:extLst>
          </p:cNvPr>
          <p:cNvCxnSpPr>
            <a:cxnSpLocks/>
            <a:stCxn id="167" idx="3"/>
            <a:endCxn id="162" idx="1"/>
          </p:cNvCxnSpPr>
          <p:nvPr/>
        </p:nvCxnSpPr>
        <p:spPr bwMode="auto">
          <a:xfrm flipV="1">
            <a:off x="5955569" y="3030088"/>
            <a:ext cx="4928" cy="625222"/>
          </a:xfrm>
          <a:prstGeom prst="bentConnector3">
            <a:avLst>
              <a:gd name="adj1" fmla="val 50000"/>
            </a:avLst>
          </a:prstGeom>
          <a:solidFill>
            <a:schemeClr val="bg1"/>
          </a:solidFill>
          <a:ln w="635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4" name="Rechteck 107">
            <a:extLst>
              <a:ext uri="{FF2B5EF4-FFF2-40B4-BE49-F238E27FC236}">
                <a16:creationId xmlns:a16="http://schemas.microsoft.com/office/drawing/2014/main" id="{41073382-8839-4F9A-B9B2-6027392716A5}"/>
              </a:ext>
            </a:extLst>
          </p:cNvPr>
          <p:cNvSpPr/>
          <p:nvPr/>
        </p:nvSpPr>
        <p:spPr bwMode="auto">
          <a:xfrm>
            <a:off x="4566448" y="5695839"/>
            <a:ext cx="858589" cy="130914"/>
          </a:xfrm>
          <a:prstGeom prst="rect">
            <a:avLst/>
          </a:prstGeom>
          <a:solidFill>
            <a:schemeClr val="accent1"/>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LindeDaxPowerPoint" pitchFamily="34" charset="0"/>
                <a:ea typeface="+mn-ea"/>
                <a:cs typeface="Arial" charset="0"/>
              </a:rPr>
              <a:t>TM2, SRC1</a:t>
            </a:r>
          </a:p>
        </p:txBody>
      </p:sp>
      <p:sp>
        <p:nvSpPr>
          <p:cNvPr id="185" name="Rechteck 107">
            <a:extLst>
              <a:ext uri="{FF2B5EF4-FFF2-40B4-BE49-F238E27FC236}">
                <a16:creationId xmlns:a16="http://schemas.microsoft.com/office/drawing/2014/main" id="{9D9565FE-B584-48F7-AA03-0AF803B7B483}"/>
              </a:ext>
            </a:extLst>
          </p:cNvPr>
          <p:cNvSpPr/>
          <p:nvPr/>
        </p:nvSpPr>
        <p:spPr bwMode="auto">
          <a:xfrm>
            <a:off x="6871802" y="5695839"/>
            <a:ext cx="649534" cy="130914"/>
          </a:xfrm>
          <a:prstGeom prst="rect">
            <a:avLst/>
          </a:prstGeom>
          <a:solidFill>
            <a:schemeClr val="accent1"/>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LindeDaxPowerPoint" pitchFamily="34" charset="0"/>
                <a:ea typeface="+mn-ea"/>
                <a:cs typeface="Arial" charset="0"/>
              </a:rPr>
              <a:t>TM1, SRC2</a:t>
            </a:r>
          </a:p>
        </p:txBody>
      </p:sp>
      <p:sp>
        <p:nvSpPr>
          <p:cNvPr id="194" name="Rechteck 107">
            <a:extLst>
              <a:ext uri="{FF2B5EF4-FFF2-40B4-BE49-F238E27FC236}">
                <a16:creationId xmlns:a16="http://schemas.microsoft.com/office/drawing/2014/main" id="{FDE2AB47-54EB-4CA7-A04C-6134B362AD43}"/>
              </a:ext>
            </a:extLst>
          </p:cNvPr>
          <p:cNvSpPr/>
          <p:nvPr/>
        </p:nvSpPr>
        <p:spPr bwMode="auto">
          <a:xfrm>
            <a:off x="6400919" y="6219950"/>
            <a:ext cx="1673146" cy="130914"/>
          </a:xfrm>
          <a:prstGeom prst="rect">
            <a:avLst/>
          </a:prstGeom>
          <a:solidFill>
            <a:schemeClr val="accent1"/>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LindeDaxPowerPoint" pitchFamily="34" charset="0"/>
                <a:ea typeface="+mn-ea"/>
                <a:cs typeface="Arial" charset="0"/>
              </a:rPr>
              <a:t>P2A</a:t>
            </a:r>
          </a:p>
        </p:txBody>
      </p:sp>
      <p:sp>
        <p:nvSpPr>
          <p:cNvPr id="230" name="Rechteck 107">
            <a:extLst>
              <a:ext uri="{FF2B5EF4-FFF2-40B4-BE49-F238E27FC236}">
                <a16:creationId xmlns:a16="http://schemas.microsoft.com/office/drawing/2014/main" id="{6E39ECDA-B992-43BC-8B77-425ECAEAF592}"/>
              </a:ext>
            </a:extLst>
          </p:cNvPr>
          <p:cNvSpPr/>
          <p:nvPr/>
        </p:nvSpPr>
        <p:spPr bwMode="auto">
          <a:xfrm>
            <a:off x="7012913" y="2714219"/>
            <a:ext cx="1042941" cy="172667"/>
          </a:xfrm>
          <a:prstGeom prst="rect">
            <a:avLst/>
          </a:prstGeom>
          <a:solidFill>
            <a:schemeClr val="tx2"/>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LindeDaxPowerPoint" pitchFamily="34" charset="0"/>
                <a:ea typeface="+mn-ea"/>
                <a:cs typeface="Arial" charset="0"/>
              </a:rPr>
              <a:t>Cut Over Prep</a:t>
            </a:r>
          </a:p>
        </p:txBody>
      </p:sp>
      <p:cxnSp>
        <p:nvCxnSpPr>
          <p:cNvPr id="239" name="Connector: Elbow 238">
            <a:extLst>
              <a:ext uri="{FF2B5EF4-FFF2-40B4-BE49-F238E27FC236}">
                <a16:creationId xmlns:a16="http://schemas.microsoft.com/office/drawing/2014/main" id="{4B793B4C-18CD-474D-ACDC-25AABCA35944}"/>
              </a:ext>
            </a:extLst>
          </p:cNvPr>
          <p:cNvCxnSpPr>
            <a:cxnSpLocks/>
            <a:stCxn id="241" idx="3"/>
            <a:endCxn id="167" idx="1"/>
          </p:cNvCxnSpPr>
          <p:nvPr/>
        </p:nvCxnSpPr>
        <p:spPr bwMode="auto">
          <a:xfrm>
            <a:off x="5389974" y="3175105"/>
            <a:ext cx="42516" cy="480205"/>
          </a:xfrm>
          <a:prstGeom prst="bentConnector3">
            <a:avLst>
              <a:gd name="adj1" fmla="val 50000"/>
            </a:avLst>
          </a:prstGeom>
          <a:solidFill>
            <a:schemeClr val="bg1"/>
          </a:solidFill>
          <a:ln w="635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41" name="TextBox 240">
            <a:extLst>
              <a:ext uri="{FF2B5EF4-FFF2-40B4-BE49-F238E27FC236}">
                <a16:creationId xmlns:a16="http://schemas.microsoft.com/office/drawing/2014/main" id="{96249F7B-C874-462F-AE3D-74F85A8AD24E}"/>
              </a:ext>
            </a:extLst>
          </p:cNvPr>
          <p:cNvSpPr txBox="1"/>
          <p:nvPr/>
        </p:nvSpPr>
        <p:spPr>
          <a:xfrm>
            <a:off x="4736188" y="3125371"/>
            <a:ext cx="653786" cy="99467"/>
          </a:xfrm>
          <a:prstGeom prst="rect">
            <a:avLst/>
          </a:prstGeom>
          <a:solidFill>
            <a:schemeClr val="tx2"/>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ctr" anchorCtr="0" compatLnSpc="1">
            <a:prstTxWarp prst="textNoShape">
              <a:avLst/>
            </a:prstTxWarp>
          </a:bodyPr>
          <a:lstStyle>
            <a:defPPr>
              <a:defRPr lang="en-US"/>
            </a:defPPr>
            <a:lvl1pPr marL="0" marR="0" lvl="0" indent="0" algn="ctr" defTabSz="914400" eaLnBrk="1" latinLnBrk="0" hangingPunct="1">
              <a:lnSpc>
                <a:spcPct val="100000"/>
              </a:lnSpc>
              <a:buClrTx/>
              <a:buSzTx/>
              <a:buFontTx/>
              <a:buNone/>
              <a:tabLst/>
              <a:defRPr kumimoji="0" b="0" i="0" u="none" strike="noStrike" cap="none" spc="0" normalizeH="0" baseline="0">
                <a:ln>
                  <a:noFill/>
                </a:ln>
                <a:solidFill>
                  <a:srgbClr val="FFFFFF"/>
                </a:solidFill>
                <a:effectLst/>
                <a:uLnTx/>
                <a:uFillTx/>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500" b="0" i="0" u="none" strike="noStrike" kern="1200" cap="none" spc="0" normalizeH="0" baseline="0" noProof="0">
                <a:ln>
                  <a:noFill/>
                </a:ln>
                <a:solidFill>
                  <a:srgbClr val="FFFFFF"/>
                </a:solidFill>
                <a:effectLst/>
                <a:uLnTx/>
                <a:uFillTx/>
                <a:latin typeface="LindeDaxPowerPoint" pitchFamily="34" charset="0"/>
                <a:ea typeface="+mn-ea"/>
                <a:cs typeface="Arial" charset="0"/>
              </a:rPr>
              <a:t>Data Validation</a:t>
            </a:r>
          </a:p>
        </p:txBody>
      </p:sp>
      <p:cxnSp>
        <p:nvCxnSpPr>
          <p:cNvPr id="251" name="Connector: Elbow 250">
            <a:extLst>
              <a:ext uri="{FF2B5EF4-FFF2-40B4-BE49-F238E27FC236}">
                <a16:creationId xmlns:a16="http://schemas.microsoft.com/office/drawing/2014/main" id="{323947D0-8807-48C8-8D79-F1C09CE0D8A0}"/>
              </a:ext>
            </a:extLst>
          </p:cNvPr>
          <p:cNvCxnSpPr>
            <a:cxnSpLocks/>
            <a:stCxn id="158" idx="3"/>
          </p:cNvCxnSpPr>
          <p:nvPr/>
        </p:nvCxnSpPr>
        <p:spPr bwMode="auto">
          <a:xfrm>
            <a:off x="7012912" y="3182047"/>
            <a:ext cx="515975" cy="441709"/>
          </a:xfrm>
          <a:prstGeom prst="bentConnector3">
            <a:avLst>
              <a:gd name="adj1" fmla="val 19468"/>
            </a:avLst>
          </a:prstGeom>
          <a:solidFill>
            <a:schemeClr val="bg1"/>
          </a:solidFill>
          <a:ln w="635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8" name="TextBox 157">
            <a:extLst>
              <a:ext uri="{FF2B5EF4-FFF2-40B4-BE49-F238E27FC236}">
                <a16:creationId xmlns:a16="http://schemas.microsoft.com/office/drawing/2014/main" id="{698EC1A4-DA53-47AA-AA9E-69FB38A9F5A7}"/>
              </a:ext>
            </a:extLst>
          </p:cNvPr>
          <p:cNvSpPr txBox="1"/>
          <p:nvPr/>
        </p:nvSpPr>
        <p:spPr>
          <a:xfrm>
            <a:off x="5960497" y="3132313"/>
            <a:ext cx="1052415" cy="99467"/>
          </a:xfrm>
          <a:prstGeom prst="rect">
            <a:avLst/>
          </a:prstGeom>
          <a:solidFill>
            <a:schemeClr val="tx2"/>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ctr" anchorCtr="0" compatLnSpc="1">
            <a:prstTxWarp prst="textNoShape">
              <a:avLst/>
            </a:prstTxWarp>
          </a:bodyPr>
          <a:lstStyle>
            <a:defPPr>
              <a:defRPr lang="en-US"/>
            </a:defPPr>
            <a:lvl1pPr marL="0" marR="0" lvl="0" indent="0" algn="ctr" defTabSz="914400" eaLnBrk="1" latinLnBrk="0" hangingPunct="1">
              <a:lnSpc>
                <a:spcPct val="100000"/>
              </a:lnSpc>
              <a:buClrTx/>
              <a:buSzTx/>
              <a:buFontTx/>
              <a:buNone/>
              <a:tabLst/>
              <a:defRPr kumimoji="0" b="0" i="0" u="none" strike="noStrike" cap="none" spc="0" normalizeH="0" baseline="0">
                <a:ln>
                  <a:noFill/>
                </a:ln>
                <a:solidFill>
                  <a:srgbClr val="FFFFFF"/>
                </a:solidFill>
                <a:effectLst/>
                <a:uLnTx/>
                <a:uFillTx/>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500" b="0" i="0" u="none" strike="noStrike" kern="1200" cap="none" spc="0" normalizeH="0" baseline="0" noProof="0">
                <a:ln>
                  <a:noFill/>
                </a:ln>
                <a:solidFill>
                  <a:srgbClr val="FFFFFF"/>
                </a:solidFill>
                <a:effectLst/>
                <a:uLnTx/>
                <a:uFillTx/>
                <a:latin typeface="LindeDaxPowerPoint" pitchFamily="34" charset="0"/>
                <a:ea typeface="+mn-ea"/>
                <a:cs typeface="Arial" charset="0"/>
              </a:rPr>
              <a:t>Data Validation</a:t>
            </a:r>
          </a:p>
        </p:txBody>
      </p:sp>
      <p:sp>
        <p:nvSpPr>
          <p:cNvPr id="16" name="Rectangle 6">
            <a:extLst>
              <a:ext uri="{FF2B5EF4-FFF2-40B4-BE49-F238E27FC236}">
                <a16:creationId xmlns:a16="http://schemas.microsoft.com/office/drawing/2014/main" id="{9BF26113-A691-B040-8E6D-53270ED5624C}"/>
              </a:ext>
            </a:extLst>
          </p:cNvPr>
          <p:cNvSpPr>
            <a:spLocks noChangeArrowheads="1"/>
          </p:cNvSpPr>
          <p:nvPr/>
        </p:nvSpPr>
        <p:spPr bwMode="auto">
          <a:xfrm>
            <a:off x="8086534" y="2177696"/>
            <a:ext cx="53510" cy="4284168"/>
          </a:xfrm>
          <a:prstGeom prst="rect">
            <a:avLst/>
          </a:prstGeom>
          <a:solidFill>
            <a:srgbClr val="E1000F"/>
          </a:solidFill>
          <a:ln>
            <a:noFill/>
          </a:ln>
          <a:effectLst/>
        </p:spPr>
        <p:txBody>
          <a:bodyPr wrap="none" lIns="11" tIns="5" rIns="11" bIns="5"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700" b="0" i="0" u="none" strike="noStrike" kern="1200" cap="none" spc="0" normalizeH="0" baseline="0" noProof="0">
              <a:ln>
                <a:noFill/>
              </a:ln>
              <a:solidFill>
                <a:srgbClr val="000000"/>
              </a:solidFill>
              <a:effectLst/>
              <a:uLnTx/>
              <a:uFillTx/>
              <a:latin typeface="LindeDaxPowerPoint" pitchFamily="34" charset="0"/>
              <a:ea typeface="+mn-ea"/>
              <a:cs typeface="Arial" charset="0"/>
            </a:endParaRPr>
          </a:p>
        </p:txBody>
      </p:sp>
      <p:sp>
        <p:nvSpPr>
          <p:cNvPr id="17" name="TextBox 16">
            <a:extLst>
              <a:ext uri="{FF2B5EF4-FFF2-40B4-BE49-F238E27FC236}">
                <a16:creationId xmlns:a16="http://schemas.microsoft.com/office/drawing/2014/main" id="{FD2870D7-1F3B-C0E5-823C-7ADA882A636E}"/>
              </a:ext>
            </a:extLst>
          </p:cNvPr>
          <p:cNvSpPr txBox="1"/>
          <p:nvPr/>
        </p:nvSpPr>
        <p:spPr>
          <a:xfrm>
            <a:off x="8101036" y="4013597"/>
            <a:ext cx="704824" cy="200055"/>
          </a:xfrm>
          <a:prstGeom prst="rect">
            <a:avLst/>
          </a:prstGeom>
          <a:noFill/>
        </p:spPr>
        <p:txBody>
          <a:bodyPr wrap="square" rtlCol="0">
            <a:spAutoFit/>
          </a:bodyPr>
          <a:lstStyle/>
          <a:p>
            <a:r>
              <a:rPr lang="en-US" b="1">
                <a:solidFill>
                  <a:srgbClr val="FF0000"/>
                </a:solidFill>
              </a:rPr>
              <a:t>“&lt; 48h total”</a:t>
            </a:r>
          </a:p>
        </p:txBody>
      </p:sp>
      <p:sp>
        <p:nvSpPr>
          <p:cNvPr id="18" name="TextBox 17">
            <a:extLst>
              <a:ext uri="{FF2B5EF4-FFF2-40B4-BE49-F238E27FC236}">
                <a16:creationId xmlns:a16="http://schemas.microsoft.com/office/drawing/2014/main" id="{4A244A50-9EA7-92A6-BC60-C030C267BBCE}"/>
              </a:ext>
            </a:extLst>
          </p:cNvPr>
          <p:cNvSpPr txBox="1"/>
          <p:nvPr/>
        </p:nvSpPr>
        <p:spPr>
          <a:xfrm>
            <a:off x="4600211" y="3739482"/>
            <a:ext cx="1089406" cy="623119"/>
          </a:xfrm>
          <a:prstGeom prst="rect">
            <a:avLst/>
          </a:prstGeom>
          <a:noFill/>
        </p:spPr>
        <p:txBody>
          <a:bodyPr wrap="square" rtlCol="0">
            <a:spAutoFit/>
          </a:bodyPr>
          <a:lstStyle/>
          <a:p>
            <a:r>
              <a:rPr lang="en-US" sz="800"/>
              <a:t>First time consumption  / indication of migration programs</a:t>
            </a:r>
          </a:p>
        </p:txBody>
      </p:sp>
      <p:sp>
        <p:nvSpPr>
          <p:cNvPr id="19" name="Star: 5 Points 220">
            <a:extLst>
              <a:ext uri="{FF2B5EF4-FFF2-40B4-BE49-F238E27FC236}">
                <a16:creationId xmlns:a16="http://schemas.microsoft.com/office/drawing/2014/main" id="{32C764D9-3A71-4364-8F37-17AA49838F46}"/>
              </a:ext>
            </a:extLst>
          </p:cNvPr>
          <p:cNvSpPr>
            <a:spLocks noChangeAspect="1"/>
          </p:cNvSpPr>
          <p:nvPr/>
        </p:nvSpPr>
        <p:spPr bwMode="auto">
          <a:xfrm>
            <a:off x="4581559" y="4008739"/>
            <a:ext cx="68097" cy="77782"/>
          </a:xfrm>
          <a:prstGeom prst="star5">
            <a:avLst/>
          </a:prstGeom>
          <a:solidFill>
            <a:srgbClr val="FFC000"/>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t" anchorCtr="0" compatLnSpc="1">
            <a:prstTxWarp prst="textNoShape">
              <a:avLst/>
            </a:prstTxWarp>
          </a:bodyPr>
          <a:lstStyle/>
          <a:p>
            <a:pPr marL="182563" marR="0" lvl="0" indent="-182563" algn="l" defTabSz="914400" rtl="0" eaLnBrk="1" fontAlgn="base" latinLnBrk="0" hangingPunct="1">
              <a:lnSpc>
                <a:spcPct val="110000"/>
              </a:lnSpc>
              <a:spcBef>
                <a:spcPct val="0"/>
              </a:spcBef>
              <a:spcAft>
                <a:spcPct val="0"/>
              </a:spcAft>
              <a:buClrTx/>
              <a:buSzTx/>
              <a:buFont typeface="LindeDaxPowerPoint" panose="020B0500000000020000" pitchFamily="34" charset="0"/>
              <a:buChar char="–"/>
              <a:tabLst/>
              <a:defRPr/>
            </a:pPr>
            <a:endParaRPr kumimoji="0" lang="en-US" sz="1600" b="0" i="0" u="none" strike="noStrike" kern="1200" cap="none" spc="0" normalizeH="0" baseline="0" noProof="0" err="1">
              <a:ln>
                <a:noFill/>
              </a:ln>
              <a:solidFill>
                <a:srgbClr val="000000"/>
              </a:solidFill>
              <a:effectLst/>
              <a:uLnTx/>
              <a:uFillTx/>
              <a:latin typeface="LindeDaxPowerPoint" pitchFamily="34" charset="0"/>
              <a:ea typeface="+mn-ea"/>
              <a:cs typeface="Arial" charset="0"/>
            </a:endParaRPr>
          </a:p>
        </p:txBody>
      </p:sp>
      <p:sp>
        <p:nvSpPr>
          <p:cNvPr id="20" name="TextBox 19">
            <a:extLst>
              <a:ext uri="{FF2B5EF4-FFF2-40B4-BE49-F238E27FC236}">
                <a16:creationId xmlns:a16="http://schemas.microsoft.com/office/drawing/2014/main" id="{9312AE06-EE4F-ED7D-F52C-4C6E8B54F7C8}"/>
              </a:ext>
            </a:extLst>
          </p:cNvPr>
          <p:cNvSpPr txBox="1"/>
          <p:nvPr/>
        </p:nvSpPr>
        <p:spPr>
          <a:xfrm>
            <a:off x="479753" y="5438405"/>
            <a:ext cx="1903036" cy="461665"/>
          </a:xfrm>
          <a:prstGeom prst="rect">
            <a:avLst/>
          </a:prstGeom>
          <a:noFill/>
        </p:spPr>
        <p:txBody>
          <a:bodyPr wrap="square" rtlCol="0">
            <a:spAutoFit/>
          </a:bodyPr>
          <a:lstStyle/>
          <a:p>
            <a:r>
              <a:rPr lang="en-US" sz="800"/>
              <a:t>Source system always copied from Prod</a:t>
            </a:r>
          </a:p>
          <a:p>
            <a:r>
              <a:rPr lang="en-US" sz="800"/>
              <a:t>Target system always copied from previous phase pre-migration system</a:t>
            </a:r>
          </a:p>
        </p:txBody>
      </p:sp>
      <p:sp>
        <p:nvSpPr>
          <p:cNvPr id="22" name="Arrow: Down 21">
            <a:extLst>
              <a:ext uri="{FF2B5EF4-FFF2-40B4-BE49-F238E27FC236}">
                <a16:creationId xmlns:a16="http://schemas.microsoft.com/office/drawing/2014/main" id="{85B5C3CC-D5DF-25BE-89E5-0ADE0880F3C8}"/>
              </a:ext>
            </a:extLst>
          </p:cNvPr>
          <p:cNvSpPr/>
          <p:nvPr/>
        </p:nvSpPr>
        <p:spPr bwMode="auto">
          <a:xfrm>
            <a:off x="3886185" y="5168480"/>
            <a:ext cx="150980" cy="394567"/>
          </a:xfrm>
          <a:prstGeom prst="downArrow">
            <a:avLst/>
          </a:prstGeom>
          <a:solidFill>
            <a:schemeClr val="bg1"/>
          </a:solidFill>
          <a:ln w="63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82800" rIns="90000" bIns="82800" numCol="1" rtlCol="0" anchor="t" anchorCtr="0" compatLnSpc="1">
            <a:prstTxWarp prst="textNoShape">
              <a:avLst/>
            </a:prstTxWarp>
          </a:bodyPr>
          <a:lstStyle/>
          <a:p>
            <a:pPr marL="182563" marR="0" indent="-182563" algn="l" defTabSz="914400" rtl="0" eaLnBrk="1" fontAlgn="base" latinLnBrk="0" hangingPunct="1">
              <a:lnSpc>
                <a:spcPct val="110000"/>
              </a:lnSpc>
              <a:spcBef>
                <a:spcPct val="0"/>
              </a:spcBef>
              <a:spcAft>
                <a:spcPct val="0"/>
              </a:spcAft>
              <a:buClrTx/>
              <a:buSzTx/>
              <a:buFont typeface="LindeDaxPowerPoint" panose="020B0500000000020000" pitchFamily="34" charset="0"/>
              <a:buChar char="–"/>
              <a:tabLst/>
            </a:pPr>
            <a:endParaRPr kumimoji="0" lang="en-US" sz="1600" b="0" i="0" u="none" strike="noStrike" cap="none" normalizeH="0" baseline="0" err="1">
              <a:ln>
                <a:noFill/>
              </a:ln>
              <a:solidFill>
                <a:schemeClr val="tx1"/>
              </a:solidFill>
              <a:effectLst/>
              <a:latin typeface="LindeDaxPowerPoint" pitchFamily="34" charset="0"/>
            </a:endParaRPr>
          </a:p>
        </p:txBody>
      </p:sp>
      <p:sp>
        <p:nvSpPr>
          <p:cNvPr id="23" name="TextBox 22">
            <a:extLst>
              <a:ext uri="{FF2B5EF4-FFF2-40B4-BE49-F238E27FC236}">
                <a16:creationId xmlns:a16="http://schemas.microsoft.com/office/drawing/2014/main" id="{6DEEC04F-890E-EC2D-DEC7-0BFDFDFB1C5E}"/>
              </a:ext>
            </a:extLst>
          </p:cNvPr>
          <p:cNvSpPr txBox="1"/>
          <p:nvPr/>
        </p:nvSpPr>
        <p:spPr>
          <a:xfrm>
            <a:off x="3982723" y="5172919"/>
            <a:ext cx="750144" cy="338554"/>
          </a:xfrm>
          <a:prstGeom prst="rect">
            <a:avLst/>
          </a:prstGeom>
          <a:noFill/>
        </p:spPr>
        <p:txBody>
          <a:bodyPr wrap="square">
            <a:spAutoFit/>
          </a:bodyPr>
          <a:lstStyle/>
          <a:p>
            <a:pPr marL="0" marR="0" lvl="0" indent="0" defTabSz="914400" rtl="0" eaLnBrk="1" fontAlgn="base" latinLnBrk="0" hangingPunct="1">
              <a:lnSpc>
                <a:spcPct val="100000"/>
              </a:lnSpc>
              <a:spcBef>
                <a:spcPct val="0"/>
              </a:spcBef>
              <a:spcAft>
                <a:spcPct val="0"/>
              </a:spcAft>
              <a:buClrTx/>
              <a:buSzTx/>
              <a:buFontTx/>
              <a:buNone/>
              <a:tabLst/>
              <a:defRPr/>
            </a:pPr>
            <a:r>
              <a:rPr lang="en-US" sz="800">
                <a:cs typeface="Arial" charset="0"/>
              </a:rPr>
              <a:t>System optimization</a:t>
            </a:r>
            <a:endParaRPr kumimoji="0" lang="en-US" sz="800" b="0" i="0" u="none" strike="noStrike" kern="1200" cap="none" spc="0" normalizeH="0" baseline="0" noProof="0">
              <a:ln>
                <a:noFill/>
              </a:ln>
              <a:effectLst/>
              <a:uLnTx/>
              <a:uFillTx/>
              <a:latin typeface="LindeDaxPowerPoint" pitchFamily="34" charset="0"/>
              <a:ea typeface="+mn-ea"/>
              <a:cs typeface="Arial" charset="0"/>
            </a:endParaRPr>
          </a:p>
        </p:txBody>
      </p:sp>
      <p:sp>
        <p:nvSpPr>
          <p:cNvPr id="25" name="TextBox 24">
            <a:extLst>
              <a:ext uri="{FF2B5EF4-FFF2-40B4-BE49-F238E27FC236}">
                <a16:creationId xmlns:a16="http://schemas.microsoft.com/office/drawing/2014/main" id="{0288E91A-BBE3-6BC5-3FE6-25EB1E907D37}"/>
              </a:ext>
            </a:extLst>
          </p:cNvPr>
          <p:cNvSpPr txBox="1"/>
          <p:nvPr/>
        </p:nvSpPr>
        <p:spPr>
          <a:xfrm>
            <a:off x="5893971" y="3765240"/>
            <a:ext cx="1089406" cy="487698"/>
          </a:xfrm>
          <a:prstGeom prst="rect">
            <a:avLst/>
          </a:prstGeom>
          <a:noFill/>
        </p:spPr>
        <p:txBody>
          <a:bodyPr wrap="square" rtlCol="0">
            <a:spAutoFit/>
          </a:bodyPr>
          <a:lstStyle/>
          <a:p>
            <a:r>
              <a:rPr lang="en-US" sz="800"/>
              <a:t>Time consumption equal to Go-Live  of migration programs</a:t>
            </a:r>
          </a:p>
        </p:txBody>
      </p:sp>
      <p:sp>
        <p:nvSpPr>
          <p:cNvPr id="26" name="Star: 5 Points 220">
            <a:extLst>
              <a:ext uri="{FF2B5EF4-FFF2-40B4-BE49-F238E27FC236}">
                <a16:creationId xmlns:a16="http://schemas.microsoft.com/office/drawing/2014/main" id="{2B6C9772-EF45-B75F-EB2B-C51B0CE7E230}"/>
              </a:ext>
            </a:extLst>
          </p:cNvPr>
          <p:cNvSpPr>
            <a:spLocks noChangeAspect="1"/>
          </p:cNvSpPr>
          <p:nvPr/>
        </p:nvSpPr>
        <p:spPr bwMode="auto">
          <a:xfrm>
            <a:off x="5875319" y="4034497"/>
            <a:ext cx="68097" cy="77782"/>
          </a:xfrm>
          <a:prstGeom prst="star5">
            <a:avLst/>
          </a:prstGeom>
          <a:solidFill>
            <a:srgbClr val="FFC000"/>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t" anchorCtr="0" compatLnSpc="1">
            <a:prstTxWarp prst="textNoShape">
              <a:avLst/>
            </a:prstTxWarp>
          </a:bodyPr>
          <a:lstStyle/>
          <a:p>
            <a:pPr marL="182563" marR="0" lvl="0" indent="-182563" algn="l" defTabSz="914400" rtl="0" eaLnBrk="1" fontAlgn="base" latinLnBrk="0" hangingPunct="1">
              <a:lnSpc>
                <a:spcPct val="110000"/>
              </a:lnSpc>
              <a:spcBef>
                <a:spcPct val="0"/>
              </a:spcBef>
              <a:spcAft>
                <a:spcPct val="0"/>
              </a:spcAft>
              <a:buClrTx/>
              <a:buSzTx/>
              <a:buFont typeface="LindeDaxPowerPoint" panose="020B0500000000020000" pitchFamily="34" charset="0"/>
              <a:buChar char="–"/>
              <a:tabLst/>
              <a:defRPr/>
            </a:pPr>
            <a:endParaRPr kumimoji="0" lang="en-US" sz="1600" b="0" i="0" u="none" strike="noStrike" kern="1200" cap="none" spc="0" normalizeH="0" baseline="0" noProof="0" err="1">
              <a:ln>
                <a:noFill/>
              </a:ln>
              <a:solidFill>
                <a:srgbClr val="000000"/>
              </a:solidFill>
              <a:effectLst/>
              <a:uLnTx/>
              <a:uFillTx/>
              <a:latin typeface="LindeDaxPowerPoint" pitchFamily="34" charset="0"/>
              <a:ea typeface="+mn-ea"/>
              <a:cs typeface="Arial" charset="0"/>
            </a:endParaRPr>
          </a:p>
        </p:txBody>
      </p:sp>
      <p:sp>
        <p:nvSpPr>
          <p:cNvPr id="28" name="Arrow: Down 27">
            <a:extLst>
              <a:ext uri="{FF2B5EF4-FFF2-40B4-BE49-F238E27FC236}">
                <a16:creationId xmlns:a16="http://schemas.microsoft.com/office/drawing/2014/main" id="{8559F70A-9067-DDBB-E252-92CD3BE58427}"/>
              </a:ext>
            </a:extLst>
          </p:cNvPr>
          <p:cNvSpPr/>
          <p:nvPr/>
        </p:nvSpPr>
        <p:spPr bwMode="auto">
          <a:xfrm>
            <a:off x="5104471" y="5177765"/>
            <a:ext cx="150980" cy="394567"/>
          </a:xfrm>
          <a:prstGeom prst="downArrow">
            <a:avLst/>
          </a:prstGeom>
          <a:solidFill>
            <a:schemeClr val="bg1"/>
          </a:solidFill>
          <a:ln w="63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82800" rIns="90000" bIns="82800" numCol="1" rtlCol="0" anchor="t" anchorCtr="0" compatLnSpc="1">
            <a:prstTxWarp prst="textNoShape">
              <a:avLst/>
            </a:prstTxWarp>
          </a:bodyPr>
          <a:lstStyle/>
          <a:p>
            <a:pPr marL="182563" marR="0" indent="-182563" algn="l" defTabSz="914400" rtl="0" eaLnBrk="1" fontAlgn="base" latinLnBrk="0" hangingPunct="1">
              <a:lnSpc>
                <a:spcPct val="110000"/>
              </a:lnSpc>
              <a:spcBef>
                <a:spcPct val="0"/>
              </a:spcBef>
              <a:spcAft>
                <a:spcPct val="0"/>
              </a:spcAft>
              <a:buClrTx/>
              <a:buSzTx/>
              <a:buFont typeface="LindeDaxPowerPoint" panose="020B0500000000020000" pitchFamily="34" charset="0"/>
              <a:buChar char="–"/>
              <a:tabLst/>
            </a:pPr>
            <a:endParaRPr kumimoji="0" lang="en-US" sz="1600" b="0" i="0" u="none" strike="noStrike" cap="none" normalizeH="0" baseline="0" err="1">
              <a:ln>
                <a:noFill/>
              </a:ln>
              <a:solidFill>
                <a:schemeClr val="tx1"/>
              </a:solidFill>
              <a:effectLst/>
              <a:latin typeface="LindeDaxPowerPoint" pitchFamily="34" charset="0"/>
            </a:endParaRPr>
          </a:p>
        </p:txBody>
      </p:sp>
      <p:sp>
        <p:nvSpPr>
          <p:cNvPr id="29" name="TextBox 28">
            <a:extLst>
              <a:ext uri="{FF2B5EF4-FFF2-40B4-BE49-F238E27FC236}">
                <a16:creationId xmlns:a16="http://schemas.microsoft.com/office/drawing/2014/main" id="{E9839DA4-E3C8-21B2-BD9F-D65424A4A5A0}"/>
              </a:ext>
            </a:extLst>
          </p:cNvPr>
          <p:cNvSpPr txBox="1"/>
          <p:nvPr/>
        </p:nvSpPr>
        <p:spPr>
          <a:xfrm>
            <a:off x="5201009" y="5182204"/>
            <a:ext cx="750144" cy="338554"/>
          </a:xfrm>
          <a:prstGeom prst="rect">
            <a:avLst/>
          </a:prstGeom>
          <a:noFill/>
        </p:spPr>
        <p:txBody>
          <a:bodyPr wrap="square">
            <a:spAutoFit/>
          </a:bodyPr>
          <a:lstStyle/>
          <a:p>
            <a:pPr marL="0" marR="0" lvl="0" indent="0" defTabSz="914400" rtl="0" eaLnBrk="1" fontAlgn="base" latinLnBrk="0" hangingPunct="1">
              <a:lnSpc>
                <a:spcPct val="100000"/>
              </a:lnSpc>
              <a:spcBef>
                <a:spcPct val="0"/>
              </a:spcBef>
              <a:spcAft>
                <a:spcPct val="0"/>
              </a:spcAft>
              <a:buClrTx/>
              <a:buSzTx/>
              <a:buFontTx/>
              <a:buNone/>
              <a:tabLst/>
              <a:defRPr/>
            </a:pPr>
            <a:r>
              <a:rPr lang="en-US" sz="800">
                <a:cs typeface="Arial" charset="0"/>
              </a:rPr>
              <a:t>System optimization</a:t>
            </a:r>
            <a:endParaRPr kumimoji="0" lang="en-US" sz="800" b="0" i="0" u="none" strike="noStrike" kern="1200" cap="none" spc="0" normalizeH="0" baseline="0" noProof="0">
              <a:ln>
                <a:noFill/>
              </a:ln>
              <a:effectLst/>
              <a:uLnTx/>
              <a:uFillTx/>
              <a:latin typeface="LindeDaxPowerPoint" pitchFamily="34" charset="0"/>
              <a:ea typeface="+mn-ea"/>
              <a:cs typeface="Arial" charset="0"/>
            </a:endParaRPr>
          </a:p>
        </p:txBody>
      </p:sp>
      <p:sp>
        <p:nvSpPr>
          <p:cNvPr id="31" name="Arrow: Down 30">
            <a:extLst>
              <a:ext uri="{FF2B5EF4-FFF2-40B4-BE49-F238E27FC236}">
                <a16:creationId xmlns:a16="http://schemas.microsoft.com/office/drawing/2014/main" id="{64FA45E4-6B88-A9D1-7462-C34546697427}"/>
              </a:ext>
            </a:extLst>
          </p:cNvPr>
          <p:cNvSpPr/>
          <p:nvPr/>
        </p:nvSpPr>
        <p:spPr bwMode="auto">
          <a:xfrm>
            <a:off x="6800709" y="5177765"/>
            <a:ext cx="150980" cy="394567"/>
          </a:xfrm>
          <a:prstGeom prst="downArrow">
            <a:avLst/>
          </a:prstGeom>
          <a:solidFill>
            <a:schemeClr val="bg1"/>
          </a:solidFill>
          <a:ln w="63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82800" rIns="90000" bIns="82800" numCol="1" rtlCol="0" anchor="t" anchorCtr="0" compatLnSpc="1">
            <a:prstTxWarp prst="textNoShape">
              <a:avLst/>
            </a:prstTxWarp>
          </a:bodyPr>
          <a:lstStyle/>
          <a:p>
            <a:pPr marL="182563" marR="0" indent="-182563" algn="l" defTabSz="914400" rtl="0" eaLnBrk="1" fontAlgn="base" latinLnBrk="0" hangingPunct="1">
              <a:lnSpc>
                <a:spcPct val="110000"/>
              </a:lnSpc>
              <a:spcBef>
                <a:spcPct val="0"/>
              </a:spcBef>
              <a:spcAft>
                <a:spcPct val="0"/>
              </a:spcAft>
              <a:buClrTx/>
              <a:buSzTx/>
              <a:buFont typeface="LindeDaxPowerPoint" panose="020B0500000000020000" pitchFamily="34" charset="0"/>
              <a:buChar char="–"/>
              <a:tabLst/>
            </a:pPr>
            <a:endParaRPr kumimoji="0" lang="en-US" sz="1600" b="0" i="0" u="none" strike="noStrike" cap="none" normalizeH="0" baseline="0" err="1">
              <a:ln>
                <a:noFill/>
              </a:ln>
              <a:solidFill>
                <a:schemeClr val="tx1"/>
              </a:solidFill>
              <a:effectLst/>
              <a:latin typeface="LindeDaxPowerPoint" pitchFamily="34" charset="0"/>
            </a:endParaRPr>
          </a:p>
        </p:txBody>
      </p:sp>
      <p:sp>
        <p:nvSpPr>
          <p:cNvPr id="32" name="TextBox 31">
            <a:extLst>
              <a:ext uri="{FF2B5EF4-FFF2-40B4-BE49-F238E27FC236}">
                <a16:creationId xmlns:a16="http://schemas.microsoft.com/office/drawing/2014/main" id="{8FF213C6-F911-D0CF-CAC5-9662F3D8DFB1}"/>
              </a:ext>
            </a:extLst>
          </p:cNvPr>
          <p:cNvSpPr txBox="1"/>
          <p:nvPr/>
        </p:nvSpPr>
        <p:spPr>
          <a:xfrm>
            <a:off x="6897247" y="5182204"/>
            <a:ext cx="750144" cy="338554"/>
          </a:xfrm>
          <a:prstGeom prst="rect">
            <a:avLst/>
          </a:prstGeom>
          <a:noFill/>
        </p:spPr>
        <p:txBody>
          <a:bodyPr wrap="square">
            <a:spAutoFit/>
          </a:bodyPr>
          <a:lstStyle/>
          <a:p>
            <a:pPr marL="0" marR="0" lvl="0" indent="0" defTabSz="914400" rtl="0" eaLnBrk="1" fontAlgn="base" latinLnBrk="0" hangingPunct="1">
              <a:lnSpc>
                <a:spcPct val="100000"/>
              </a:lnSpc>
              <a:spcBef>
                <a:spcPct val="0"/>
              </a:spcBef>
              <a:spcAft>
                <a:spcPct val="0"/>
              </a:spcAft>
              <a:buClrTx/>
              <a:buSzTx/>
              <a:buFontTx/>
              <a:buNone/>
              <a:tabLst/>
              <a:defRPr/>
            </a:pPr>
            <a:r>
              <a:rPr lang="en-US" sz="800">
                <a:cs typeface="Arial" charset="0"/>
              </a:rPr>
              <a:t>System optimization</a:t>
            </a:r>
            <a:endParaRPr kumimoji="0" lang="en-US" sz="800" b="0" i="0" u="none" strike="noStrike" kern="1200" cap="none" spc="0" normalizeH="0" baseline="0" noProof="0">
              <a:ln>
                <a:noFill/>
              </a:ln>
              <a:effectLst/>
              <a:uLnTx/>
              <a:uFillTx/>
              <a:latin typeface="LindeDaxPowerPoint" pitchFamily="34" charset="0"/>
              <a:ea typeface="+mn-ea"/>
              <a:cs typeface="Arial" charset="0"/>
            </a:endParaRPr>
          </a:p>
        </p:txBody>
      </p:sp>
      <p:sp>
        <p:nvSpPr>
          <p:cNvPr id="33" name="Rectangle 32">
            <a:extLst>
              <a:ext uri="{FF2B5EF4-FFF2-40B4-BE49-F238E27FC236}">
                <a16:creationId xmlns:a16="http://schemas.microsoft.com/office/drawing/2014/main" id="{131F0FFC-7B58-6DED-C2FF-20514AB358C3}"/>
              </a:ext>
            </a:extLst>
          </p:cNvPr>
          <p:cNvSpPr/>
          <p:nvPr/>
        </p:nvSpPr>
        <p:spPr bwMode="auto">
          <a:xfrm>
            <a:off x="490537" y="4447637"/>
            <a:ext cx="7968688" cy="664337"/>
          </a:xfrm>
          <a:prstGeom prst="rect">
            <a:avLst/>
          </a:prstGeom>
          <a:solidFill>
            <a:schemeClr val="bg1"/>
          </a:solidFill>
          <a:ln w="63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82800" rIns="90000" bIns="82800" numCol="1" rtlCol="0" anchor="t" anchorCtr="0" compatLnSpc="1">
            <a:prstTxWarp prst="textNoShape">
              <a:avLst/>
            </a:prstTxWarp>
          </a:bodyPr>
          <a:lstStyle/>
          <a:p>
            <a:pPr marL="182563" marR="0" indent="-182563" algn="l" defTabSz="914400" rtl="0" eaLnBrk="1" fontAlgn="base" latinLnBrk="0" hangingPunct="1">
              <a:lnSpc>
                <a:spcPct val="110000"/>
              </a:lnSpc>
              <a:spcBef>
                <a:spcPct val="0"/>
              </a:spcBef>
              <a:spcAft>
                <a:spcPct val="0"/>
              </a:spcAft>
              <a:buClrTx/>
              <a:buSzTx/>
              <a:buFont typeface="LindeDaxPowerPoint" panose="020B0500000000020000" pitchFamily="34" charset="0"/>
              <a:buChar char="–"/>
              <a:tabLst/>
            </a:pPr>
            <a:endParaRPr kumimoji="0" lang="en-US" sz="1600" b="0" i="0" u="none" strike="noStrike" cap="none" normalizeH="0" baseline="0" err="1">
              <a:ln>
                <a:noFill/>
              </a:ln>
              <a:solidFill>
                <a:schemeClr val="tx1"/>
              </a:solidFill>
              <a:effectLst/>
              <a:latin typeface="LindeDaxPowerPoint" pitchFamily="34" charset="0"/>
            </a:endParaRPr>
          </a:p>
        </p:txBody>
      </p:sp>
      <p:sp>
        <p:nvSpPr>
          <p:cNvPr id="35" name="TextBox 34">
            <a:extLst>
              <a:ext uri="{FF2B5EF4-FFF2-40B4-BE49-F238E27FC236}">
                <a16:creationId xmlns:a16="http://schemas.microsoft.com/office/drawing/2014/main" id="{2A0606B9-DD55-37D2-DD26-A1A011EA946E}"/>
              </a:ext>
            </a:extLst>
          </p:cNvPr>
          <p:cNvSpPr txBox="1"/>
          <p:nvPr/>
        </p:nvSpPr>
        <p:spPr>
          <a:xfrm>
            <a:off x="1956744" y="4600176"/>
            <a:ext cx="799767" cy="400110"/>
          </a:xfrm>
          <a:prstGeom prst="rect">
            <a:avLst/>
          </a:prstGeom>
          <a:noFill/>
        </p:spPr>
        <p:txBody>
          <a:bodyPr wrap="square">
            <a:spAutoFit/>
          </a:bodyPr>
          <a:lstStyle/>
          <a:p>
            <a:pPr marL="0" marR="0" lvl="0" indent="0" defTabSz="914400" rtl="0" eaLnBrk="1" fontAlgn="base" latinLnBrk="0" hangingPunct="1">
              <a:lnSpc>
                <a:spcPct val="100000"/>
              </a:lnSpc>
              <a:spcBef>
                <a:spcPct val="0"/>
              </a:spcBef>
              <a:spcAft>
                <a:spcPct val="0"/>
              </a:spcAft>
              <a:buClrTx/>
              <a:buSzTx/>
              <a:buFontTx/>
              <a:buNone/>
              <a:tabLst/>
              <a:defRPr/>
            </a:pPr>
            <a:r>
              <a:rPr lang="en-US" sz="1000" b="1">
                <a:cs typeface="Arial" charset="0"/>
              </a:rPr>
              <a:t>SNP Tools Platform</a:t>
            </a:r>
            <a:endParaRPr kumimoji="0" lang="en-US" sz="1000" b="1" i="0" u="none" strike="noStrike" kern="1200" cap="none" spc="0" normalizeH="0" baseline="0" noProof="0">
              <a:ln>
                <a:noFill/>
              </a:ln>
              <a:effectLst/>
              <a:uLnTx/>
              <a:uFillTx/>
              <a:latin typeface="LindeDaxPowerPoint" pitchFamily="34" charset="0"/>
              <a:ea typeface="+mn-ea"/>
              <a:cs typeface="Arial" charset="0"/>
            </a:endParaRPr>
          </a:p>
        </p:txBody>
      </p:sp>
      <p:cxnSp>
        <p:nvCxnSpPr>
          <p:cNvPr id="217" name="Straight Arrow Connector 216">
            <a:extLst>
              <a:ext uri="{FF2B5EF4-FFF2-40B4-BE49-F238E27FC236}">
                <a16:creationId xmlns:a16="http://schemas.microsoft.com/office/drawing/2014/main" id="{D2E01528-B828-43EC-A155-4924870E4560}"/>
              </a:ext>
            </a:extLst>
          </p:cNvPr>
          <p:cNvCxnSpPr>
            <a:cxnSpLocks/>
          </p:cNvCxnSpPr>
          <p:nvPr/>
        </p:nvCxnSpPr>
        <p:spPr bwMode="auto">
          <a:xfrm flipV="1">
            <a:off x="176869" y="5336454"/>
            <a:ext cx="8860323" cy="38835"/>
          </a:xfrm>
          <a:prstGeom prst="straightConnector1">
            <a:avLst/>
          </a:prstGeom>
          <a:solidFill>
            <a:schemeClr val="bg1"/>
          </a:solidFill>
          <a:ln w="6350" cap="flat" cmpd="sng" algn="ctr">
            <a:solidFill>
              <a:schemeClr val="tx1"/>
            </a:solidFill>
            <a:prstDash val="sysDot"/>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3" name="Straight Arrow Connector 152">
            <a:extLst>
              <a:ext uri="{FF2B5EF4-FFF2-40B4-BE49-F238E27FC236}">
                <a16:creationId xmlns:a16="http://schemas.microsoft.com/office/drawing/2014/main" id="{5EC322F1-7E54-477A-AC65-EF9ABD92E07B}"/>
              </a:ext>
            </a:extLst>
          </p:cNvPr>
          <p:cNvCxnSpPr>
            <a:cxnSpLocks/>
          </p:cNvCxnSpPr>
          <p:nvPr/>
        </p:nvCxnSpPr>
        <p:spPr bwMode="auto">
          <a:xfrm flipV="1">
            <a:off x="176869" y="3425753"/>
            <a:ext cx="8860323" cy="38835"/>
          </a:xfrm>
          <a:prstGeom prst="straightConnector1">
            <a:avLst/>
          </a:prstGeom>
          <a:solidFill>
            <a:schemeClr val="bg1"/>
          </a:solidFill>
          <a:ln w="6350" cap="flat" cmpd="sng" algn="ctr">
            <a:solidFill>
              <a:schemeClr val="tx1"/>
            </a:solidFill>
            <a:prstDash val="sysDot"/>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7" name="TextBox 36">
            <a:extLst>
              <a:ext uri="{FF2B5EF4-FFF2-40B4-BE49-F238E27FC236}">
                <a16:creationId xmlns:a16="http://schemas.microsoft.com/office/drawing/2014/main" id="{076FF074-AD1F-3AE7-3460-7FFE61EB6852}"/>
              </a:ext>
            </a:extLst>
          </p:cNvPr>
          <p:cNvSpPr txBox="1"/>
          <p:nvPr/>
        </p:nvSpPr>
        <p:spPr>
          <a:xfrm>
            <a:off x="4270940" y="4641236"/>
            <a:ext cx="1137985" cy="338554"/>
          </a:xfrm>
          <a:prstGeom prst="rect">
            <a:avLst/>
          </a:prstGeom>
          <a:noFill/>
        </p:spPr>
        <p:txBody>
          <a:bodyPr wrap="square">
            <a:spAutoFit/>
          </a:bodyPr>
          <a:lstStyle/>
          <a:p>
            <a:pPr marL="0" marR="0" lvl="0" indent="0" defTabSz="914400" rtl="0" eaLnBrk="1" fontAlgn="base" latinLnBrk="0" hangingPunct="1">
              <a:lnSpc>
                <a:spcPct val="100000"/>
              </a:lnSpc>
              <a:spcBef>
                <a:spcPct val="0"/>
              </a:spcBef>
              <a:spcAft>
                <a:spcPct val="0"/>
              </a:spcAft>
              <a:buClrTx/>
              <a:buSzTx/>
              <a:buFontTx/>
              <a:buNone/>
              <a:tabLst/>
              <a:defRPr/>
            </a:pPr>
            <a:r>
              <a:rPr lang="en-US" sz="800">
                <a:cs typeface="Arial" charset="0"/>
              </a:rPr>
              <a:t>Continuous migration code optimization</a:t>
            </a:r>
            <a:endParaRPr kumimoji="0" lang="en-US" sz="800" i="0" u="none" strike="noStrike" kern="1200" cap="none" spc="0" normalizeH="0" baseline="0" noProof="0">
              <a:ln>
                <a:noFill/>
              </a:ln>
              <a:effectLst/>
              <a:uLnTx/>
              <a:uFillTx/>
              <a:latin typeface="LindeDaxPowerPoint" pitchFamily="34" charset="0"/>
              <a:ea typeface="+mn-ea"/>
              <a:cs typeface="Arial" charset="0"/>
            </a:endParaRPr>
          </a:p>
        </p:txBody>
      </p:sp>
      <p:sp>
        <p:nvSpPr>
          <p:cNvPr id="39" name="TextBox 38">
            <a:extLst>
              <a:ext uri="{FF2B5EF4-FFF2-40B4-BE49-F238E27FC236}">
                <a16:creationId xmlns:a16="http://schemas.microsoft.com/office/drawing/2014/main" id="{78437B7B-420C-460F-71B8-F5D9D92E862A}"/>
              </a:ext>
            </a:extLst>
          </p:cNvPr>
          <p:cNvSpPr txBox="1"/>
          <p:nvPr/>
        </p:nvSpPr>
        <p:spPr>
          <a:xfrm>
            <a:off x="5952771" y="4649478"/>
            <a:ext cx="1137985" cy="338554"/>
          </a:xfrm>
          <a:prstGeom prst="rect">
            <a:avLst/>
          </a:prstGeom>
          <a:noFill/>
        </p:spPr>
        <p:txBody>
          <a:bodyPr wrap="square">
            <a:spAutoFit/>
          </a:bodyPr>
          <a:lstStyle/>
          <a:p>
            <a:pPr marL="0" marR="0" lvl="0" indent="0" defTabSz="914400" rtl="0" eaLnBrk="1" fontAlgn="base" latinLnBrk="0" hangingPunct="1">
              <a:lnSpc>
                <a:spcPct val="100000"/>
              </a:lnSpc>
              <a:spcBef>
                <a:spcPct val="0"/>
              </a:spcBef>
              <a:spcAft>
                <a:spcPct val="0"/>
              </a:spcAft>
              <a:buClrTx/>
              <a:buSzTx/>
              <a:buFontTx/>
              <a:buNone/>
              <a:tabLst/>
              <a:defRPr/>
            </a:pPr>
            <a:r>
              <a:rPr lang="en-US" sz="800">
                <a:cs typeface="Arial" charset="0"/>
              </a:rPr>
              <a:t>Continuous migration code optimization</a:t>
            </a:r>
            <a:endParaRPr kumimoji="0" lang="en-US" sz="800" i="0" u="none" strike="noStrike" kern="1200" cap="none" spc="0" normalizeH="0" baseline="0" noProof="0">
              <a:ln>
                <a:noFill/>
              </a:ln>
              <a:effectLst/>
              <a:uLnTx/>
              <a:uFillTx/>
              <a:latin typeface="LindeDaxPowerPoint" pitchFamily="34" charset="0"/>
              <a:ea typeface="+mn-ea"/>
              <a:cs typeface="Arial" charset="0"/>
            </a:endParaRPr>
          </a:p>
        </p:txBody>
      </p:sp>
      <p:cxnSp>
        <p:nvCxnSpPr>
          <p:cNvPr id="207" name="Straight Arrow Connector 206">
            <a:extLst>
              <a:ext uri="{FF2B5EF4-FFF2-40B4-BE49-F238E27FC236}">
                <a16:creationId xmlns:a16="http://schemas.microsoft.com/office/drawing/2014/main" id="{87644FFD-DB5E-428D-9956-54B9696F6AAD}"/>
              </a:ext>
            </a:extLst>
          </p:cNvPr>
          <p:cNvCxnSpPr>
            <a:cxnSpLocks/>
          </p:cNvCxnSpPr>
          <p:nvPr/>
        </p:nvCxnSpPr>
        <p:spPr bwMode="auto">
          <a:xfrm flipV="1">
            <a:off x="176869" y="6373804"/>
            <a:ext cx="8860323" cy="38835"/>
          </a:xfrm>
          <a:prstGeom prst="straightConnector1">
            <a:avLst/>
          </a:prstGeom>
          <a:solidFill>
            <a:schemeClr val="bg1"/>
          </a:solidFill>
          <a:ln w="6350" cap="flat" cmpd="sng" algn="ctr">
            <a:solidFill>
              <a:schemeClr val="tx1"/>
            </a:solidFill>
            <a:prstDash val="sysDot"/>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 name="TextBox 3">
            <a:extLst>
              <a:ext uri="{FF2B5EF4-FFF2-40B4-BE49-F238E27FC236}">
                <a16:creationId xmlns:a16="http://schemas.microsoft.com/office/drawing/2014/main" id="{F79F9286-55BC-114F-9204-80EE069B9455}"/>
              </a:ext>
            </a:extLst>
          </p:cNvPr>
          <p:cNvSpPr txBox="1"/>
          <p:nvPr/>
        </p:nvSpPr>
        <p:spPr>
          <a:xfrm>
            <a:off x="4084826" y="3690407"/>
            <a:ext cx="502400" cy="108969"/>
          </a:xfrm>
          <a:prstGeom prst="rect">
            <a:avLst/>
          </a:prstGeom>
          <a:solidFill>
            <a:schemeClr val="accent1"/>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ctr" anchorCtr="0" compatLnSpc="1">
            <a:prstTxWarp prst="textNoShape">
              <a:avLst/>
            </a:prstTxWarp>
          </a:bodyPr>
          <a:lstStyle>
            <a:defPPr>
              <a:defRPr lang="en-US"/>
            </a:defPPr>
            <a:lvl1pPr marL="0" marR="0" lvl="0" indent="0" algn="ctr" defTabSz="914400" eaLnBrk="1" latinLnBrk="0" hangingPunct="1">
              <a:lnSpc>
                <a:spcPct val="100000"/>
              </a:lnSpc>
              <a:buClrTx/>
              <a:buSzTx/>
              <a:buFontTx/>
              <a:buNone/>
              <a:tabLst/>
              <a:defRPr kumimoji="0" b="0" i="0" u="none" strike="noStrike" cap="none" spc="0" normalizeH="0" baseline="0">
                <a:ln>
                  <a:noFill/>
                </a:ln>
                <a:solidFill>
                  <a:srgbClr val="FFFFFF"/>
                </a:solidFill>
                <a:effectLst/>
                <a:uLnTx/>
                <a:uFillTx/>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500" b="0" i="0" u="none" strike="noStrike" kern="1200" cap="none" spc="0" normalizeH="0" baseline="0" noProof="0">
                <a:ln>
                  <a:noFill/>
                </a:ln>
                <a:solidFill>
                  <a:srgbClr val="FFFFFF"/>
                </a:solidFill>
                <a:effectLst/>
                <a:uLnTx/>
                <a:uFillTx/>
                <a:latin typeface="LindeDaxPowerPoint" pitchFamily="34" charset="0"/>
                <a:ea typeface="+mn-ea"/>
                <a:cs typeface="Arial" charset="0"/>
              </a:rPr>
              <a:t>Data Verification</a:t>
            </a:r>
          </a:p>
        </p:txBody>
      </p:sp>
      <p:sp>
        <p:nvSpPr>
          <p:cNvPr id="6" name="TextBox 5">
            <a:extLst>
              <a:ext uri="{FF2B5EF4-FFF2-40B4-BE49-F238E27FC236}">
                <a16:creationId xmlns:a16="http://schemas.microsoft.com/office/drawing/2014/main" id="{300C29F6-A046-166A-B98B-AE6551799692}"/>
              </a:ext>
            </a:extLst>
          </p:cNvPr>
          <p:cNvSpPr txBox="1"/>
          <p:nvPr/>
        </p:nvSpPr>
        <p:spPr>
          <a:xfrm>
            <a:off x="5442390" y="3719759"/>
            <a:ext cx="502400" cy="108969"/>
          </a:xfrm>
          <a:prstGeom prst="rect">
            <a:avLst/>
          </a:prstGeom>
          <a:solidFill>
            <a:schemeClr val="accent1"/>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ctr" anchorCtr="0" compatLnSpc="1">
            <a:prstTxWarp prst="textNoShape">
              <a:avLst/>
            </a:prstTxWarp>
          </a:bodyPr>
          <a:lstStyle>
            <a:defPPr>
              <a:defRPr lang="en-US"/>
            </a:defPPr>
            <a:lvl1pPr marL="0" marR="0" lvl="0" indent="0" algn="ctr" defTabSz="914400" eaLnBrk="1" latinLnBrk="0" hangingPunct="1">
              <a:lnSpc>
                <a:spcPct val="100000"/>
              </a:lnSpc>
              <a:buClrTx/>
              <a:buSzTx/>
              <a:buFontTx/>
              <a:buNone/>
              <a:tabLst/>
              <a:defRPr kumimoji="0" b="0" i="0" u="none" strike="noStrike" cap="none" spc="0" normalizeH="0" baseline="0">
                <a:ln>
                  <a:noFill/>
                </a:ln>
                <a:solidFill>
                  <a:srgbClr val="FFFFFF"/>
                </a:solidFill>
                <a:effectLst/>
                <a:uLnTx/>
                <a:uFillTx/>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500" b="0" i="0" u="none" strike="noStrike" kern="1200" cap="none" spc="0" normalizeH="0" baseline="0" noProof="0">
                <a:ln>
                  <a:noFill/>
                </a:ln>
                <a:solidFill>
                  <a:srgbClr val="FFFFFF"/>
                </a:solidFill>
                <a:effectLst/>
                <a:uLnTx/>
                <a:uFillTx/>
                <a:latin typeface="LindeDaxPowerPoint" pitchFamily="34" charset="0"/>
                <a:ea typeface="+mn-ea"/>
                <a:cs typeface="Arial" charset="0"/>
              </a:rPr>
              <a:t>Data Verification</a:t>
            </a:r>
          </a:p>
        </p:txBody>
      </p:sp>
      <p:sp>
        <p:nvSpPr>
          <p:cNvPr id="3" name="Rechteck 107">
            <a:extLst>
              <a:ext uri="{FF2B5EF4-FFF2-40B4-BE49-F238E27FC236}">
                <a16:creationId xmlns:a16="http://schemas.microsoft.com/office/drawing/2014/main" id="{101BA510-5577-003A-6537-F23DCC7DA37C}"/>
              </a:ext>
            </a:extLst>
          </p:cNvPr>
          <p:cNvSpPr/>
          <p:nvPr/>
        </p:nvSpPr>
        <p:spPr bwMode="auto">
          <a:xfrm>
            <a:off x="4020535" y="2671728"/>
            <a:ext cx="662329" cy="192714"/>
          </a:xfrm>
          <a:prstGeom prst="rect">
            <a:avLst/>
          </a:prstGeom>
          <a:solidFill>
            <a:schemeClr val="tx2"/>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LindeDaxPowerPoint" pitchFamily="34" charset="0"/>
                <a:ea typeface="+mn-ea"/>
                <a:cs typeface="Arial" charset="0"/>
              </a:rPr>
              <a:t>TM0 Test</a:t>
            </a:r>
          </a:p>
        </p:txBody>
      </p:sp>
      <p:sp>
        <p:nvSpPr>
          <p:cNvPr id="13" name="Rechteck 107">
            <a:extLst>
              <a:ext uri="{FF2B5EF4-FFF2-40B4-BE49-F238E27FC236}">
                <a16:creationId xmlns:a16="http://schemas.microsoft.com/office/drawing/2014/main" id="{24BE851C-A70A-BC9B-97B9-B95F8E6476BD}"/>
              </a:ext>
            </a:extLst>
          </p:cNvPr>
          <p:cNvSpPr/>
          <p:nvPr/>
        </p:nvSpPr>
        <p:spPr bwMode="auto">
          <a:xfrm>
            <a:off x="1562339" y="2339617"/>
            <a:ext cx="2143566" cy="192714"/>
          </a:xfrm>
          <a:prstGeom prst="rect">
            <a:avLst/>
          </a:prstGeom>
          <a:solidFill>
            <a:schemeClr val="tx2"/>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LindeDaxPowerPoint" pitchFamily="34" charset="0"/>
                <a:ea typeface="+mn-ea"/>
                <a:cs typeface="Arial" charset="0"/>
              </a:rPr>
              <a:t>Functional Unit Test</a:t>
            </a:r>
          </a:p>
        </p:txBody>
      </p:sp>
      <p:sp>
        <p:nvSpPr>
          <p:cNvPr id="68" name="Rectangle 15">
            <a:extLst>
              <a:ext uri="{FF2B5EF4-FFF2-40B4-BE49-F238E27FC236}">
                <a16:creationId xmlns:a16="http://schemas.microsoft.com/office/drawing/2014/main" id="{DAA0595A-6681-610B-98B6-A9F4D99E1A17}"/>
              </a:ext>
            </a:extLst>
          </p:cNvPr>
          <p:cNvSpPr>
            <a:spLocks noChangeArrowheads="1"/>
          </p:cNvSpPr>
          <p:nvPr/>
        </p:nvSpPr>
        <p:spPr bwMode="auto">
          <a:xfrm>
            <a:off x="929164" y="1219127"/>
            <a:ext cx="457039" cy="199537"/>
          </a:xfrm>
          <a:prstGeom prst="rect">
            <a:avLst/>
          </a:prstGeom>
          <a:solidFill>
            <a:schemeClr val="accent1"/>
          </a:solidFill>
          <a:ln w="12700">
            <a:solidFill>
              <a:schemeClr val="bg1"/>
            </a:solidFill>
            <a:miter lim="800000"/>
            <a:headEnd/>
            <a:tailEnd/>
          </a:ln>
          <a:effectLst/>
        </p:spPr>
        <p:txBody>
          <a:bodyPr wrap="none" lIns="10" tIns="4" rIns="10" bIns="4" anchor="ctr"/>
          <a:lstStyle>
            <a:lvl1pPr defTabSz="839788">
              <a:defRPr sz="2400">
                <a:solidFill>
                  <a:schemeClr val="tx1"/>
                </a:solidFill>
                <a:latin typeface="LindeDaxPowerPoint" panose="020B0500000000020000" pitchFamily="34" charset="0"/>
              </a:defRPr>
            </a:lvl1pPr>
            <a:lvl2pPr marL="420688" defTabSz="839788">
              <a:defRPr sz="2400">
                <a:solidFill>
                  <a:schemeClr val="tx1"/>
                </a:solidFill>
                <a:latin typeface="LindeDaxPowerPoint" panose="020B0500000000020000" pitchFamily="34" charset="0"/>
              </a:defRPr>
            </a:lvl2pPr>
            <a:lvl3pPr marL="839788" defTabSz="839788">
              <a:defRPr sz="2400">
                <a:solidFill>
                  <a:schemeClr val="tx1"/>
                </a:solidFill>
                <a:latin typeface="LindeDaxPowerPoint" panose="020B0500000000020000" pitchFamily="34" charset="0"/>
              </a:defRPr>
            </a:lvl3pPr>
            <a:lvl4pPr marL="1258888" defTabSz="839788">
              <a:defRPr sz="2400">
                <a:solidFill>
                  <a:schemeClr val="tx1"/>
                </a:solidFill>
                <a:latin typeface="LindeDaxPowerPoint" panose="020B0500000000020000" pitchFamily="34" charset="0"/>
              </a:defRPr>
            </a:lvl4pPr>
            <a:lvl5pPr marL="1679575" defTabSz="839788">
              <a:defRPr sz="2400">
                <a:solidFill>
                  <a:schemeClr val="tx1"/>
                </a:solidFill>
                <a:latin typeface="LindeDaxPowerPoint" panose="020B0500000000020000" pitchFamily="34" charset="0"/>
              </a:defRPr>
            </a:lvl5pPr>
            <a:lvl6pPr marL="2136775" defTabSz="839788" fontAlgn="base">
              <a:spcBef>
                <a:spcPct val="0"/>
              </a:spcBef>
              <a:spcAft>
                <a:spcPct val="0"/>
              </a:spcAft>
              <a:defRPr sz="2400">
                <a:solidFill>
                  <a:schemeClr val="tx1"/>
                </a:solidFill>
                <a:latin typeface="LindeDaxPowerPoint" panose="020B0500000000020000" pitchFamily="34" charset="0"/>
              </a:defRPr>
            </a:lvl6pPr>
            <a:lvl7pPr marL="2593975" defTabSz="839788" fontAlgn="base">
              <a:spcBef>
                <a:spcPct val="0"/>
              </a:spcBef>
              <a:spcAft>
                <a:spcPct val="0"/>
              </a:spcAft>
              <a:defRPr sz="2400">
                <a:solidFill>
                  <a:schemeClr val="tx1"/>
                </a:solidFill>
                <a:latin typeface="LindeDaxPowerPoint" panose="020B0500000000020000" pitchFamily="34" charset="0"/>
              </a:defRPr>
            </a:lvl7pPr>
            <a:lvl8pPr marL="3051175" defTabSz="839788" fontAlgn="base">
              <a:spcBef>
                <a:spcPct val="0"/>
              </a:spcBef>
              <a:spcAft>
                <a:spcPct val="0"/>
              </a:spcAft>
              <a:defRPr sz="2400">
                <a:solidFill>
                  <a:schemeClr val="tx1"/>
                </a:solidFill>
                <a:latin typeface="LindeDaxPowerPoint" panose="020B0500000000020000" pitchFamily="34" charset="0"/>
              </a:defRPr>
            </a:lvl8pPr>
            <a:lvl9pPr marL="3508375" defTabSz="839788" fontAlgn="base">
              <a:spcBef>
                <a:spcPct val="0"/>
              </a:spcBef>
              <a:spcAft>
                <a:spcPct val="0"/>
              </a:spcAft>
              <a:defRPr sz="2400">
                <a:solidFill>
                  <a:schemeClr val="tx1"/>
                </a:solidFill>
                <a:latin typeface="LindeDaxPowerPoint" panose="020B0500000000020000" pitchFamily="34" charset="0"/>
              </a:defRPr>
            </a:lvl9pPr>
          </a:lstStyle>
          <a:p>
            <a:pPr marL="0" marR="0" lvl="0" indent="0" algn="ctr" defTabSz="839788" rtl="0" eaLnBrk="0" fontAlgn="base" latinLnBrk="0" hangingPunct="0">
              <a:lnSpc>
                <a:spcPct val="100000"/>
              </a:lnSpc>
              <a:spcBef>
                <a:spcPct val="0"/>
              </a:spcBef>
              <a:spcAft>
                <a:spcPct val="0"/>
              </a:spcAft>
              <a:buClrTx/>
              <a:buSzTx/>
              <a:buFontTx/>
              <a:buNone/>
              <a:tabLst/>
              <a:defRPr/>
            </a:pPr>
            <a:r>
              <a:rPr kumimoji="0" lang="de-DE" altLang="en-US" sz="900" b="1" i="0" u="none" strike="noStrike" kern="1200" cap="none" spc="0" normalizeH="0" baseline="0" noProof="0">
                <a:ln>
                  <a:noFill/>
                </a:ln>
                <a:solidFill>
                  <a:srgbClr val="FFFFFF"/>
                </a:solidFill>
                <a:effectLst/>
                <a:uLnTx/>
                <a:uFillTx/>
                <a:latin typeface="LindeDaxPowerPoint"/>
                <a:ea typeface="+mn-ea"/>
                <a:cs typeface="Arial" charset="0"/>
              </a:rPr>
              <a:t>2024</a:t>
            </a:r>
          </a:p>
        </p:txBody>
      </p:sp>
      <p:sp>
        <p:nvSpPr>
          <p:cNvPr id="69" name="Rectangle 35">
            <a:extLst>
              <a:ext uri="{FF2B5EF4-FFF2-40B4-BE49-F238E27FC236}">
                <a16:creationId xmlns:a16="http://schemas.microsoft.com/office/drawing/2014/main" id="{AA116670-268B-5202-B169-D19BA2412338}"/>
              </a:ext>
            </a:extLst>
          </p:cNvPr>
          <p:cNvSpPr>
            <a:spLocks noChangeArrowheads="1"/>
          </p:cNvSpPr>
          <p:nvPr/>
        </p:nvSpPr>
        <p:spPr bwMode="auto">
          <a:xfrm>
            <a:off x="919060" y="1419747"/>
            <a:ext cx="464275" cy="297908"/>
          </a:xfrm>
          <a:prstGeom prst="rect">
            <a:avLst/>
          </a:prstGeom>
          <a:solidFill>
            <a:schemeClr val="accent1"/>
          </a:solidFill>
          <a:ln w="12700">
            <a:solidFill>
              <a:schemeClr val="bg1"/>
            </a:solidFill>
            <a:miter lim="800000"/>
            <a:headEnd/>
            <a:tailEnd/>
          </a:ln>
          <a:effectLst/>
        </p:spPr>
        <p:txBody>
          <a:bodyPr wrap="none" lIns="10" tIns="4" rIns="10" bIns="4" anchor="ctr"/>
          <a:lstStyle>
            <a:lvl1pPr defTabSz="839788">
              <a:defRPr sz="2400">
                <a:solidFill>
                  <a:schemeClr val="tx1"/>
                </a:solidFill>
                <a:latin typeface="LindeDaxPowerPoint" panose="020B0500000000020000" pitchFamily="34" charset="0"/>
              </a:defRPr>
            </a:lvl1pPr>
            <a:lvl2pPr marL="420688" defTabSz="839788">
              <a:defRPr sz="2400">
                <a:solidFill>
                  <a:schemeClr val="tx1"/>
                </a:solidFill>
                <a:latin typeface="LindeDaxPowerPoint" panose="020B0500000000020000" pitchFamily="34" charset="0"/>
              </a:defRPr>
            </a:lvl2pPr>
            <a:lvl3pPr marL="839788" defTabSz="839788">
              <a:defRPr sz="2400">
                <a:solidFill>
                  <a:schemeClr val="tx1"/>
                </a:solidFill>
                <a:latin typeface="LindeDaxPowerPoint" panose="020B0500000000020000" pitchFamily="34" charset="0"/>
              </a:defRPr>
            </a:lvl3pPr>
            <a:lvl4pPr marL="1258888" defTabSz="839788">
              <a:defRPr sz="2400">
                <a:solidFill>
                  <a:schemeClr val="tx1"/>
                </a:solidFill>
                <a:latin typeface="LindeDaxPowerPoint" panose="020B0500000000020000" pitchFamily="34" charset="0"/>
              </a:defRPr>
            </a:lvl4pPr>
            <a:lvl5pPr marL="1679575" defTabSz="839788">
              <a:defRPr sz="2400">
                <a:solidFill>
                  <a:schemeClr val="tx1"/>
                </a:solidFill>
                <a:latin typeface="LindeDaxPowerPoint" panose="020B0500000000020000" pitchFamily="34" charset="0"/>
              </a:defRPr>
            </a:lvl5pPr>
            <a:lvl6pPr marL="2136775" defTabSz="839788" fontAlgn="base">
              <a:spcBef>
                <a:spcPct val="0"/>
              </a:spcBef>
              <a:spcAft>
                <a:spcPct val="0"/>
              </a:spcAft>
              <a:defRPr sz="2400">
                <a:solidFill>
                  <a:schemeClr val="tx1"/>
                </a:solidFill>
                <a:latin typeface="LindeDaxPowerPoint" panose="020B0500000000020000" pitchFamily="34" charset="0"/>
              </a:defRPr>
            </a:lvl6pPr>
            <a:lvl7pPr marL="2593975" defTabSz="839788" fontAlgn="base">
              <a:spcBef>
                <a:spcPct val="0"/>
              </a:spcBef>
              <a:spcAft>
                <a:spcPct val="0"/>
              </a:spcAft>
              <a:defRPr sz="2400">
                <a:solidFill>
                  <a:schemeClr val="tx1"/>
                </a:solidFill>
                <a:latin typeface="LindeDaxPowerPoint" panose="020B0500000000020000" pitchFamily="34" charset="0"/>
              </a:defRPr>
            </a:lvl7pPr>
            <a:lvl8pPr marL="3051175" defTabSz="839788" fontAlgn="base">
              <a:spcBef>
                <a:spcPct val="0"/>
              </a:spcBef>
              <a:spcAft>
                <a:spcPct val="0"/>
              </a:spcAft>
              <a:defRPr sz="2400">
                <a:solidFill>
                  <a:schemeClr val="tx1"/>
                </a:solidFill>
                <a:latin typeface="LindeDaxPowerPoint" panose="020B0500000000020000" pitchFamily="34" charset="0"/>
              </a:defRPr>
            </a:lvl8pPr>
            <a:lvl9pPr marL="3508375" defTabSz="839788" fontAlgn="base">
              <a:spcBef>
                <a:spcPct val="0"/>
              </a:spcBef>
              <a:spcAft>
                <a:spcPct val="0"/>
              </a:spcAft>
              <a:defRPr sz="2400">
                <a:solidFill>
                  <a:schemeClr val="tx1"/>
                </a:solidFill>
                <a:latin typeface="LindeDaxPowerPoint" panose="020B0500000000020000" pitchFamily="34" charset="0"/>
              </a:defRPr>
            </a:lvl9pPr>
          </a:lstStyle>
          <a:p>
            <a:pPr marL="0" marR="0" lvl="0" indent="0" algn="ctr" defTabSz="839788" rtl="0" eaLnBrk="0" fontAlgn="base" latinLnBrk="0" hangingPunct="0">
              <a:lnSpc>
                <a:spcPct val="100000"/>
              </a:lnSpc>
              <a:spcBef>
                <a:spcPct val="0"/>
              </a:spcBef>
              <a:spcAft>
                <a:spcPct val="0"/>
              </a:spcAft>
              <a:buClrTx/>
              <a:buSzTx/>
              <a:buFontTx/>
              <a:buNone/>
              <a:tabLst/>
              <a:defRPr/>
            </a:pPr>
            <a:r>
              <a:rPr kumimoji="0" lang="en-US" altLang="en-US" sz="800" b="1" i="0" u="none" strike="noStrike" kern="1200" cap="none" spc="0" normalizeH="0" baseline="0" noProof="0">
                <a:ln>
                  <a:noFill/>
                </a:ln>
                <a:solidFill>
                  <a:srgbClr val="FFFFFF"/>
                </a:solidFill>
                <a:effectLst/>
                <a:uLnTx/>
                <a:uFillTx/>
                <a:latin typeface="LindeDaxPowerPoint"/>
                <a:ea typeface="+mn-ea"/>
                <a:cs typeface="Arial" charset="0"/>
              </a:rPr>
              <a:t>Dec</a:t>
            </a:r>
          </a:p>
        </p:txBody>
      </p:sp>
      <p:sp>
        <p:nvSpPr>
          <p:cNvPr id="70" name="Rectangle 35">
            <a:extLst>
              <a:ext uri="{FF2B5EF4-FFF2-40B4-BE49-F238E27FC236}">
                <a16:creationId xmlns:a16="http://schemas.microsoft.com/office/drawing/2014/main" id="{CD55621F-8298-2788-823D-D5FE6753B929}"/>
              </a:ext>
            </a:extLst>
          </p:cNvPr>
          <p:cNvSpPr>
            <a:spLocks noChangeArrowheads="1"/>
          </p:cNvSpPr>
          <p:nvPr/>
        </p:nvSpPr>
        <p:spPr bwMode="auto">
          <a:xfrm>
            <a:off x="1382373" y="1419747"/>
            <a:ext cx="464275" cy="301029"/>
          </a:xfrm>
          <a:prstGeom prst="rect">
            <a:avLst/>
          </a:prstGeom>
          <a:solidFill>
            <a:schemeClr val="accent1"/>
          </a:solidFill>
          <a:ln w="12700">
            <a:solidFill>
              <a:schemeClr val="bg1"/>
            </a:solidFill>
            <a:miter lim="800000"/>
            <a:headEnd/>
            <a:tailEnd/>
          </a:ln>
          <a:effectLst/>
        </p:spPr>
        <p:txBody>
          <a:bodyPr wrap="none" lIns="10" tIns="4" rIns="10" bIns="4" anchor="ctr"/>
          <a:lstStyle>
            <a:lvl1pPr defTabSz="839788">
              <a:defRPr sz="2400">
                <a:solidFill>
                  <a:schemeClr val="tx1"/>
                </a:solidFill>
                <a:latin typeface="LindeDaxPowerPoint" panose="020B0500000000020000" pitchFamily="34" charset="0"/>
              </a:defRPr>
            </a:lvl1pPr>
            <a:lvl2pPr marL="420688" defTabSz="839788">
              <a:defRPr sz="2400">
                <a:solidFill>
                  <a:schemeClr val="tx1"/>
                </a:solidFill>
                <a:latin typeface="LindeDaxPowerPoint" panose="020B0500000000020000" pitchFamily="34" charset="0"/>
              </a:defRPr>
            </a:lvl2pPr>
            <a:lvl3pPr marL="839788" defTabSz="839788">
              <a:defRPr sz="2400">
                <a:solidFill>
                  <a:schemeClr val="tx1"/>
                </a:solidFill>
                <a:latin typeface="LindeDaxPowerPoint" panose="020B0500000000020000" pitchFamily="34" charset="0"/>
              </a:defRPr>
            </a:lvl3pPr>
            <a:lvl4pPr marL="1258888" defTabSz="839788">
              <a:defRPr sz="2400">
                <a:solidFill>
                  <a:schemeClr val="tx1"/>
                </a:solidFill>
                <a:latin typeface="LindeDaxPowerPoint" panose="020B0500000000020000" pitchFamily="34" charset="0"/>
              </a:defRPr>
            </a:lvl4pPr>
            <a:lvl5pPr marL="1679575" defTabSz="839788">
              <a:defRPr sz="2400">
                <a:solidFill>
                  <a:schemeClr val="tx1"/>
                </a:solidFill>
                <a:latin typeface="LindeDaxPowerPoint" panose="020B0500000000020000" pitchFamily="34" charset="0"/>
              </a:defRPr>
            </a:lvl5pPr>
            <a:lvl6pPr marL="2136775" defTabSz="839788" fontAlgn="base">
              <a:spcBef>
                <a:spcPct val="0"/>
              </a:spcBef>
              <a:spcAft>
                <a:spcPct val="0"/>
              </a:spcAft>
              <a:defRPr sz="2400">
                <a:solidFill>
                  <a:schemeClr val="tx1"/>
                </a:solidFill>
                <a:latin typeface="LindeDaxPowerPoint" panose="020B0500000000020000" pitchFamily="34" charset="0"/>
              </a:defRPr>
            </a:lvl6pPr>
            <a:lvl7pPr marL="2593975" defTabSz="839788" fontAlgn="base">
              <a:spcBef>
                <a:spcPct val="0"/>
              </a:spcBef>
              <a:spcAft>
                <a:spcPct val="0"/>
              </a:spcAft>
              <a:defRPr sz="2400">
                <a:solidFill>
                  <a:schemeClr val="tx1"/>
                </a:solidFill>
                <a:latin typeface="LindeDaxPowerPoint" panose="020B0500000000020000" pitchFamily="34" charset="0"/>
              </a:defRPr>
            </a:lvl7pPr>
            <a:lvl8pPr marL="3051175" defTabSz="839788" fontAlgn="base">
              <a:spcBef>
                <a:spcPct val="0"/>
              </a:spcBef>
              <a:spcAft>
                <a:spcPct val="0"/>
              </a:spcAft>
              <a:defRPr sz="2400">
                <a:solidFill>
                  <a:schemeClr val="tx1"/>
                </a:solidFill>
                <a:latin typeface="LindeDaxPowerPoint" panose="020B0500000000020000" pitchFamily="34" charset="0"/>
              </a:defRPr>
            </a:lvl8pPr>
            <a:lvl9pPr marL="3508375" defTabSz="839788" fontAlgn="base">
              <a:spcBef>
                <a:spcPct val="0"/>
              </a:spcBef>
              <a:spcAft>
                <a:spcPct val="0"/>
              </a:spcAft>
              <a:defRPr sz="2400">
                <a:solidFill>
                  <a:schemeClr val="tx1"/>
                </a:solidFill>
                <a:latin typeface="LindeDaxPowerPoint" panose="020B0500000000020000" pitchFamily="34" charset="0"/>
              </a:defRPr>
            </a:lvl9pPr>
          </a:lstStyle>
          <a:p>
            <a:pPr marL="0" marR="0" lvl="0" indent="0" algn="ctr" defTabSz="839788" rtl="0" eaLnBrk="0" fontAlgn="base" latinLnBrk="0" hangingPunct="0">
              <a:lnSpc>
                <a:spcPct val="100000"/>
              </a:lnSpc>
              <a:spcBef>
                <a:spcPct val="0"/>
              </a:spcBef>
              <a:spcAft>
                <a:spcPct val="0"/>
              </a:spcAft>
              <a:buClrTx/>
              <a:buSzTx/>
              <a:buFontTx/>
              <a:buNone/>
              <a:tabLst/>
              <a:defRPr/>
            </a:pPr>
            <a:r>
              <a:rPr kumimoji="0" lang="en-US" altLang="en-US" sz="800" b="1" i="0" u="none" strike="noStrike" kern="1200" cap="none" spc="0" normalizeH="0" baseline="0" noProof="0">
                <a:ln>
                  <a:noFill/>
                </a:ln>
                <a:solidFill>
                  <a:srgbClr val="FFFFFF"/>
                </a:solidFill>
                <a:effectLst/>
                <a:uLnTx/>
                <a:uFillTx/>
                <a:latin typeface="LindeDaxPowerPoint"/>
                <a:ea typeface="+mn-ea"/>
                <a:cs typeface="Arial" charset="0"/>
              </a:rPr>
              <a:t>Jan</a:t>
            </a:r>
          </a:p>
        </p:txBody>
      </p:sp>
      <p:sp>
        <p:nvSpPr>
          <p:cNvPr id="71" name="Rectangle 20">
            <a:extLst>
              <a:ext uri="{FF2B5EF4-FFF2-40B4-BE49-F238E27FC236}">
                <a16:creationId xmlns:a16="http://schemas.microsoft.com/office/drawing/2014/main" id="{843F04DB-0A37-9435-2662-AC79C0543AED}"/>
              </a:ext>
            </a:extLst>
          </p:cNvPr>
          <p:cNvSpPr>
            <a:spLocks noChangeArrowheads="1"/>
          </p:cNvSpPr>
          <p:nvPr/>
        </p:nvSpPr>
        <p:spPr bwMode="auto">
          <a:xfrm>
            <a:off x="1845686" y="1419747"/>
            <a:ext cx="465861" cy="297511"/>
          </a:xfrm>
          <a:prstGeom prst="rect">
            <a:avLst/>
          </a:prstGeom>
          <a:solidFill>
            <a:schemeClr val="accent1"/>
          </a:solidFill>
          <a:ln w="12700">
            <a:solidFill>
              <a:schemeClr val="bg1"/>
            </a:solidFill>
            <a:miter lim="800000"/>
            <a:headEnd/>
            <a:tailEnd/>
          </a:ln>
          <a:effectLst/>
        </p:spPr>
        <p:txBody>
          <a:bodyPr wrap="none" lIns="10" tIns="4" rIns="10" bIns="4" anchor="ctr"/>
          <a:lstStyle>
            <a:lvl1pPr defTabSz="839788">
              <a:defRPr sz="2400">
                <a:solidFill>
                  <a:schemeClr val="tx1"/>
                </a:solidFill>
                <a:latin typeface="LindeDaxPowerPoint" panose="020B0500000000020000" pitchFamily="34" charset="0"/>
              </a:defRPr>
            </a:lvl1pPr>
            <a:lvl2pPr marL="420688" defTabSz="839788">
              <a:defRPr sz="2400">
                <a:solidFill>
                  <a:schemeClr val="tx1"/>
                </a:solidFill>
                <a:latin typeface="LindeDaxPowerPoint" panose="020B0500000000020000" pitchFamily="34" charset="0"/>
              </a:defRPr>
            </a:lvl2pPr>
            <a:lvl3pPr marL="839788" defTabSz="839788">
              <a:defRPr sz="2400">
                <a:solidFill>
                  <a:schemeClr val="tx1"/>
                </a:solidFill>
                <a:latin typeface="LindeDaxPowerPoint" panose="020B0500000000020000" pitchFamily="34" charset="0"/>
              </a:defRPr>
            </a:lvl3pPr>
            <a:lvl4pPr marL="1258888" defTabSz="839788">
              <a:defRPr sz="2400">
                <a:solidFill>
                  <a:schemeClr val="tx1"/>
                </a:solidFill>
                <a:latin typeface="LindeDaxPowerPoint" panose="020B0500000000020000" pitchFamily="34" charset="0"/>
              </a:defRPr>
            </a:lvl4pPr>
            <a:lvl5pPr marL="1679575" defTabSz="839788">
              <a:defRPr sz="2400">
                <a:solidFill>
                  <a:schemeClr val="tx1"/>
                </a:solidFill>
                <a:latin typeface="LindeDaxPowerPoint" panose="020B0500000000020000" pitchFamily="34" charset="0"/>
              </a:defRPr>
            </a:lvl5pPr>
            <a:lvl6pPr marL="2136775" defTabSz="839788" fontAlgn="base">
              <a:spcBef>
                <a:spcPct val="0"/>
              </a:spcBef>
              <a:spcAft>
                <a:spcPct val="0"/>
              </a:spcAft>
              <a:defRPr sz="2400">
                <a:solidFill>
                  <a:schemeClr val="tx1"/>
                </a:solidFill>
                <a:latin typeface="LindeDaxPowerPoint" panose="020B0500000000020000" pitchFamily="34" charset="0"/>
              </a:defRPr>
            </a:lvl6pPr>
            <a:lvl7pPr marL="2593975" defTabSz="839788" fontAlgn="base">
              <a:spcBef>
                <a:spcPct val="0"/>
              </a:spcBef>
              <a:spcAft>
                <a:spcPct val="0"/>
              </a:spcAft>
              <a:defRPr sz="2400">
                <a:solidFill>
                  <a:schemeClr val="tx1"/>
                </a:solidFill>
                <a:latin typeface="LindeDaxPowerPoint" panose="020B0500000000020000" pitchFamily="34" charset="0"/>
              </a:defRPr>
            </a:lvl7pPr>
            <a:lvl8pPr marL="3051175" defTabSz="839788" fontAlgn="base">
              <a:spcBef>
                <a:spcPct val="0"/>
              </a:spcBef>
              <a:spcAft>
                <a:spcPct val="0"/>
              </a:spcAft>
              <a:defRPr sz="2400">
                <a:solidFill>
                  <a:schemeClr val="tx1"/>
                </a:solidFill>
                <a:latin typeface="LindeDaxPowerPoint" panose="020B0500000000020000" pitchFamily="34" charset="0"/>
              </a:defRPr>
            </a:lvl8pPr>
            <a:lvl9pPr marL="3508375" defTabSz="839788" fontAlgn="base">
              <a:spcBef>
                <a:spcPct val="0"/>
              </a:spcBef>
              <a:spcAft>
                <a:spcPct val="0"/>
              </a:spcAft>
              <a:defRPr sz="2400">
                <a:solidFill>
                  <a:schemeClr val="tx1"/>
                </a:solidFill>
                <a:latin typeface="LindeDaxPowerPoint" panose="020B0500000000020000" pitchFamily="34" charset="0"/>
              </a:defRPr>
            </a:lvl9pPr>
          </a:lstStyle>
          <a:p>
            <a:pPr marL="0" marR="0" lvl="0" indent="0" algn="ctr" defTabSz="839788" rtl="0" eaLnBrk="0" fontAlgn="base" latinLnBrk="0" hangingPunct="0">
              <a:lnSpc>
                <a:spcPct val="100000"/>
              </a:lnSpc>
              <a:spcBef>
                <a:spcPct val="0"/>
              </a:spcBef>
              <a:spcAft>
                <a:spcPct val="0"/>
              </a:spcAft>
              <a:buClrTx/>
              <a:buSzTx/>
              <a:buFontTx/>
              <a:buNone/>
              <a:tabLst/>
              <a:defRPr/>
            </a:pPr>
            <a:r>
              <a:rPr kumimoji="0" lang="en-US" altLang="en-US" sz="800" b="1" i="0" u="none" strike="noStrike" kern="1200" cap="none" spc="0" normalizeH="0" baseline="0" noProof="0">
                <a:ln>
                  <a:noFill/>
                </a:ln>
                <a:solidFill>
                  <a:srgbClr val="FFFFFF"/>
                </a:solidFill>
                <a:effectLst/>
                <a:uLnTx/>
                <a:uFillTx/>
                <a:latin typeface="LindeDaxPowerPoint"/>
                <a:ea typeface="+mn-ea"/>
                <a:cs typeface="Arial" charset="0"/>
              </a:rPr>
              <a:t>Feb</a:t>
            </a:r>
          </a:p>
        </p:txBody>
      </p:sp>
      <p:sp>
        <p:nvSpPr>
          <p:cNvPr id="72" name="Rectangle 21">
            <a:extLst>
              <a:ext uri="{FF2B5EF4-FFF2-40B4-BE49-F238E27FC236}">
                <a16:creationId xmlns:a16="http://schemas.microsoft.com/office/drawing/2014/main" id="{810C41EE-01EF-289D-0908-8C872E2AA15A}"/>
              </a:ext>
            </a:extLst>
          </p:cNvPr>
          <p:cNvSpPr>
            <a:spLocks noChangeArrowheads="1"/>
          </p:cNvSpPr>
          <p:nvPr/>
        </p:nvSpPr>
        <p:spPr bwMode="auto">
          <a:xfrm>
            <a:off x="2310585" y="1419747"/>
            <a:ext cx="464276" cy="297511"/>
          </a:xfrm>
          <a:prstGeom prst="rect">
            <a:avLst/>
          </a:prstGeom>
          <a:solidFill>
            <a:schemeClr val="accent1"/>
          </a:solidFill>
          <a:ln w="12700">
            <a:solidFill>
              <a:schemeClr val="bg1"/>
            </a:solidFill>
            <a:miter lim="800000"/>
            <a:headEnd/>
            <a:tailEnd/>
          </a:ln>
          <a:effectLst/>
        </p:spPr>
        <p:txBody>
          <a:bodyPr wrap="none" lIns="10" tIns="4" rIns="10" bIns="4" anchor="ctr"/>
          <a:lstStyle>
            <a:lvl1pPr defTabSz="839788">
              <a:defRPr sz="2400">
                <a:solidFill>
                  <a:schemeClr val="tx1"/>
                </a:solidFill>
                <a:latin typeface="LindeDaxPowerPoint" panose="020B0500000000020000" pitchFamily="34" charset="0"/>
              </a:defRPr>
            </a:lvl1pPr>
            <a:lvl2pPr marL="420688" defTabSz="839788">
              <a:defRPr sz="2400">
                <a:solidFill>
                  <a:schemeClr val="tx1"/>
                </a:solidFill>
                <a:latin typeface="LindeDaxPowerPoint" panose="020B0500000000020000" pitchFamily="34" charset="0"/>
              </a:defRPr>
            </a:lvl2pPr>
            <a:lvl3pPr marL="839788" defTabSz="839788">
              <a:defRPr sz="2400">
                <a:solidFill>
                  <a:schemeClr val="tx1"/>
                </a:solidFill>
                <a:latin typeface="LindeDaxPowerPoint" panose="020B0500000000020000" pitchFamily="34" charset="0"/>
              </a:defRPr>
            </a:lvl3pPr>
            <a:lvl4pPr marL="1258888" defTabSz="839788">
              <a:defRPr sz="2400">
                <a:solidFill>
                  <a:schemeClr val="tx1"/>
                </a:solidFill>
                <a:latin typeface="LindeDaxPowerPoint" panose="020B0500000000020000" pitchFamily="34" charset="0"/>
              </a:defRPr>
            </a:lvl4pPr>
            <a:lvl5pPr marL="1679575" defTabSz="839788">
              <a:defRPr sz="2400">
                <a:solidFill>
                  <a:schemeClr val="tx1"/>
                </a:solidFill>
                <a:latin typeface="LindeDaxPowerPoint" panose="020B0500000000020000" pitchFamily="34" charset="0"/>
              </a:defRPr>
            </a:lvl5pPr>
            <a:lvl6pPr marL="2136775" defTabSz="839788" fontAlgn="base">
              <a:spcBef>
                <a:spcPct val="0"/>
              </a:spcBef>
              <a:spcAft>
                <a:spcPct val="0"/>
              </a:spcAft>
              <a:defRPr sz="2400">
                <a:solidFill>
                  <a:schemeClr val="tx1"/>
                </a:solidFill>
                <a:latin typeface="LindeDaxPowerPoint" panose="020B0500000000020000" pitchFamily="34" charset="0"/>
              </a:defRPr>
            </a:lvl6pPr>
            <a:lvl7pPr marL="2593975" defTabSz="839788" fontAlgn="base">
              <a:spcBef>
                <a:spcPct val="0"/>
              </a:spcBef>
              <a:spcAft>
                <a:spcPct val="0"/>
              </a:spcAft>
              <a:defRPr sz="2400">
                <a:solidFill>
                  <a:schemeClr val="tx1"/>
                </a:solidFill>
                <a:latin typeface="LindeDaxPowerPoint" panose="020B0500000000020000" pitchFamily="34" charset="0"/>
              </a:defRPr>
            </a:lvl7pPr>
            <a:lvl8pPr marL="3051175" defTabSz="839788" fontAlgn="base">
              <a:spcBef>
                <a:spcPct val="0"/>
              </a:spcBef>
              <a:spcAft>
                <a:spcPct val="0"/>
              </a:spcAft>
              <a:defRPr sz="2400">
                <a:solidFill>
                  <a:schemeClr val="tx1"/>
                </a:solidFill>
                <a:latin typeface="LindeDaxPowerPoint" panose="020B0500000000020000" pitchFamily="34" charset="0"/>
              </a:defRPr>
            </a:lvl8pPr>
            <a:lvl9pPr marL="3508375" defTabSz="839788" fontAlgn="base">
              <a:spcBef>
                <a:spcPct val="0"/>
              </a:spcBef>
              <a:spcAft>
                <a:spcPct val="0"/>
              </a:spcAft>
              <a:defRPr sz="2400">
                <a:solidFill>
                  <a:schemeClr val="tx1"/>
                </a:solidFill>
                <a:latin typeface="LindeDaxPowerPoint" panose="020B0500000000020000" pitchFamily="34" charset="0"/>
              </a:defRPr>
            </a:lvl9pPr>
          </a:lstStyle>
          <a:p>
            <a:pPr marL="0" marR="0" lvl="0" indent="0" algn="ctr" defTabSz="839788" rtl="0" eaLnBrk="0" fontAlgn="base" latinLnBrk="0" hangingPunct="0">
              <a:lnSpc>
                <a:spcPct val="100000"/>
              </a:lnSpc>
              <a:spcBef>
                <a:spcPct val="0"/>
              </a:spcBef>
              <a:spcAft>
                <a:spcPct val="0"/>
              </a:spcAft>
              <a:buClrTx/>
              <a:buSzTx/>
              <a:buFontTx/>
              <a:buNone/>
              <a:tabLst/>
              <a:defRPr/>
            </a:pPr>
            <a:r>
              <a:rPr kumimoji="0" lang="en-US" altLang="en-US" sz="800" b="1" i="0" u="none" strike="noStrike" kern="1200" cap="none" spc="0" normalizeH="0" baseline="0" noProof="0">
                <a:ln>
                  <a:noFill/>
                </a:ln>
                <a:solidFill>
                  <a:srgbClr val="FFFFFF"/>
                </a:solidFill>
                <a:effectLst/>
                <a:uLnTx/>
                <a:uFillTx/>
                <a:latin typeface="LindeDaxPowerPoint"/>
                <a:ea typeface="+mn-ea"/>
                <a:cs typeface="Arial" charset="0"/>
              </a:rPr>
              <a:t>Mar</a:t>
            </a:r>
          </a:p>
        </p:txBody>
      </p:sp>
      <p:sp>
        <p:nvSpPr>
          <p:cNvPr id="73" name="Rectangle 24">
            <a:extLst>
              <a:ext uri="{FF2B5EF4-FFF2-40B4-BE49-F238E27FC236}">
                <a16:creationId xmlns:a16="http://schemas.microsoft.com/office/drawing/2014/main" id="{FED51E1C-B3A4-854F-7509-7F31219B7C25}"/>
              </a:ext>
            </a:extLst>
          </p:cNvPr>
          <p:cNvSpPr>
            <a:spLocks noChangeArrowheads="1"/>
          </p:cNvSpPr>
          <p:nvPr/>
        </p:nvSpPr>
        <p:spPr bwMode="auto">
          <a:xfrm>
            <a:off x="2773899" y="1419747"/>
            <a:ext cx="465861" cy="297511"/>
          </a:xfrm>
          <a:prstGeom prst="rect">
            <a:avLst/>
          </a:prstGeom>
          <a:solidFill>
            <a:schemeClr val="accent1"/>
          </a:solidFill>
          <a:ln w="12700">
            <a:solidFill>
              <a:schemeClr val="bg1"/>
            </a:solidFill>
            <a:miter lim="800000"/>
            <a:headEnd/>
            <a:tailEnd/>
          </a:ln>
          <a:effectLst/>
        </p:spPr>
        <p:txBody>
          <a:bodyPr wrap="none" lIns="10" tIns="4" rIns="10" bIns="4" anchor="ctr"/>
          <a:lstStyle>
            <a:lvl1pPr defTabSz="839788">
              <a:defRPr sz="2400">
                <a:solidFill>
                  <a:schemeClr val="tx1"/>
                </a:solidFill>
                <a:latin typeface="LindeDaxPowerPoint" panose="020B0500000000020000" pitchFamily="34" charset="0"/>
              </a:defRPr>
            </a:lvl1pPr>
            <a:lvl2pPr marL="420688" defTabSz="839788">
              <a:defRPr sz="2400">
                <a:solidFill>
                  <a:schemeClr val="tx1"/>
                </a:solidFill>
                <a:latin typeface="LindeDaxPowerPoint" panose="020B0500000000020000" pitchFamily="34" charset="0"/>
              </a:defRPr>
            </a:lvl2pPr>
            <a:lvl3pPr marL="839788" defTabSz="839788">
              <a:defRPr sz="2400">
                <a:solidFill>
                  <a:schemeClr val="tx1"/>
                </a:solidFill>
                <a:latin typeface="LindeDaxPowerPoint" panose="020B0500000000020000" pitchFamily="34" charset="0"/>
              </a:defRPr>
            </a:lvl3pPr>
            <a:lvl4pPr marL="1258888" defTabSz="839788">
              <a:defRPr sz="2400">
                <a:solidFill>
                  <a:schemeClr val="tx1"/>
                </a:solidFill>
                <a:latin typeface="LindeDaxPowerPoint" panose="020B0500000000020000" pitchFamily="34" charset="0"/>
              </a:defRPr>
            </a:lvl4pPr>
            <a:lvl5pPr marL="1679575" defTabSz="839788">
              <a:defRPr sz="2400">
                <a:solidFill>
                  <a:schemeClr val="tx1"/>
                </a:solidFill>
                <a:latin typeface="LindeDaxPowerPoint" panose="020B0500000000020000" pitchFamily="34" charset="0"/>
              </a:defRPr>
            </a:lvl5pPr>
            <a:lvl6pPr marL="2136775" defTabSz="839788" fontAlgn="base">
              <a:spcBef>
                <a:spcPct val="0"/>
              </a:spcBef>
              <a:spcAft>
                <a:spcPct val="0"/>
              </a:spcAft>
              <a:defRPr sz="2400">
                <a:solidFill>
                  <a:schemeClr val="tx1"/>
                </a:solidFill>
                <a:latin typeface="LindeDaxPowerPoint" panose="020B0500000000020000" pitchFamily="34" charset="0"/>
              </a:defRPr>
            </a:lvl6pPr>
            <a:lvl7pPr marL="2593975" defTabSz="839788" fontAlgn="base">
              <a:spcBef>
                <a:spcPct val="0"/>
              </a:spcBef>
              <a:spcAft>
                <a:spcPct val="0"/>
              </a:spcAft>
              <a:defRPr sz="2400">
                <a:solidFill>
                  <a:schemeClr val="tx1"/>
                </a:solidFill>
                <a:latin typeface="LindeDaxPowerPoint" panose="020B0500000000020000" pitchFamily="34" charset="0"/>
              </a:defRPr>
            </a:lvl7pPr>
            <a:lvl8pPr marL="3051175" defTabSz="839788" fontAlgn="base">
              <a:spcBef>
                <a:spcPct val="0"/>
              </a:spcBef>
              <a:spcAft>
                <a:spcPct val="0"/>
              </a:spcAft>
              <a:defRPr sz="2400">
                <a:solidFill>
                  <a:schemeClr val="tx1"/>
                </a:solidFill>
                <a:latin typeface="LindeDaxPowerPoint" panose="020B0500000000020000" pitchFamily="34" charset="0"/>
              </a:defRPr>
            </a:lvl8pPr>
            <a:lvl9pPr marL="3508375" defTabSz="839788" fontAlgn="base">
              <a:spcBef>
                <a:spcPct val="0"/>
              </a:spcBef>
              <a:spcAft>
                <a:spcPct val="0"/>
              </a:spcAft>
              <a:defRPr sz="2400">
                <a:solidFill>
                  <a:schemeClr val="tx1"/>
                </a:solidFill>
                <a:latin typeface="LindeDaxPowerPoint" panose="020B0500000000020000" pitchFamily="34" charset="0"/>
              </a:defRPr>
            </a:lvl9pPr>
          </a:lstStyle>
          <a:p>
            <a:pPr marL="0" marR="0" lvl="0" indent="0" algn="ctr" defTabSz="839788" rtl="0" eaLnBrk="0" fontAlgn="base" latinLnBrk="0" hangingPunct="0">
              <a:lnSpc>
                <a:spcPct val="100000"/>
              </a:lnSpc>
              <a:spcBef>
                <a:spcPct val="0"/>
              </a:spcBef>
              <a:spcAft>
                <a:spcPct val="0"/>
              </a:spcAft>
              <a:buClrTx/>
              <a:buSzTx/>
              <a:buFontTx/>
              <a:buNone/>
              <a:tabLst/>
              <a:defRPr/>
            </a:pPr>
            <a:r>
              <a:rPr kumimoji="0" lang="en-US" altLang="en-US" sz="800" b="1" i="0" u="none" strike="noStrike" kern="1200" cap="none" spc="0" normalizeH="0" baseline="0" noProof="0">
                <a:ln>
                  <a:noFill/>
                </a:ln>
                <a:solidFill>
                  <a:srgbClr val="FFFFFF"/>
                </a:solidFill>
                <a:effectLst/>
                <a:uLnTx/>
                <a:uFillTx/>
                <a:latin typeface="LindeDaxPowerPoint"/>
                <a:ea typeface="+mn-ea"/>
                <a:cs typeface="Arial" charset="0"/>
              </a:rPr>
              <a:t>April</a:t>
            </a:r>
          </a:p>
        </p:txBody>
      </p:sp>
      <p:sp>
        <p:nvSpPr>
          <p:cNvPr id="74" name="Rectangle 25">
            <a:extLst>
              <a:ext uri="{FF2B5EF4-FFF2-40B4-BE49-F238E27FC236}">
                <a16:creationId xmlns:a16="http://schemas.microsoft.com/office/drawing/2014/main" id="{1C3CFE73-516A-81B9-99FB-69D5A3581BE5}"/>
              </a:ext>
            </a:extLst>
          </p:cNvPr>
          <p:cNvSpPr>
            <a:spLocks noChangeArrowheads="1"/>
          </p:cNvSpPr>
          <p:nvPr/>
        </p:nvSpPr>
        <p:spPr bwMode="auto">
          <a:xfrm>
            <a:off x="3238798" y="1419747"/>
            <a:ext cx="465861" cy="297511"/>
          </a:xfrm>
          <a:prstGeom prst="rect">
            <a:avLst/>
          </a:prstGeom>
          <a:solidFill>
            <a:schemeClr val="accent1"/>
          </a:solidFill>
          <a:ln w="12700">
            <a:solidFill>
              <a:schemeClr val="bg1"/>
            </a:solidFill>
            <a:miter lim="800000"/>
            <a:headEnd/>
            <a:tailEnd/>
          </a:ln>
          <a:effectLst/>
        </p:spPr>
        <p:txBody>
          <a:bodyPr wrap="none" lIns="10" tIns="4" rIns="10" bIns="4" anchor="ctr"/>
          <a:lstStyle>
            <a:lvl1pPr defTabSz="839788">
              <a:defRPr sz="2400">
                <a:solidFill>
                  <a:schemeClr val="tx1"/>
                </a:solidFill>
                <a:latin typeface="LindeDaxPowerPoint" panose="020B0500000000020000" pitchFamily="34" charset="0"/>
              </a:defRPr>
            </a:lvl1pPr>
            <a:lvl2pPr marL="420688" defTabSz="839788">
              <a:defRPr sz="2400">
                <a:solidFill>
                  <a:schemeClr val="tx1"/>
                </a:solidFill>
                <a:latin typeface="LindeDaxPowerPoint" panose="020B0500000000020000" pitchFamily="34" charset="0"/>
              </a:defRPr>
            </a:lvl2pPr>
            <a:lvl3pPr marL="839788" defTabSz="839788">
              <a:defRPr sz="2400">
                <a:solidFill>
                  <a:schemeClr val="tx1"/>
                </a:solidFill>
                <a:latin typeface="LindeDaxPowerPoint" panose="020B0500000000020000" pitchFamily="34" charset="0"/>
              </a:defRPr>
            </a:lvl3pPr>
            <a:lvl4pPr marL="1258888" defTabSz="839788">
              <a:defRPr sz="2400">
                <a:solidFill>
                  <a:schemeClr val="tx1"/>
                </a:solidFill>
                <a:latin typeface="LindeDaxPowerPoint" panose="020B0500000000020000" pitchFamily="34" charset="0"/>
              </a:defRPr>
            </a:lvl4pPr>
            <a:lvl5pPr marL="1679575" defTabSz="839788">
              <a:defRPr sz="2400">
                <a:solidFill>
                  <a:schemeClr val="tx1"/>
                </a:solidFill>
                <a:latin typeface="LindeDaxPowerPoint" panose="020B0500000000020000" pitchFamily="34" charset="0"/>
              </a:defRPr>
            </a:lvl5pPr>
            <a:lvl6pPr marL="2136775" defTabSz="839788" fontAlgn="base">
              <a:spcBef>
                <a:spcPct val="0"/>
              </a:spcBef>
              <a:spcAft>
                <a:spcPct val="0"/>
              </a:spcAft>
              <a:defRPr sz="2400">
                <a:solidFill>
                  <a:schemeClr val="tx1"/>
                </a:solidFill>
                <a:latin typeface="LindeDaxPowerPoint" panose="020B0500000000020000" pitchFamily="34" charset="0"/>
              </a:defRPr>
            </a:lvl6pPr>
            <a:lvl7pPr marL="2593975" defTabSz="839788" fontAlgn="base">
              <a:spcBef>
                <a:spcPct val="0"/>
              </a:spcBef>
              <a:spcAft>
                <a:spcPct val="0"/>
              </a:spcAft>
              <a:defRPr sz="2400">
                <a:solidFill>
                  <a:schemeClr val="tx1"/>
                </a:solidFill>
                <a:latin typeface="LindeDaxPowerPoint" panose="020B0500000000020000" pitchFamily="34" charset="0"/>
              </a:defRPr>
            </a:lvl7pPr>
            <a:lvl8pPr marL="3051175" defTabSz="839788" fontAlgn="base">
              <a:spcBef>
                <a:spcPct val="0"/>
              </a:spcBef>
              <a:spcAft>
                <a:spcPct val="0"/>
              </a:spcAft>
              <a:defRPr sz="2400">
                <a:solidFill>
                  <a:schemeClr val="tx1"/>
                </a:solidFill>
                <a:latin typeface="LindeDaxPowerPoint" panose="020B0500000000020000" pitchFamily="34" charset="0"/>
              </a:defRPr>
            </a:lvl8pPr>
            <a:lvl9pPr marL="3508375" defTabSz="839788" fontAlgn="base">
              <a:spcBef>
                <a:spcPct val="0"/>
              </a:spcBef>
              <a:spcAft>
                <a:spcPct val="0"/>
              </a:spcAft>
              <a:defRPr sz="2400">
                <a:solidFill>
                  <a:schemeClr val="tx1"/>
                </a:solidFill>
                <a:latin typeface="LindeDaxPowerPoint" panose="020B0500000000020000" pitchFamily="34" charset="0"/>
              </a:defRPr>
            </a:lvl9pPr>
          </a:lstStyle>
          <a:p>
            <a:pPr marL="0" marR="0" lvl="0" indent="0" algn="ctr" defTabSz="839788" rtl="0" eaLnBrk="0" fontAlgn="base" latinLnBrk="0" hangingPunct="0">
              <a:lnSpc>
                <a:spcPct val="100000"/>
              </a:lnSpc>
              <a:spcBef>
                <a:spcPct val="0"/>
              </a:spcBef>
              <a:spcAft>
                <a:spcPct val="0"/>
              </a:spcAft>
              <a:buClrTx/>
              <a:buSzTx/>
              <a:buFontTx/>
              <a:buNone/>
              <a:tabLst/>
              <a:defRPr/>
            </a:pPr>
            <a:r>
              <a:rPr kumimoji="0" lang="en-US" altLang="en-US" sz="800" b="1" i="0" u="none" strike="noStrike" kern="1200" cap="none" spc="0" normalizeH="0" baseline="0" noProof="0">
                <a:ln>
                  <a:noFill/>
                </a:ln>
                <a:solidFill>
                  <a:srgbClr val="FFFFFF"/>
                </a:solidFill>
                <a:effectLst/>
                <a:uLnTx/>
                <a:uFillTx/>
                <a:latin typeface="LindeDaxPowerPoint"/>
                <a:ea typeface="+mn-ea"/>
                <a:cs typeface="Arial" charset="0"/>
              </a:rPr>
              <a:t>May</a:t>
            </a:r>
          </a:p>
        </p:txBody>
      </p:sp>
      <p:sp>
        <p:nvSpPr>
          <p:cNvPr id="75" name="Rectangle 25">
            <a:extLst>
              <a:ext uri="{FF2B5EF4-FFF2-40B4-BE49-F238E27FC236}">
                <a16:creationId xmlns:a16="http://schemas.microsoft.com/office/drawing/2014/main" id="{AD7E1553-A7C5-96B6-FC71-E2F634689F99}"/>
              </a:ext>
            </a:extLst>
          </p:cNvPr>
          <p:cNvSpPr>
            <a:spLocks noChangeArrowheads="1"/>
          </p:cNvSpPr>
          <p:nvPr/>
        </p:nvSpPr>
        <p:spPr bwMode="auto">
          <a:xfrm>
            <a:off x="3703701" y="1419747"/>
            <a:ext cx="465861" cy="297511"/>
          </a:xfrm>
          <a:prstGeom prst="rect">
            <a:avLst/>
          </a:prstGeom>
          <a:solidFill>
            <a:schemeClr val="accent1"/>
          </a:solidFill>
          <a:ln w="12700">
            <a:solidFill>
              <a:schemeClr val="bg1"/>
            </a:solidFill>
            <a:miter lim="800000"/>
            <a:headEnd/>
            <a:tailEnd/>
          </a:ln>
          <a:effectLst/>
        </p:spPr>
        <p:txBody>
          <a:bodyPr wrap="none" lIns="10" tIns="4" rIns="10" bIns="4" anchor="ctr"/>
          <a:lstStyle>
            <a:lvl1pPr defTabSz="839788">
              <a:defRPr sz="2400">
                <a:solidFill>
                  <a:schemeClr val="tx1"/>
                </a:solidFill>
                <a:latin typeface="LindeDaxPowerPoint" panose="020B0500000000020000" pitchFamily="34" charset="0"/>
              </a:defRPr>
            </a:lvl1pPr>
            <a:lvl2pPr marL="420688" defTabSz="839788">
              <a:defRPr sz="2400">
                <a:solidFill>
                  <a:schemeClr val="tx1"/>
                </a:solidFill>
                <a:latin typeface="LindeDaxPowerPoint" panose="020B0500000000020000" pitchFamily="34" charset="0"/>
              </a:defRPr>
            </a:lvl2pPr>
            <a:lvl3pPr marL="839788" defTabSz="839788">
              <a:defRPr sz="2400">
                <a:solidFill>
                  <a:schemeClr val="tx1"/>
                </a:solidFill>
                <a:latin typeface="LindeDaxPowerPoint" panose="020B0500000000020000" pitchFamily="34" charset="0"/>
              </a:defRPr>
            </a:lvl3pPr>
            <a:lvl4pPr marL="1258888" defTabSz="839788">
              <a:defRPr sz="2400">
                <a:solidFill>
                  <a:schemeClr val="tx1"/>
                </a:solidFill>
                <a:latin typeface="LindeDaxPowerPoint" panose="020B0500000000020000" pitchFamily="34" charset="0"/>
              </a:defRPr>
            </a:lvl4pPr>
            <a:lvl5pPr marL="1679575" defTabSz="839788">
              <a:defRPr sz="2400">
                <a:solidFill>
                  <a:schemeClr val="tx1"/>
                </a:solidFill>
                <a:latin typeface="LindeDaxPowerPoint" panose="020B0500000000020000" pitchFamily="34" charset="0"/>
              </a:defRPr>
            </a:lvl5pPr>
            <a:lvl6pPr marL="2136775" defTabSz="839788" fontAlgn="base">
              <a:spcBef>
                <a:spcPct val="0"/>
              </a:spcBef>
              <a:spcAft>
                <a:spcPct val="0"/>
              </a:spcAft>
              <a:defRPr sz="2400">
                <a:solidFill>
                  <a:schemeClr val="tx1"/>
                </a:solidFill>
                <a:latin typeface="LindeDaxPowerPoint" panose="020B0500000000020000" pitchFamily="34" charset="0"/>
              </a:defRPr>
            </a:lvl6pPr>
            <a:lvl7pPr marL="2593975" defTabSz="839788" fontAlgn="base">
              <a:spcBef>
                <a:spcPct val="0"/>
              </a:spcBef>
              <a:spcAft>
                <a:spcPct val="0"/>
              </a:spcAft>
              <a:defRPr sz="2400">
                <a:solidFill>
                  <a:schemeClr val="tx1"/>
                </a:solidFill>
                <a:latin typeface="LindeDaxPowerPoint" panose="020B0500000000020000" pitchFamily="34" charset="0"/>
              </a:defRPr>
            </a:lvl7pPr>
            <a:lvl8pPr marL="3051175" defTabSz="839788" fontAlgn="base">
              <a:spcBef>
                <a:spcPct val="0"/>
              </a:spcBef>
              <a:spcAft>
                <a:spcPct val="0"/>
              </a:spcAft>
              <a:defRPr sz="2400">
                <a:solidFill>
                  <a:schemeClr val="tx1"/>
                </a:solidFill>
                <a:latin typeface="LindeDaxPowerPoint" panose="020B0500000000020000" pitchFamily="34" charset="0"/>
              </a:defRPr>
            </a:lvl8pPr>
            <a:lvl9pPr marL="3508375" defTabSz="839788" fontAlgn="base">
              <a:spcBef>
                <a:spcPct val="0"/>
              </a:spcBef>
              <a:spcAft>
                <a:spcPct val="0"/>
              </a:spcAft>
              <a:defRPr sz="2400">
                <a:solidFill>
                  <a:schemeClr val="tx1"/>
                </a:solidFill>
                <a:latin typeface="LindeDaxPowerPoint" panose="020B0500000000020000" pitchFamily="34" charset="0"/>
              </a:defRPr>
            </a:lvl9pPr>
          </a:lstStyle>
          <a:p>
            <a:pPr marL="0" marR="0" lvl="0" indent="0" algn="ctr" defTabSz="839788" rtl="0" eaLnBrk="0" fontAlgn="base" latinLnBrk="0" hangingPunct="0">
              <a:lnSpc>
                <a:spcPct val="100000"/>
              </a:lnSpc>
              <a:spcBef>
                <a:spcPct val="0"/>
              </a:spcBef>
              <a:spcAft>
                <a:spcPct val="0"/>
              </a:spcAft>
              <a:buClrTx/>
              <a:buSzTx/>
              <a:buFontTx/>
              <a:buNone/>
              <a:tabLst/>
              <a:defRPr/>
            </a:pPr>
            <a:r>
              <a:rPr kumimoji="0" lang="en-US" altLang="en-US" sz="800" b="1" i="0" u="none" strike="noStrike" kern="1200" cap="none" spc="0" normalizeH="0" baseline="0" noProof="0">
                <a:ln>
                  <a:noFill/>
                </a:ln>
                <a:solidFill>
                  <a:srgbClr val="FFFFFF"/>
                </a:solidFill>
                <a:effectLst/>
                <a:uLnTx/>
                <a:uFillTx/>
                <a:latin typeface="LindeDaxPowerPoint"/>
                <a:ea typeface="+mn-ea"/>
                <a:cs typeface="Arial" charset="0"/>
              </a:rPr>
              <a:t>June</a:t>
            </a:r>
          </a:p>
        </p:txBody>
      </p:sp>
      <p:sp>
        <p:nvSpPr>
          <p:cNvPr id="76" name="Rechteck 107">
            <a:extLst>
              <a:ext uri="{FF2B5EF4-FFF2-40B4-BE49-F238E27FC236}">
                <a16:creationId xmlns:a16="http://schemas.microsoft.com/office/drawing/2014/main" id="{CD21BF69-7F2A-F289-8A00-45D4E65C62CD}"/>
              </a:ext>
            </a:extLst>
          </p:cNvPr>
          <p:cNvSpPr/>
          <p:nvPr/>
        </p:nvSpPr>
        <p:spPr bwMode="auto">
          <a:xfrm>
            <a:off x="924959" y="1733980"/>
            <a:ext cx="7907891" cy="430512"/>
          </a:xfrm>
          <a:prstGeom prst="rect">
            <a:avLst/>
          </a:prstGeom>
          <a:solidFill>
            <a:schemeClr val="bg1"/>
          </a:solidFill>
          <a:ln w="6350" cap="flat" cmpd="sng" algn="ctr">
            <a:solidFill>
              <a:schemeClr val="bg1">
                <a:lumMod val="50000"/>
              </a:schemeClr>
            </a:solid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900" b="1" i="0" u="none" strike="noStrike" kern="1200" cap="none" spc="0" normalizeH="0" baseline="0" noProof="0">
              <a:ln>
                <a:noFill/>
              </a:ln>
              <a:solidFill>
                <a:srgbClr val="000000"/>
              </a:solidFill>
              <a:effectLst/>
              <a:uLnTx/>
              <a:uFillTx/>
              <a:latin typeface="LindeDaxPowerPoint" pitchFamily="34" charset="0"/>
              <a:ea typeface="+mn-ea"/>
              <a:cs typeface="Arial" charset="0"/>
            </a:endParaRPr>
          </a:p>
        </p:txBody>
      </p:sp>
      <p:sp>
        <p:nvSpPr>
          <p:cNvPr id="77" name="Rectangle 35">
            <a:extLst>
              <a:ext uri="{FF2B5EF4-FFF2-40B4-BE49-F238E27FC236}">
                <a16:creationId xmlns:a16="http://schemas.microsoft.com/office/drawing/2014/main" id="{1C1754FE-4B22-09B7-2193-5B7BD4E6032F}"/>
              </a:ext>
            </a:extLst>
          </p:cNvPr>
          <p:cNvSpPr>
            <a:spLocks noChangeArrowheads="1"/>
          </p:cNvSpPr>
          <p:nvPr/>
        </p:nvSpPr>
        <p:spPr bwMode="auto">
          <a:xfrm>
            <a:off x="4635743" y="1418664"/>
            <a:ext cx="464275" cy="297511"/>
          </a:xfrm>
          <a:prstGeom prst="rect">
            <a:avLst/>
          </a:prstGeom>
          <a:solidFill>
            <a:schemeClr val="accent1"/>
          </a:solidFill>
          <a:ln w="12700">
            <a:solidFill>
              <a:schemeClr val="bg1"/>
            </a:solidFill>
            <a:miter lim="800000"/>
            <a:headEnd/>
            <a:tailEnd/>
          </a:ln>
          <a:effectLst/>
        </p:spPr>
        <p:txBody>
          <a:bodyPr wrap="none" lIns="10" tIns="4" rIns="10" bIns="4" anchor="ctr"/>
          <a:lstStyle>
            <a:lvl1pPr defTabSz="839788">
              <a:defRPr sz="2400">
                <a:solidFill>
                  <a:schemeClr val="tx1"/>
                </a:solidFill>
                <a:latin typeface="LindeDaxPowerPoint" panose="020B0500000000020000" pitchFamily="34" charset="0"/>
              </a:defRPr>
            </a:lvl1pPr>
            <a:lvl2pPr marL="420688" defTabSz="839788">
              <a:defRPr sz="2400">
                <a:solidFill>
                  <a:schemeClr val="tx1"/>
                </a:solidFill>
                <a:latin typeface="LindeDaxPowerPoint" panose="020B0500000000020000" pitchFamily="34" charset="0"/>
              </a:defRPr>
            </a:lvl2pPr>
            <a:lvl3pPr marL="839788" defTabSz="839788">
              <a:defRPr sz="2400">
                <a:solidFill>
                  <a:schemeClr val="tx1"/>
                </a:solidFill>
                <a:latin typeface="LindeDaxPowerPoint" panose="020B0500000000020000" pitchFamily="34" charset="0"/>
              </a:defRPr>
            </a:lvl3pPr>
            <a:lvl4pPr marL="1258888" defTabSz="839788">
              <a:defRPr sz="2400">
                <a:solidFill>
                  <a:schemeClr val="tx1"/>
                </a:solidFill>
                <a:latin typeface="LindeDaxPowerPoint" panose="020B0500000000020000" pitchFamily="34" charset="0"/>
              </a:defRPr>
            </a:lvl4pPr>
            <a:lvl5pPr marL="1679575" defTabSz="839788">
              <a:defRPr sz="2400">
                <a:solidFill>
                  <a:schemeClr val="tx1"/>
                </a:solidFill>
                <a:latin typeface="LindeDaxPowerPoint" panose="020B0500000000020000" pitchFamily="34" charset="0"/>
              </a:defRPr>
            </a:lvl5pPr>
            <a:lvl6pPr marL="2136775" defTabSz="839788" fontAlgn="base">
              <a:spcBef>
                <a:spcPct val="0"/>
              </a:spcBef>
              <a:spcAft>
                <a:spcPct val="0"/>
              </a:spcAft>
              <a:defRPr sz="2400">
                <a:solidFill>
                  <a:schemeClr val="tx1"/>
                </a:solidFill>
                <a:latin typeface="LindeDaxPowerPoint" panose="020B0500000000020000" pitchFamily="34" charset="0"/>
              </a:defRPr>
            </a:lvl6pPr>
            <a:lvl7pPr marL="2593975" defTabSz="839788" fontAlgn="base">
              <a:spcBef>
                <a:spcPct val="0"/>
              </a:spcBef>
              <a:spcAft>
                <a:spcPct val="0"/>
              </a:spcAft>
              <a:defRPr sz="2400">
                <a:solidFill>
                  <a:schemeClr val="tx1"/>
                </a:solidFill>
                <a:latin typeface="LindeDaxPowerPoint" panose="020B0500000000020000" pitchFamily="34" charset="0"/>
              </a:defRPr>
            </a:lvl7pPr>
            <a:lvl8pPr marL="3051175" defTabSz="839788" fontAlgn="base">
              <a:spcBef>
                <a:spcPct val="0"/>
              </a:spcBef>
              <a:spcAft>
                <a:spcPct val="0"/>
              </a:spcAft>
              <a:defRPr sz="2400">
                <a:solidFill>
                  <a:schemeClr val="tx1"/>
                </a:solidFill>
                <a:latin typeface="LindeDaxPowerPoint" panose="020B0500000000020000" pitchFamily="34" charset="0"/>
              </a:defRPr>
            </a:lvl8pPr>
            <a:lvl9pPr marL="3508375" defTabSz="839788" fontAlgn="base">
              <a:spcBef>
                <a:spcPct val="0"/>
              </a:spcBef>
              <a:spcAft>
                <a:spcPct val="0"/>
              </a:spcAft>
              <a:defRPr sz="2400">
                <a:solidFill>
                  <a:schemeClr val="tx1"/>
                </a:solidFill>
                <a:latin typeface="LindeDaxPowerPoint" panose="020B0500000000020000" pitchFamily="34" charset="0"/>
              </a:defRPr>
            </a:lvl9pPr>
          </a:lstStyle>
          <a:p>
            <a:pPr marL="0" marR="0" lvl="0" indent="0" algn="ctr" defTabSz="839788" rtl="0" eaLnBrk="0" fontAlgn="base" latinLnBrk="0" hangingPunct="0">
              <a:lnSpc>
                <a:spcPct val="100000"/>
              </a:lnSpc>
              <a:spcBef>
                <a:spcPct val="0"/>
              </a:spcBef>
              <a:spcAft>
                <a:spcPct val="0"/>
              </a:spcAft>
              <a:buClrTx/>
              <a:buSzTx/>
              <a:buFontTx/>
              <a:buNone/>
              <a:tabLst/>
              <a:defRPr/>
            </a:pPr>
            <a:r>
              <a:rPr kumimoji="0" lang="en-US" altLang="en-US" sz="800" b="1" i="0" u="none" strike="noStrike" kern="1200" cap="none" spc="0" normalizeH="0" baseline="0" noProof="0">
                <a:ln>
                  <a:noFill/>
                </a:ln>
                <a:solidFill>
                  <a:srgbClr val="FFFFFF"/>
                </a:solidFill>
                <a:effectLst/>
                <a:uLnTx/>
                <a:uFillTx/>
                <a:latin typeface="LindeDaxPowerPoint"/>
                <a:ea typeface="+mn-ea"/>
                <a:cs typeface="Arial" charset="0"/>
              </a:rPr>
              <a:t>Aug</a:t>
            </a:r>
          </a:p>
        </p:txBody>
      </p:sp>
      <p:sp>
        <p:nvSpPr>
          <p:cNvPr id="78" name="Rectangle 35">
            <a:extLst>
              <a:ext uri="{FF2B5EF4-FFF2-40B4-BE49-F238E27FC236}">
                <a16:creationId xmlns:a16="http://schemas.microsoft.com/office/drawing/2014/main" id="{FCCA42C8-1EDB-F2A3-8AA5-2AD4C59CBB2D}"/>
              </a:ext>
            </a:extLst>
          </p:cNvPr>
          <p:cNvSpPr>
            <a:spLocks noChangeArrowheads="1"/>
          </p:cNvSpPr>
          <p:nvPr/>
        </p:nvSpPr>
        <p:spPr bwMode="auto">
          <a:xfrm>
            <a:off x="5099056" y="1418664"/>
            <a:ext cx="464275" cy="297511"/>
          </a:xfrm>
          <a:prstGeom prst="rect">
            <a:avLst/>
          </a:prstGeom>
          <a:solidFill>
            <a:schemeClr val="accent1"/>
          </a:solidFill>
          <a:ln w="12700">
            <a:solidFill>
              <a:schemeClr val="bg1"/>
            </a:solidFill>
            <a:miter lim="800000"/>
            <a:headEnd/>
            <a:tailEnd/>
          </a:ln>
          <a:effectLst/>
        </p:spPr>
        <p:txBody>
          <a:bodyPr wrap="none" lIns="10" tIns="4" rIns="10" bIns="4" anchor="ctr"/>
          <a:lstStyle>
            <a:lvl1pPr defTabSz="839788">
              <a:defRPr sz="2400">
                <a:solidFill>
                  <a:schemeClr val="tx1"/>
                </a:solidFill>
                <a:latin typeface="LindeDaxPowerPoint" panose="020B0500000000020000" pitchFamily="34" charset="0"/>
              </a:defRPr>
            </a:lvl1pPr>
            <a:lvl2pPr marL="420688" defTabSz="839788">
              <a:defRPr sz="2400">
                <a:solidFill>
                  <a:schemeClr val="tx1"/>
                </a:solidFill>
                <a:latin typeface="LindeDaxPowerPoint" panose="020B0500000000020000" pitchFamily="34" charset="0"/>
              </a:defRPr>
            </a:lvl2pPr>
            <a:lvl3pPr marL="839788" defTabSz="839788">
              <a:defRPr sz="2400">
                <a:solidFill>
                  <a:schemeClr val="tx1"/>
                </a:solidFill>
                <a:latin typeface="LindeDaxPowerPoint" panose="020B0500000000020000" pitchFamily="34" charset="0"/>
              </a:defRPr>
            </a:lvl3pPr>
            <a:lvl4pPr marL="1258888" defTabSz="839788">
              <a:defRPr sz="2400">
                <a:solidFill>
                  <a:schemeClr val="tx1"/>
                </a:solidFill>
                <a:latin typeface="LindeDaxPowerPoint" panose="020B0500000000020000" pitchFamily="34" charset="0"/>
              </a:defRPr>
            </a:lvl4pPr>
            <a:lvl5pPr marL="1679575" defTabSz="839788">
              <a:defRPr sz="2400">
                <a:solidFill>
                  <a:schemeClr val="tx1"/>
                </a:solidFill>
                <a:latin typeface="LindeDaxPowerPoint" panose="020B0500000000020000" pitchFamily="34" charset="0"/>
              </a:defRPr>
            </a:lvl5pPr>
            <a:lvl6pPr marL="2136775" defTabSz="839788" fontAlgn="base">
              <a:spcBef>
                <a:spcPct val="0"/>
              </a:spcBef>
              <a:spcAft>
                <a:spcPct val="0"/>
              </a:spcAft>
              <a:defRPr sz="2400">
                <a:solidFill>
                  <a:schemeClr val="tx1"/>
                </a:solidFill>
                <a:latin typeface="LindeDaxPowerPoint" panose="020B0500000000020000" pitchFamily="34" charset="0"/>
              </a:defRPr>
            </a:lvl6pPr>
            <a:lvl7pPr marL="2593975" defTabSz="839788" fontAlgn="base">
              <a:spcBef>
                <a:spcPct val="0"/>
              </a:spcBef>
              <a:spcAft>
                <a:spcPct val="0"/>
              </a:spcAft>
              <a:defRPr sz="2400">
                <a:solidFill>
                  <a:schemeClr val="tx1"/>
                </a:solidFill>
                <a:latin typeface="LindeDaxPowerPoint" panose="020B0500000000020000" pitchFamily="34" charset="0"/>
              </a:defRPr>
            </a:lvl7pPr>
            <a:lvl8pPr marL="3051175" defTabSz="839788" fontAlgn="base">
              <a:spcBef>
                <a:spcPct val="0"/>
              </a:spcBef>
              <a:spcAft>
                <a:spcPct val="0"/>
              </a:spcAft>
              <a:defRPr sz="2400">
                <a:solidFill>
                  <a:schemeClr val="tx1"/>
                </a:solidFill>
                <a:latin typeface="LindeDaxPowerPoint" panose="020B0500000000020000" pitchFamily="34" charset="0"/>
              </a:defRPr>
            </a:lvl8pPr>
            <a:lvl9pPr marL="3508375" defTabSz="839788" fontAlgn="base">
              <a:spcBef>
                <a:spcPct val="0"/>
              </a:spcBef>
              <a:spcAft>
                <a:spcPct val="0"/>
              </a:spcAft>
              <a:defRPr sz="2400">
                <a:solidFill>
                  <a:schemeClr val="tx1"/>
                </a:solidFill>
                <a:latin typeface="LindeDaxPowerPoint" panose="020B0500000000020000" pitchFamily="34" charset="0"/>
              </a:defRPr>
            </a:lvl9pPr>
          </a:lstStyle>
          <a:p>
            <a:pPr marL="0" marR="0" lvl="0" indent="0" algn="ctr" defTabSz="839788" rtl="0" eaLnBrk="0" fontAlgn="base" latinLnBrk="0" hangingPunct="0">
              <a:lnSpc>
                <a:spcPct val="100000"/>
              </a:lnSpc>
              <a:spcBef>
                <a:spcPct val="0"/>
              </a:spcBef>
              <a:spcAft>
                <a:spcPct val="0"/>
              </a:spcAft>
              <a:buClrTx/>
              <a:buSzTx/>
              <a:buFontTx/>
              <a:buNone/>
              <a:tabLst/>
              <a:defRPr/>
            </a:pPr>
            <a:r>
              <a:rPr kumimoji="0" lang="en-US" altLang="en-US" sz="800" b="1" i="0" u="none" strike="noStrike" kern="1200" cap="none" spc="0" normalizeH="0" baseline="0" noProof="0">
                <a:ln>
                  <a:noFill/>
                </a:ln>
                <a:solidFill>
                  <a:srgbClr val="FFFFFF"/>
                </a:solidFill>
                <a:effectLst/>
                <a:uLnTx/>
                <a:uFillTx/>
                <a:latin typeface="LindeDaxPowerPoint"/>
                <a:ea typeface="+mn-ea"/>
                <a:cs typeface="Arial" charset="0"/>
              </a:rPr>
              <a:t>Sep</a:t>
            </a:r>
          </a:p>
        </p:txBody>
      </p:sp>
      <p:sp>
        <p:nvSpPr>
          <p:cNvPr id="79" name="Rectangle 35">
            <a:extLst>
              <a:ext uri="{FF2B5EF4-FFF2-40B4-BE49-F238E27FC236}">
                <a16:creationId xmlns:a16="http://schemas.microsoft.com/office/drawing/2014/main" id="{06DE62E6-BD80-A74A-BE38-0886CFDF9C47}"/>
              </a:ext>
            </a:extLst>
          </p:cNvPr>
          <p:cNvSpPr>
            <a:spLocks noChangeArrowheads="1"/>
          </p:cNvSpPr>
          <p:nvPr/>
        </p:nvSpPr>
        <p:spPr bwMode="auto">
          <a:xfrm>
            <a:off x="4172430" y="1418664"/>
            <a:ext cx="464275" cy="297822"/>
          </a:xfrm>
          <a:prstGeom prst="rect">
            <a:avLst/>
          </a:prstGeom>
          <a:solidFill>
            <a:schemeClr val="accent1"/>
          </a:solidFill>
          <a:ln w="12700">
            <a:solidFill>
              <a:schemeClr val="bg1"/>
            </a:solidFill>
            <a:miter lim="800000"/>
            <a:headEnd/>
            <a:tailEnd/>
          </a:ln>
          <a:effectLst/>
        </p:spPr>
        <p:txBody>
          <a:bodyPr wrap="none" lIns="10" tIns="4" rIns="10" bIns="4" anchor="ctr"/>
          <a:lstStyle>
            <a:lvl1pPr defTabSz="839788">
              <a:defRPr sz="2400">
                <a:solidFill>
                  <a:schemeClr val="tx1"/>
                </a:solidFill>
                <a:latin typeface="LindeDaxPowerPoint" panose="020B0500000000020000" pitchFamily="34" charset="0"/>
              </a:defRPr>
            </a:lvl1pPr>
            <a:lvl2pPr marL="420688" defTabSz="839788">
              <a:defRPr sz="2400">
                <a:solidFill>
                  <a:schemeClr val="tx1"/>
                </a:solidFill>
                <a:latin typeface="LindeDaxPowerPoint" panose="020B0500000000020000" pitchFamily="34" charset="0"/>
              </a:defRPr>
            </a:lvl2pPr>
            <a:lvl3pPr marL="839788" defTabSz="839788">
              <a:defRPr sz="2400">
                <a:solidFill>
                  <a:schemeClr val="tx1"/>
                </a:solidFill>
                <a:latin typeface="LindeDaxPowerPoint" panose="020B0500000000020000" pitchFamily="34" charset="0"/>
              </a:defRPr>
            </a:lvl3pPr>
            <a:lvl4pPr marL="1258888" defTabSz="839788">
              <a:defRPr sz="2400">
                <a:solidFill>
                  <a:schemeClr val="tx1"/>
                </a:solidFill>
                <a:latin typeface="LindeDaxPowerPoint" panose="020B0500000000020000" pitchFamily="34" charset="0"/>
              </a:defRPr>
            </a:lvl4pPr>
            <a:lvl5pPr marL="1679575" defTabSz="839788">
              <a:defRPr sz="2400">
                <a:solidFill>
                  <a:schemeClr val="tx1"/>
                </a:solidFill>
                <a:latin typeface="LindeDaxPowerPoint" panose="020B0500000000020000" pitchFamily="34" charset="0"/>
              </a:defRPr>
            </a:lvl5pPr>
            <a:lvl6pPr marL="2136775" defTabSz="839788" fontAlgn="base">
              <a:spcBef>
                <a:spcPct val="0"/>
              </a:spcBef>
              <a:spcAft>
                <a:spcPct val="0"/>
              </a:spcAft>
              <a:defRPr sz="2400">
                <a:solidFill>
                  <a:schemeClr val="tx1"/>
                </a:solidFill>
                <a:latin typeface="LindeDaxPowerPoint" panose="020B0500000000020000" pitchFamily="34" charset="0"/>
              </a:defRPr>
            </a:lvl6pPr>
            <a:lvl7pPr marL="2593975" defTabSz="839788" fontAlgn="base">
              <a:spcBef>
                <a:spcPct val="0"/>
              </a:spcBef>
              <a:spcAft>
                <a:spcPct val="0"/>
              </a:spcAft>
              <a:defRPr sz="2400">
                <a:solidFill>
                  <a:schemeClr val="tx1"/>
                </a:solidFill>
                <a:latin typeface="LindeDaxPowerPoint" panose="020B0500000000020000" pitchFamily="34" charset="0"/>
              </a:defRPr>
            </a:lvl7pPr>
            <a:lvl8pPr marL="3051175" defTabSz="839788" fontAlgn="base">
              <a:spcBef>
                <a:spcPct val="0"/>
              </a:spcBef>
              <a:spcAft>
                <a:spcPct val="0"/>
              </a:spcAft>
              <a:defRPr sz="2400">
                <a:solidFill>
                  <a:schemeClr val="tx1"/>
                </a:solidFill>
                <a:latin typeface="LindeDaxPowerPoint" panose="020B0500000000020000" pitchFamily="34" charset="0"/>
              </a:defRPr>
            </a:lvl8pPr>
            <a:lvl9pPr marL="3508375" defTabSz="839788" fontAlgn="base">
              <a:spcBef>
                <a:spcPct val="0"/>
              </a:spcBef>
              <a:spcAft>
                <a:spcPct val="0"/>
              </a:spcAft>
              <a:defRPr sz="2400">
                <a:solidFill>
                  <a:schemeClr val="tx1"/>
                </a:solidFill>
                <a:latin typeface="LindeDaxPowerPoint" panose="020B0500000000020000" pitchFamily="34" charset="0"/>
              </a:defRPr>
            </a:lvl9pPr>
          </a:lstStyle>
          <a:p>
            <a:pPr marL="0" marR="0" lvl="0" indent="0" algn="ctr" defTabSz="839788" rtl="0" eaLnBrk="0" fontAlgn="base" latinLnBrk="0" hangingPunct="0">
              <a:lnSpc>
                <a:spcPct val="100000"/>
              </a:lnSpc>
              <a:spcBef>
                <a:spcPct val="0"/>
              </a:spcBef>
              <a:spcAft>
                <a:spcPct val="0"/>
              </a:spcAft>
              <a:buClrTx/>
              <a:buSzTx/>
              <a:buFontTx/>
              <a:buNone/>
              <a:tabLst/>
              <a:defRPr/>
            </a:pPr>
            <a:r>
              <a:rPr kumimoji="0" lang="en-US" altLang="en-US" sz="800" b="1" i="0" u="none" strike="noStrike" kern="1200" cap="none" spc="0" normalizeH="0" baseline="0" noProof="0">
                <a:ln>
                  <a:noFill/>
                </a:ln>
                <a:solidFill>
                  <a:srgbClr val="FFFFFF"/>
                </a:solidFill>
                <a:effectLst/>
                <a:uLnTx/>
                <a:uFillTx/>
                <a:latin typeface="LindeDaxPowerPoint"/>
                <a:ea typeface="+mn-ea"/>
                <a:cs typeface="Arial" charset="0"/>
              </a:rPr>
              <a:t>July</a:t>
            </a:r>
          </a:p>
        </p:txBody>
      </p:sp>
      <p:sp>
        <p:nvSpPr>
          <p:cNvPr id="80" name="Rechteck 107">
            <a:extLst>
              <a:ext uri="{FF2B5EF4-FFF2-40B4-BE49-F238E27FC236}">
                <a16:creationId xmlns:a16="http://schemas.microsoft.com/office/drawing/2014/main" id="{3C4AD4F6-7223-2240-DE1F-325CFE8409A4}"/>
              </a:ext>
            </a:extLst>
          </p:cNvPr>
          <p:cNvSpPr/>
          <p:nvPr/>
        </p:nvSpPr>
        <p:spPr bwMode="auto">
          <a:xfrm>
            <a:off x="2317644" y="1874745"/>
            <a:ext cx="491532" cy="194756"/>
          </a:xfrm>
          <a:prstGeom prst="rect">
            <a:avLst/>
          </a:prstGeom>
          <a:solidFill>
            <a:srgbClr val="DC7800"/>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LindeDaxPowerPoint" pitchFamily="34" charset="0"/>
                <a:ea typeface="+mn-ea"/>
                <a:cs typeface="Arial" charset="0"/>
              </a:rPr>
              <a:t> Analyze &amp; </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LindeDaxPowerPoint" pitchFamily="34" charset="0"/>
                <a:ea typeface="+mn-ea"/>
                <a:cs typeface="Arial" charset="0"/>
              </a:rPr>
              <a:t>Design</a:t>
            </a:r>
          </a:p>
        </p:txBody>
      </p:sp>
      <p:sp>
        <p:nvSpPr>
          <p:cNvPr id="81" name="Rechteck 107">
            <a:extLst>
              <a:ext uri="{FF2B5EF4-FFF2-40B4-BE49-F238E27FC236}">
                <a16:creationId xmlns:a16="http://schemas.microsoft.com/office/drawing/2014/main" id="{7FB9452A-4B25-1E0E-B4F2-094B179324C8}"/>
              </a:ext>
            </a:extLst>
          </p:cNvPr>
          <p:cNvSpPr/>
          <p:nvPr/>
        </p:nvSpPr>
        <p:spPr bwMode="auto">
          <a:xfrm>
            <a:off x="922973" y="1874745"/>
            <a:ext cx="1391555" cy="194756"/>
          </a:xfrm>
          <a:prstGeom prst="rect">
            <a:avLst/>
          </a:prstGeom>
          <a:solidFill>
            <a:srgbClr val="DC7800"/>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LindeDaxPowerPoint" pitchFamily="34" charset="0"/>
                <a:ea typeface="+mn-ea"/>
                <a:cs typeface="Arial" charset="0"/>
              </a:rPr>
              <a:t>Mobilization</a:t>
            </a:r>
          </a:p>
        </p:txBody>
      </p:sp>
      <p:sp>
        <p:nvSpPr>
          <p:cNvPr id="82" name="Rechteck 107">
            <a:extLst>
              <a:ext uri="{FF2B5EF4-FFF2-40B4-BE49-F238E27FC236}">
                <a16:creationId xmlns:a16="http://schemas.microsoft.com/office/drawing/2014/main" id="{C26939A2-E80A-AABA-8A49-5966FF26FB56}"/>
              </a:ext>
            </a:extLst>
          </p:cNvPr>
          <p:cNvSpPr/>
          <p:nvPr/>
        </p:nvSpPr>
        <p:spPr bwMode="auto">
          <a:xfrm>
            <a:off x="2789597" y="1874745"/>
            <a:ext cx="1661230" cy="194756"/>
          </a:xfrm>
          <a:prstGeom prst="rect">
            <a:avLst/>
          </a:prstGeom>
          <a:solidFill>
            <a:srgbClr val="DC7800"/>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LindeDaxPowerPoint" pitchFamily="34" charset="0"/>
                <a:ea typeface="+mn-ea"/>
                <a:cs typeface="Arial" charset="0"/>
              </a:rPr>
              <a:t> Develop</a:t>
            </a:r>
          </a:p>
        </p:txBody>
      </p:sp>
      <p:sp>
        <p:nvSpPr>
          <p:cNvPr id="83" name="Rectangle 35">
            <a:extLst>
              <a:ext uri="{FF2B5EF4-FFF2-40B4-BE49-F238E27FC236}">
                <a16:creationId xmlns:a16="http://schemas.microsoft.com/office/drawing/2014/main" id="{DDF5BF9D-9A74-73F7-F49C-14DBD748944C}"/>
              </a:ext>
            </a:extLst>
          </p:cNvPr>
          <p:cNvSpPr>
            <a:spLocks noChangeArrowheads="1"/>
          </p:cNvSpPr>
          <p:nvPr/>
        </p:nvSpPr>
        <p:spPr bwMode="auto">
          <a:xfrm>
            <a:off x="5571586" y="1418664"/>
            <a:ext cx="464275" cy="299516"/>
          </a:xfrm>
          <a:prstGeom prst="rect">
            <a:avLst/>
          </a:prstGeom>
          <a:solidFill>
            <a:schemeClr val="accent1"/>
          </a:solidFill>
          <a:ln w="12700">
            <a:solidFill>
              <a:schemeClr val="bg1"/>
            </a:solidFill>
            <a:miter lim="800000"/>
            <a:headEnd/>
            <a:tailEnd/>
          </a:ln>
          <a:effectLst/>
        </p:spPr>
        <p:txBody>
          <a:bodyPr wrap="none" lIns="10" tIns="4" rIns="10" bIns="4" anchor="ctr"/>
          <a:lstStyle>
            <a:lvl1pPr defTabSz="839788">
              <a:defRPr sz="2400">
                <a:solidFill>
                  <a:schemeClr val="tx1"/>
                </a:solidFill>
                <a:latin typeface="LindeDaxPowerPoint" panose="020B0500000000020000" pitchFamily="34" charset="0"/>
              </a:defRPr>
            </a:lvl1pPr>
            <a:lvl2pPr marL="420688" defTabSz="839788">
              <a:defRPr sz="2400">
                <a:solidFill>
                  <a:schemeClr val="tx1"/>
                </a:solidFill>
                <a:latin typeface="LindeDaxPowerPoint" panose="020B0500000000020000" pitchFamily="34" charset="0"/>
              </a:defRPr>
            </a:lvl2pPr>
            <a:lvl3pPr marL="839788" defTabSz="839788">
              <a:defRPr sz="2400">
                <a:solidFill>
                  <a:schemeClr val="tx1"/>
                </a:solidFill>
                <a:latin typeface="LindeDaxPowerPoint" panose="020B0500000000020000" pitchFamily="34" charset="0"/>
              </a:defRPr>
            </a:lvl3pPr>
            <a:lvl4pPr marL="1258888" defTabSz="839788">
              <a:defRPr sz="2400">
                <a:solidFill>
                  <a:schemeClr val="tx1"/>
                </a:solidFill>
                <a:latin typeface="LindeDaxPowerPoint" panose="020B0500000000020000" pitchFamily="34" charset="0"/>
              </a:defRPr>
            </a:lvl4pPr>
            <a:lvl5pPr marL="1679575" defTabSz="839788">
              <a:defRPr sz="2400">
                <a:solidFill>
                  <a:schemeClr val="tx1"/>
                </a:solidFill>
                <a:latin typeface="LindeDaxPowerPoint" panose="020B0500000000020000" pitchFamily="34" charset="0"/>
              </a:defRPr>
            </a:lvl5pPr>
            <a:lvl6pPr marL="2136775" defTabSz="839788" fontAlgn="base">
              <a:spcBef>
                <a:spcPct val="0"/>
              </a:spcBef>
              <a:spcAft>
                <a:spcPct val="0"/>
              </a:spcAft>
              <a:defRPr sz="2400">
                <a:solidFill>
                  <a:schemeClr val="tx1"/>
                </a:solidFill>
                <a:latin typeface="LindeDaxPowerPoint" panose="020B0500000000020000" pitchFamily="34" charset="0"/>
              </a:defRPr>
            </a:lvl6pPr>
            <a:lvl7pPr marL="2593975" defTabSz="839788" fontAlgn="base">
              <a:spcBef>
                <a:spcPct val="0"/>
              </a:spcBef>
              <a:spcAft>
                <a:spcPct val="0"/>
              </a:spcAft>
              <a:defRPr sz="2400">
                <a:solidFill>
                  <a:schemeClr val="tx1"/>
                </a:solidFill>
                <a:latin typeface="LindeDaxPowerPoint" panose="020B0500000000020000" pitchFamily="34" charset="0"/>
              </a:defRPr>
            </a:lvl7pPr>
            <a:lvl8pPr marL="3051175" defTabSz="839788" fontAlgn="base">
              <a:spcBef>
                <a:spcPct val="0"/>
              </a:spcBef>
              <a:spcAft>
                <a:spcPct val="0"/>
              </a:spcAft>
              <a:defRPr sz="2400">
                <a:solidFill>
                  <a:schemeClr val="tx1"/>
                </a:solidFill>
                <a:latin typeface="LindeDaxPowerPoint" panose="020B0500000000020000" pitchFamily="34" charset="0"/>
              </a:defRPr>
            </a:lvl8pPr>
            <a:lvl9pPr marL="3508375" defTabSz="839788" fontAlgn="base">
              <a:spcBef>
                <a:spcPct val="0"/>
              </a:spcBef>
              <a:spcAft>
                <a:spcPct val="0"/>
              </a:spcAft>
              <a:defRPr sz="2400">
                <a:solidFill>
                  <a:schemeClr val="tx1"/>
                </a:solidFill>
                <a:latin typeface="LindeDaxPowerPoint" panose="020B0500000000020000" pitchFamily="34" charset="0"/>
              </a:defRPr>
            </a:lvl9pPr>
          </a:lstStyle>
          <a:p>
            <a:pPr marL="0" marR="0" lvl="0" indent="0" algn="ctr" defTabSz="839788" rtl="0" eaLnBrk="0" fontAlgn="base" latinLnBrk="0" hangingPunct="0">
              <a:lnSpc>
                <a:spcPct val="100000"/>
              </a:lnSpc>
              <a:spcBef>
                <a:spcPct val="0"/>
              </a:spcBef>
              <a:spcAft>
                <a:spcPct val="0"/>
              </a:spcAft>
              <a:buClrTx/>
              <a:buSzTx/>
              <a:buFontTx/>
              <a:buNone/>
              <a:tabLst/>
              <a:defRPr/>
            </a:pPr>
            <a:r>
              <a:rPr kumimoji="0" lang="en-US" altLang="en-US" sz="800" b="1" i="0" u="none" strike="noStrike" kern="1200" cap="none" spc="0" normalizeH="0" baseline="0" noProof="0">
                <a:ln>
                  <a:noFill/>
                </a:ln>
                <a:solidFill>
                  <a:srgbClr val="FFFFFF"/>
                </a:solidFill>
                <a:effectLst/>
                <a:uLnTx/>
                <a:uFillTx/>
                <a:latin typeface="LindeDaxPowerPoint"/>
                <a:ea typeface="+mn-ea"/>
                <a:cs typeface="Arial" charset="0"/>
              </a:rPr>
              <a:t>Oct</a:t>
            </a:r>
          </a:p>
        </p:txBody>
      </p:sp>
      <p:sp>
        <p:nvSpPr>
          <p:cNvPr id="84" name="Rectangle 35">
            <a:extLst>
              <a:ext uri="{FF2B5EF4-FFF2-40B4-BE49-F238E27FC236}">
                <a16:creationId xmlns:a16="http://schemas.microsoft.com/office/drawing/2014/main" id="{91E228EB-F1EF-18A0-6068-7B0C4EDFD565}"/>
              </a:ext>
            </a:extLst>
          </p:cNvPr>
          <p:cNvSpPr>
            <a:spLocks noChangeArrowheads="1"/>
          </p:cNvSpPr>
          <p:nvPr/>
        </p:nvSpPr>
        <p:spPr bwMode="auto">
          <a:xfrm>
            <a:off x="6034899" y="1418664"/>
            <a:ext cx="464275" cy="297908"/>
          </a:xfrm>
          <a:prstGeom prst="rect">
            <a:avLst/>
          </a:prstGeom>
          <a:solidFill>
            <a:schemeClr val="accent1"/>
          </a:solidFill>
          <a:ln w="12700">
            <a:solidFill>
              <a:schemeClr val="bg1"/>
            </a:solidFill>
            <a:miter lim="800000"/>
            <a:headEnd/>
            <a:tailEnd/>
          </a:ln>
          <a:effectLst/>
        </p:spPr>
        <p:txBody>
          <a:bodyPr wrap="none" lIns="10" tIns="4" rIns="10" bIns="4" anchor="ctr"/>
          <a:lstStyle>
            <a:lvl1pPr defTabSz="839788">
              <a:defRPr sz="2400">
                <a:solidFill>
                  <a:schemeClr val="tx1"/>
                </a:solidFill>
                <a:latin typeface="LindeDaxPowerPoint" panose="020B0500000000020000" pitchFamily="34" charset="0"/>
              </a:defRPr>
            </a:lvl1pPr>
            <a:lvl2pPr marL="420688" defTabSz="839788">
              <a:defRPr sz="2400">
                <a:solidFill>
                  <a:schemeClr val="tx1"/>
                </a:solidFill>
                <a:latin typeface="LindeDaxPowerPoint" panose="020B0500000000020000" pitchFamily="34" charset="0"/>
              </a:defRPr>
            </a:lvl2pPr>
            <a:lvl3pPr marL="839788" defTabSz="839788">
              <a:defRPr sz="2400">
                <a:solidFill>
                  <a:schemeClr val="tx1"/>
                </a:solidFill>
                <a:latin typeface="LindeDaxPowerPoint" panose="020B0500000000020000" pitchFamily="34" charset="0"/>
              </a:defRPr>
            </a:lvl3pPr>
            <a:lvl4pPr marL="1258888" defTabSz="839788">
              <a:defRPr sz="2400">
                <a:solidFill>
                  <a:schemeClr val="tx1"/>
                </a:solidFill>
                <a:latin typeface="LindeDaxPowerPoint" panose="020B0500000000020000" pitchFamily="34" charset="0"/>
              </a:defRPr>
            </a:lvl4pPr>
            <a:lvl5pPr marL="1679575" defTabSz="839788">
              <a:defRPr sz="2400">
                <a:solidFill>
                  <a:schemeClr val="tx1"/>
                </a:solidFill>
                <a:latin typeface="LindeDaxPowerPoint" panose="020B0500000000020000" pitchFamily="34" charset="0"/>
              </a:defRPr>
            </a:lvl5pPr>
            <a:lvl6pPr marL="2136775" defTabSz="839788" fontAlgn="base">
              <a:spcBef>
                <a:spcPct val="0"/>
              </a:spcBef>
              <a:spcAft>
                <a:spcPct val="0"/>
              </a:spcAft>
              <a:defRPr sz="2400">
                <a:solidFill>
                  <a:schemeClr val="tx1"/>
                </a:solidFill>
                <a:latin typeface="LindeDaxPowerPoint" panose="020B0500000000020000" pitchFamily="34" charset="0"/>
              </a:defRPr>
            </a:lvl6pPr>
            <a:lvl7pPr marL="2593975" defTabSz="839788" fontAlgn="base">
              <a:spcBef>
                <a:spcPct val="0"/>
              </a:spcBef>
              <a:spcAft>
                <a:spcPct val="0"/>
              </a:spcAft>
              <a:defRPr sz="2400">
                <a:solidFill>
                  <a:schemeClr val="tx1"/>
                </a:solidFill>
                <a:latin typeface="LindeDaxPowerPoint" panose="020B0500000000020000" pitchFamily="34" charset="0"/>
              </a:defRPr>
            </a:lvl7pPr>
            <a:lvl8pPr marL="3051175" defTabSz="839788" fontAlgn="base">
              <a:spcBef>
                <a:spcPct val="0"/>
              </a:spcBef>
              <a:spcAft>
                <a:spcPct val="0"/>
              </a:spcAft>
              <a:defRPr sz="2400">
                <a:solidFill>
                  <a:schemeClr val="tx1"/>
                </a:solidFill>
                <a:latin typeface="LindeDaxPowerPoint" panose="020B0500000000020000" pitchFamily="34" charset="0"/>
              </a:defRPr>
            </a:lvl8pPr>
            <a:lvl9pPr marL="3508375" defTabSz="839788" fontAlgn="base">
              <a:spcBef>
                <a:spcPct val="0"/>
              </a:spcBef>
              <a:spcAft>
                <a:spcPct val="0"/>
              </a:spcAft>
              <a:defRPr sz="2400">
                <a:solidFill>
                  <a:schemeClr val="tx1"/>
                </a:solidFill>
                <a:latin typeface="LindeDaxPowerPoint" panose="020B0500000000020000" pitchFamily="34" charset="0"/>
              </a:defRPr>
            </a:lvl9pPr>
          </a:lstStyle>
          <a:p>
            <a:pPr marL="0" marR="0" lvl="0" indent="0" algn="ctr" defTabSz="839788" rtl="0" eaLnBrk="0" fontAlgn="base" latinLnBrk="0" hangingPunct="0">
              <a:lnSpc>
                <a:spcPct val="100000"/>
              </a:lnSpc>
              <a:spcBef>
                <a:spcPct val="0"/>
              </a:spcBef>
              <a:spcAft>
                <a:spcPct val="0"/>
              </a:spcAft>
              <a:buClrTx/>
              <a:buSzTx/>
              <a:buFontTx/>
              <a:buNone/>
              <a:tabLst/>
              <a:defRPr/>
            </a:pPr>
            <a:r>
              <a:rPr kumimoji="0" lang="en-US" altLang="en-US" sz="800" b="1" i="0" u="none" strike="noStrike" kern="1200" cap="none" spc="0" normalizeH="0" baseline="0" noProof="0">
                <a:ln>
                  <a:noFill/>
                </a:ln>
                <a:solidFill>
                  <a:srgbClr val="FFFFFF"/>
                </a:solidFill>
                <a:effectLst/>
                <a:uLnTx/>
                <a:uFillTx/>
                <a:latin typeface="LindeDaxPowerPoint"/>
                <a:ea typeface="+mn-ea"/>
                <a:cs typeface="Arial" charset="0"/>
              </a:rPr>
              <a:t>Nov</a:t>
            </a:r>
          </a:p>
        </p:txBody>
      </p:sp>
      <p:sp>
        <p:nvSpPr>
          <p:cNvPr id="94" name="Rectangle 35">
            <a:extLst>
              <a:ext uri="{FF2B5EF4-FFF2-40B4-BE49-F238E27FC236}">
                <a16:creationId xmlns:a16="http://schemas.microsoft.com/office/drawing/2014/main" id="{6016ED20-744A-D055-DEBA-2DF8C7A77916}"/>
              </a:ext>
            </a:extLst>
          </p:cNvPr>
          <p:cNvSpPr>
            <a:spLocks noChangeArrowheads="1"/>
          </p:cNvSpPr>
          <p:nvPr/>
        </p:nvSpPr>
        <p:spPr bwMode="auto">
          <a:xfrm>
            <a:off x="6498212" y="1418664"/>
            <a:ext cx="464275" cy="297908"/>
          </a:xfrm>
          <a:prstGeom prst="rect">
            <a:avLst/>
          </a:prstGeom>
          <a:solidFill>
            <a:schemeClr val="accent1"/>
          </a:solidFill>
          <a:ln w="12700">
            <a:solidFill>
              <a:schemeClr val="bg1"/>
            </a:solidFill>
            <a:miter lim="800000"/>
            <a:headEnd/>
            <a:tailEnd/>
          </a:ln>
          <a:effectLst/>
        </p:spPr>
        <p:txBody>
          <a:bodyPr wrap="none" lIns="10" tIns="4" rIns="10" bIns="4" anchor="ctr"/>
          <a:lstStyle>
            <a:lvl1pPr defTabSz="839788">
              <a:defRPr sz="2400">
                <a:solidFill>
                  <a:schemeClr val="tx1"/>
                </a:solidFill>
                <a:latin typeface="LindeDaxPowerPoint" panose="020B0500000000020000" pitchFamily="34" charset="0"/>
              </a:defRPr>
            </a:lvl1pPr>
            <a:lvl2pPr marL="420688" defTabSz="839788">
              <a:defRPr sz="2400">
                <a:solidFill>
                  <a:schemeClr val="tx1"/>
                </a:solidFill>
                <a:latin typeface="LindeDaxPowerPoint" panose="020B0500000000020000" pitchFamily="34" charset="0"/>
              </a:defRPr>
            </a:lvl2pPr>
            <a:lvl3pPr marL="839788" defTabSz="839788">
              <a:defRPr sz="2400">
                <a:solidFill>
                  <a:schemeClr val="tx1"/>
                </a:solidFill>
                <a:latin typeface="LindeDaxPowerPoint" panose="020B0500000000020000" pitchFamily="34" charset="0"/>
              </a:defRPr>
            </a:lvl3pPr>
            <a:lvl4pPr marL="1258888" defTabSz="839788">
              <a:defRPr sz="2400">
                <a:solidFill>
                  <a:schemeClr val="tx1"/>
                </a:solidFill>
                <a:latin typeface="LindeDaxPowerPoint" panose="020B0500000000020000" pitchFamily="34" charset="0"/>
              </a:defRPr>
            </a:lvl4pPr>
            <a:lvl5pPr marL="1679575" defTabSz="839788">
              <a:defRPr sz="2400">
                <a:solidFill>
                  <a:schemeClr val="tx1"/>
                </a:solidFill>
                <a:latin typeface="LindeDaxPowerPoint" panose="020B0500000000020000" pitchFamily="34" charset="0"/>
              </a:defRPr>
            </a:lvl5pPr>
            <a:lvl6pPr marL="2136775" defTabSz="839788" fontAlgn="base">
              <a:spcBef>
                <a:spcPct val="0"/>
              </a:spcBef>
              <a:spcAft>
                <a:spcPct val="0"/>
              </a:spcAft>
              <a:defRPr sz="2400">
                <a:solidFill>
                  <a:schemeClr val="tx1"/>
                </a:solidFill>
                <a:latin typeface="LindeDaxPowerPoint" panose="020B0500000000020000" pitchFamily="34" charset="0"/>
              </a:defRPr>
            </a:lvl6pPr>
            <a:lvl7pPr marL="2593975" defTabSz="839788" fontAlgn="base">
              <a:spcBef>
                <a:spcPct val="0"/>
              </a:spcBef>
              <a:spcAft>
                <a:spcPct val="0"/>
              </a:spcAft>
              <a:defRPr sz="2400">
                <a:solidFill>
                  <a:schemeClr val="tx1"/>
                </a:solidFill>
                <a:latin typeface="LindeDaxPowerPoint" panose="020B0500000000020000" pitchFamily="34" charset="0"/>
              </a:defRPr>
            </a:lvl7pPr>
            <a:lvl8pPr marL="3051175" defTabSz="839788" fontAlgn="base">
              <a:spcBef>
                <a:spcPct val="0"/>
              </a:spcBef>
              <a:spcAft>
                <a:spcPct val="0"/>
              </a:spcAft>
              <a:defRPr sz="2400">
                <a:solidFill>
                  <a:schemeClr val="tx1"/>
                </a:solidFill>
                <a:latin typeface="LindeDaxPowerPoint" panose="020B0500000000020000" pitchFamily="34" charset="0"/>
              </a:defRPr>
            </a:lvl8pPr>
            <a:lvl9pPr marL="3508375" defTabSz="839788" fontAlgn="base">
              <a:spcBef>
                <a:spcPct val="0"/>
              </a:spcBef>
              <a:spcAft>
                <a:spcPct val="0"/>
              </a:spcAft>
              <a:defRPr sz="2400">
                <a:solidFill>
                  <a:schemeClr val="tx1"/>
                </a:solidFill>
                <a:latin typeface="LindeDaxPowerPoint" panose="020B0500000000020000" pitchFamily="34" charset="0"/>
              </a:defRPr>
            </a:lvl9pPr>
          </a:lstStyle>
          <a:p>
            <a:pPr marL="0" marR="0" lvl="0" indent="0" algn="ctr" defTabSz="839788" rtl="0" eaLnBrk="0" fontAlgn="base" latinLnBrk="0" hangingPunct="0">
              <a:lnSpc>
                <a:spcPct val="100000"/>
              </a:lnSpc>
              <a:spcBef>
                <a:spcPct val="0"/>
              </a:spcBef>
              <a:spcAft>
                <a:spcPct val="0"/>
              </a:spcAft>
              <a:buClrTx/>
              <a:buSzTx/>
              <a:buFontTx/>
              <a:buNone/>
              <a:tabLst/>
              <a:defRPr/>
            </a:pPr>
            <a:r>
              <a:rPr kumimoji="0" lang="en-US" altLang="en-US" sz="800" b="1" i="0" u="none" strike="noStrike" kern="1200" cap="none" spc="0" normalizeH="0" baseline="0" noProof="0">
                <a:ln>
                  <a:noFill/>
                </a:ln>
                <a:solidFill>
                  <a:srgbClr val="FFFFFF"/>
                </a:solidFill>
                <a:effectLst/>
                <a:uLnTx/>
                <a:uFillTx/>
                <a:latin typeface="LindeDaxPowerPoint"/>
                <a:ea typeface="+mn-ea"/>
                <a:cs typeface="Arial" charset="0"/>
              </a:rPr>
              <a:t>Dec</a:t>
            </a:r>
          </a:p>
        </p:txBody>
      </p:sp>
      <p:sp>
        <p:nvSpPr>
          <p:cNvPr id="95" name="Rectangle 35">
            <a:extLst>
              <a:ext uri="{FF2B5EF4-FFF2-40B4-BE49-F238E27FC236}">
                <a16:creationId xmlns:a16="http://schemas.microsoft.com/office/drawing/2014/main" id="{77CE71B1-A3B2-977E-47A5-8239177B72BA}"/>
              </a:ext>
            </a:extLst>
          </p:cNvPr>
          <p:cNvSpPr>
            <a:spLocks noChangeArrowheads="1"/>
          </p:cNvSpPr>
          <p:nvPr/>
        </p:nvSpPr>
        <p:spPr bwMode="auto">
          <a:xfrm>
            <a:off x="6961525" y="1418664"/>
            <a:ext cx="464275" cy="301029"/>
          </a:xfrm>
          <a:prstGeom prst="rect">
            <a:avLst/>
          </a:prstGeom>
          <a:solidFill>
            <a:schemeClr val="accent1"/>
          </a:solidFill>
          <a:ln w="12700">
            <a:solidFill>
              <a:schemeClr val="bg1"/>
            </a:solidFill>
            <a:miter lim="800000"/>
            <a:headEnd/>
            <a:tailEnd/>
          </a:ln>
          <a:effectLst/>
        </p:spPr>
        <p:txBody>
          <a:bodyPr wrap="none" lIns="10" tIns="4" rIns="10" bIns="4" anchor="ctr"/>
          <a:lstStyle>
            <a:lvl1pPr defTabSz="839788">
              <a:defRPr sz="2400">
                <a:solidFill>
                  <a:schemeClr val="tx1"/>
                </a:solidFill>
                <a:latin typeface="LindeDaxPowerPoint" panose="020B0500000000020000" pitchFamily="34" charset="0"/>
              </a:defRPr>
            </a:lvl1pPr>
            <a:lvl2pPr marL="420688" defTabSz="839788">
              <a:defRPr sz="2400">
                <a:solidFill>
                  <a:schemeClr val="tx1"/>
                </a:solidFill>
                <a:latin typeface="LindeDaxPowerPoint" panose="020B0500000000020000" pitchFamily="34" charset="0"/>
              </a:defRPr>
            </a:lvl2pPr>
            <a:lvl3pPr marL="839788" defTabSz="839788">
              <a:defRPr sz="2400">
                <a:solidFill>
                  <a:schemeClr val="tx1"/>
                </a:solidFill>
                <a:latin typeface="LindeDaxPowerPoint" panose="020B0500000000020000" pitchFamily="34" charset="0"/>
              </a:defRPr>
            </a:lvl3pPr>
            <a:lvl4pPr marL="1258888" defTabSz="839788">
              <a:defRPr sz="2400">
                <a:solidFill>
                  <a:schemeClr val="tx1"/>
                </a:solidFill>
                <a:latin typeface="LindeDaxPowerPoint" panose="020B0500000000020000" pitchFamily="34" charset="0"/>
              </a:defRPr>
            </a:lvl4pPr>
            <a:lvl5pPr marL="1679575" defTabSz="839788">
              <a:defRPr sz="2400">
                <a:solidFill>
                  <a:schemeClr val="tx1"/>
                </a:solidFill>
                <a:latin typeface="LindeDaxPowerPoint" panose="020B0500000000020000" pitchFamily="34" charset="0"/>
              </a:defRPr>
            </a:lvl5pPr>
            <a:lvl6pPr marL="2136775" defTabSz="839788" fontAlgn="base">
              <a:spcBef>
                <a:spcPct val="0"/>
              </a:spcBef>
              <a:spcAft>
                <a:spcPct val="0"/>
              </a:spcAft>
              <a:defRPr sz="2400">
                <a:solidFill>
                  <a:schemeClr val="tx1"/>
                </a:solidFill>
                <a:latin typeface="LindeDaxPowerPoint" panose="020B0500000000020000" pitchFamily="34" charset="0"/>
              </a:defRPr>
            </a:lvl6pPr>
            <a:lvl7pPr marL="2593975" defTabSz="839788" fontAlgn="base">
              <a:spcBef>
                <a:spcPct val="0"/>
              </a:spcBef>
              <a:spcAft>
                <a:spcPct val="0"/>
              </a:spcAft>
              <a:defRPr sz="2400">
                <a:solidFill>
                  <a:schemeClr val="tx1"/>
                </a:solidFill>
                <a:latin typeface="LindeDaxPowerPoint" panose="020B0500000000020000" pitchFamily="34" charset="0"/>
              </a:defRPr>
            </a:lvl7pPr>
            <a:lvl8pPr marL="3051175" defTabSz="839788" fontAlgn="base">
              <a:spcBef>
                <a:spcPct val="0"/>
              </a:spcBef>
              <a:spcAft>
                <a:spcPct val="0"/>
              </a:spcAft>
              <a:defRPr sz="2400">
                <a:solidFill>
                  <a:schemeClr val="tx1"/>
                </a:solidFill>
                <a:latin typeface="LindeDaxPowerPoint" panose="020B0500000000020000" pitchFamily="34" charset="0"/>
              </a:defRPr>
            </a:lvl8pPr>
            <a:lvl9pPr marL="3508375" defTabSz="839788" fontAlgn="base">
              <a:spcBef>
                <a:spcPct val="0"/>
              </a:spcBef>
              <a:spcAft>
                <a:spcPct val="0"/>
              </a:spcAft>
              <a:defRPr sz="2400">
                <a:solidFill>
                  <a:schemeClr val="tx1"/>
                </a:solidFill>
                <a:latin typeface="LindeDaxPowerPoint" panose="020B0500000000020000" pitchFamily="34" charset="0"/>
              </a:defRPr>
            </a:lvl9pPr>
          </a:lstStyle>
          <a:p>
            <a:pPr marL="0" marR="0" lvl="0" indent="0" algn="ctr" defTabSz="839788" rtl="0" eaLnBrk="0" fontAlgn="base" latinLnBrk="0" hangingPunct="0">
              <a:lnSpc>
                <a:spcPct val="100000"/>
              </a:lnSpc>
              <a:spcBef>
                <a:spcPct val="0"/>
              </a:spcBef>
              <a:spcAft>
                <a:spcPct val="0"/>
              </a:spcAft>
              <a:buClrTx/>
              <a:buSzTx/>
              <a:buFontTx/>
              <a:buNone/>
              <a:tabLst/>
              <a:defRPr/>
            </a:pPr>
            <a:r>
              <a:rPr kumimoji="0" lang="en-US" altLang="en-US" sz="800" b="1" i="0" u="none" strike="noStrike" kern="1200" cap="none" spc="0" normalizeH="0" baseline="0" noProof="0">
                <a:ln>
                  <a:noFill/>
                </a:ln>
                <a:solidFill>
                  <a:srgbClr val="FFFFFF"/>
                </a:solidFill>
                <a:effectLst/>
                <a:uLnTx/>
                <a:uFillTx/>
                <a:latin typeface="LindeDaxPowerPoint"/>
                <a:ea typeface="+mn-ea"/>
                <a:cs typeface="Arial" charset="0"/>
              </a:rPr>
              <a:t>Jan</a:t>
            </a:r>
          </a:p>
        </p:txBody>
      </p:sp>
      <p:sp>
        <p:nvSpPr>
          <p:cNvPr id="96" name="TextBox 256">
            <a:extLst>
              <a:ext uri="{FF2B5EF4-FFF2-40B4-BE49-F238E27FC236}">
                <a16:creationId xmlns:a16="http://schemas.microsoft.com/office/drawing/2014/main" id="{0FCC2C33-C943-EB2A-B796-1C669A2C7CD4}"/>
              </a:ext>
            </a:extLst>
          </p:cNvPr>
          <p:cNvSpPr txBox="1"/>
          <p:nvPr/>
        </p:nvSpPr>
        <p:spPr>
          <a:xfrm>
            <a:off x="1674464" y="1716739"/>
            <a:ext cx="647356" cy="200055"/>
          </a:xfrm>
          <a:prstGeom prst="rect">
            <a:avLst/>
          </a:prstGeom>
          <a:noFill/>
        </p:spPr>
        <p:txBody>
          <a:bodyPr wrap="square" rtlCol="0"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700" b="0" i="0" u="none" strike="noStrike" kern="1200" cap="none" spc="0" normalizeH="0" baseline="0" noProof="0">
                <a:ln>
                  <a:noFill/>
                </a:ln>
                <a:solidFill>
                  <a:srgbClr val="000000"/>
                </a:solidFill>
                <a:effectLst/>
                <a:uLnTx/>
                <a:uFillTx/>
                <a:latin typeface="LindeDaxPowerPoint" pitchFamily="34" charset="0"/>
                <a:ea typeface="+mn-ea"/>
                <a:cs typeface="Arial" charset="0"/>
              </a:rPr>
              <a:t>Project Start</a:t>
            </a:r>
          </a:p>
        </p:txBody>
      </p:sp>
      <p:sp>
        <p:nvSpPr>
          <p:cNvPr id="97" name="Rechteck 107">
            <a:extLst>
              <a:ext uri="{FF2B5EF4-FFF2-40B4-BE49-F238E27FC236}">
                <a16:creationId xmlns:a16="http://schemas.microsoft.com/office/drawing/2014/main" id="{AA8A263A-0CB5-0B26-9EC9-F62D95E5CE8C}"/>
              </a:ext>
            </a:extLst>
          </p:cNvPr>
          <p:cNvSpPr/>
          <p:nvPr/>
        </p:nvSpPr>
        <p:spPr bwMode="auto">
          <a:xfrm>
            <a:off x="8088441" y="1874745"/>
            <a:ext cx="752114" cy="194756"/>
          </a:xfrm>
          <a:prstGeom prst="rect">
            <a:avLst/>
          </a:prstGeom>
          <a:solidFill>
            <a:srgbClr val="DC7800"/>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LindeDaxPowerPoint" pitchFamily="34" charset="0"/>
                <a:ea typeface="+mn-ea"/>
                <a:cs typeface="Arial" charset="0"/>
              </a:rPr>
              <a:t>Hypercare</a:t>
            </a:r>
          </a:p>
        </p:txBody>
      </p:sp>
      <p:sp>
        <p:nvSpPr>
          <p:cNvPr id="98" name="TextBox 256">
            <a:extLst>
              <a:ext uri="{FF2B5EF4-FFF2-40B4-BE49-F238E27FC236}">
                <a16:creationId xmlns:a16="http://schemas.microsoft.com/office/drawing/2014/main" id="{A96EEADE-56CF-D6C4-9E1F-48B103286677}"/>
              </a:ext>
            </a:extLst>
          </p:cNvPr>
          <p:cNvSpPr txBox="1"/>
          <p:nvPr/>
        </p:nvSpPr>
        <p:spPr>
          <a:xfrm>
            <a:off x="8082297" y="1719228"/>
            <a:ext cx="483162" cy="200055"/>
          </a:xfrm>
          <a:prstGeom prst="rect">
            <a:avLst/>
          </a:prstGeom>
          <a:noFill/>
        </p:spPr>
        <p:txBody>
          <a:bodyPr wrap="square" rtlCol="0"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700" b="0" i="0" u="none" strike="noStrike" kern="1200" cap="none" spc="0" normalizeH="0" baseline="0" noProof="0">
                <a:ln>
                  <a:noFill/>
                </a:ln>
                <a:solidFill>
                  <a:srgbClr val="000000"/>
                </a:solidFill>
                <a:effectLst/>
                <a:uLnTx/>
                <a:uFillTx/>
                <a:latin typeface="LindeDaxPowerPoint" pitchFamily="34" charset="0"/>
                <a:ea typeface="+mn-ea"/>
                <a:cs typeface="Arial" charset="0"/>
              </a:rPr>
              <a:t>Go Live</a:t>
            </a:r>
            <a:endParaRPr kumimoji="0" lang="en-US" sz="700" b="0" i="0" u="none" strike="noStrike" kern="1200" cap="none" spc="0" normalizeH="0" baseline="0" noProof="0">
              <a:ln>
                <a:noFill/>
              </a:ln>
              <a:solidFill>
                <a:srgbClr val="000000"/>
              </a:solidFill>
              <a:effectLst/>
              <a:highlight>
                <a:srgbClr val="FFFF00"/>
              </a:highlight>
              <a:uLnTx/>
              <a:uFillTx/>
              <a:latin typeface="LindeDaxPowerPoint" pitchFamily="34" charset="0"/>
              <a:ea typeface="+mn-ea"/>
              <a:cs typeface="Arial" charset="0"/>
            </a:endParaRPr>
          </a:p>
        </p:txBody>
      </p:sp>
      <p:sp>
        <p:nvSpPr>
          <p:cNvPr id="99" name="TextBox 256">
            <a:extLst>
              <a:ext uri="{FF2B5EF4-FFF2-40B4-BE49-F238E27FC236}">
                <a16:creationId xmlns:a16="http://schemas.microsoft.com/office/drawing/2014/main" id="{44CB2F31-34F5-B232-2D4E-50271A5BB0CB}"/>
              </a:ext>
            </a:extLst>
          </p:cNvPr>
          <p:cNvSpPr txBox="1"/>
          <p:nvPr/>
        </p:nvSpPr>
        <p:spPr>
          <a:xfrm>
            <a:off x="2310140" y="1735643"/>
            <a:ext cx="497252" cy="200055"/>
          </a:xfrm>
          <a:prstGeom prst="rect">
            <a:avLst/>
          </a:prstGeom>
          <a:noFill/>
        </p:spPr>
        <p:txBody>
          <a:bodyPr wrap="non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000000"/>
                </a:solidFill>
                <a:effectLst/>
                <a:highlight>
                  <a:srgbClr val="F4F5F6"/>
                </a:highlight>
                <a:uLnTx/>
                <a:uFillTx/>
                <a:latin typeface="LindeDaxPowerPoint"/>
                <a:ea typeface="+mn-ea"/>
                <a:cs typeface="Arial" charset="0"/>
              </a:rPr>
              <a:t>5 weeks</a:t>
            </a:r>
          </a:p>
        </p:txBody>
      </p:sp>
      <p:sp>
        <p:nvSpPr>
          <p:cNvPr id="100" name="Rechteck 107">
            <a:extLst>
              <a:ext uri="{FF2B5EF4-FFF2-40B4-BE49-F238E27FC236}">
                <a16:creationId xmlns:a16="http://schemas.microsoft.com/office/drawing/2014/main" id="{C46F0319-A83B-3D70-C2A1-BA4347B81C8C}"/>
              </a:ext>
            </a:extLst>
          </p:cNvPr>
          <p:cNvSpPr/>
          <p:nvPr/>
        </p:nvSpPr>
        <p:spPr bwMode="auto">
          <a:xfrm>
            <a:off x="2316777" y="2068947"/>
            <a:ext cx="1703165" cy="96846"/>
          </a:xfrm>
          <a:prstGeom prst="rect">
            <a:avLst/>
          </a:prstGeom>
          <a:solidFill>
            <a:srgbClr val="D1B481"/>
          </a:solidFill>
          <a:ln w="6350">
            <a:solidFill>
              <a:schemeClr val="tx1"/>
            </a:solidFill>
            <a:miter lim="800000"/>
            <a:headEnd/>
            <a:tailEnd/>
          </a:ln>
          <a:effectLst/>
        </p:spPr>
        <p:txBody>
          <a:bodyPr vert="horz" wrap="none" lIns="10" tIns="4" rIns="10" bIns="4" anchor="ctr"/>
          <a:lstStyle/>
          <a:p>
            <a:pPr marL="0" marR="0" lvl="0" indent="0" algn="ctr" defTabSz="839788" rtl="0" eaLnBrk="0" fontAlgn="base" latinLnBrk="0" hangingPunct="0">
              <a:lnSpc>
                <a:spcPct val="100000"/>
              </a:lnSpc>
              <a:spcBef>
                <a:spcPct val="0"/>
              </a:spcBef>
              <a:spcAft>
                <a:spcPct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LindeDaxPowerPoint"/>
                <a:ea typeface="+mn-ea"/>
                <a:cs typeface="Arial" charset="0"/>
              </a:rPr>
              <a:t> Soft Freeze</a:t>
            </a:r>
          </a:p>
        </p:txBody>
      </p:sp>
      <p:sp>
        <p:nvSpPr>
          <p:cNvPr id="101" name="Star: 5 Points 220">
            <a:extLst>
              <a:ext uri="{FF2B5EF4-FFF2-40B4-BE49-F238E27FC236}">
                <a16:creationId xmlns:a16="http://schemas.microsoft.com/office/drawing/2014/main" id="{0EC5EF83-D3AC-C281-8971-F89E9D2723CC}"/>
              </a:ext>
            </a:extLst>
          </p:cNvPr>
          <p:cNvSpPr>
            <a:spLocks noChangeAspect="1"/>
          </p:cNvSpPr>
          <p:nvPr/>
        </p:nvSpPr>
        <p:spPr bwMode="auto">
          <a:xfrm>
            <a:off x="2243389" y="1719237"/>
            <a:ext cx="161393" cy="164617"/>
          </a:xfrm>
          <a:prstGeom prst="star5">
            <a:avLst/>
          </a:prstGeom>
          <a:solidFill>
            <a:srgbClr val="FFC000"/>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t" anchorCtr="0" compatLnSpc="1">
            <a:prstTxWarp prst="textNoShape">
              <a:avLst/>
            </a:prstTxWarp>
          </a:bodyPr>
          <a:lstStyle/>
          <a:p>
            <a:pPr marL="182563" marR="0" lvl="0" indent="-182563" algn="l" defTabSz="914400" rtl="0" eaLnBrk="1" fontAlgn="base" latinLnBrk="0" hangingPunct="1">
              <a:lnSpc>
                <a:spcPct val="110000"/>
              </a:lnSpc>
              <a:spcBef>
                <a:spcPct val="0"/>
              </a:spcBef>
              <a:spcAft>
                <a:spcPct val="0"/>
              </a:spcAft>
              <a:buClrTx/>
              <a:buSzTx/>
              <a:buFont typeface="LindeDaxPowerPoint" panose="020B0500000000020000" pitchFamily="34" charset="0"/>
              <a:buChar char="–"/>
              <a:tabLst/>
              <a:defRPr/>
            </a:pPr>
            <a:endParaRPr kumimoji="0" lang="en-US" sz="1600" b="0" i="0" u="none" strike="noStrike" kern="1200" cap="none" spc="0" normalizeH="0" baseline="0" noProof="0" err="1">
              <a:ln>
                <a:noFill/>
              </a:ln>
              <a:solidFill>
                <a:srgbClr val="000000"/>
              </a:solidFill>
              <a:effectLst/>
              <a:uLnTx/>
              <a:uFillTx/>
              <a:latin typeface="LindeDaxPowerPoint" pitchFamily="34" charset="0"/>
              <a:ea typeface="+mn-ea"/>
              <a:cs typeface="Arial" charset="0"/>
            </a:endParaRPr>
          </a:p>
        </p:txBody>
      </p:sp>
      <p:sp>
        <p:nvSpPr>
          <p:cNvPr id="102" name="TextBox 256">
            <a:extLst>
              <a:ext uri="{FF2B5EF4-FFF2-40B4-BE49-F238E27FC236}">
                <a16:creationId xmlns:a16="http://schemas.microsoft.com/office/drawing/2014/main" id="{38AA67E0-7FE2-EECC-2F96-3784921F9801}"/>
              </a:ext>
            </a:extLst>
          </p:cNvPr>
          <p:cNvSpPr txBox="1"/>
          <p:nvPr/>
        </p:nvSpPr>
        <p:spPr>
          <a:xfrm>
            <a:off x="3379190" y="1735643"/>
            <a:ext cx="545342" cy="200055"/>
          </a:xfrm>
          <a:prstGeom prst="rect">
            <a:avLst/>
          </a:prstGeom>
          <a:noFill/>
        </p:spPr>
        <p:txBody>
          <a:bodyPr wrap="non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000000"/>
                </a:solidFill>
                <a:effectLst/>
                <a:highlight>
                  <a:srgbClr val="F4F5F6"/>
                </a:highlight>
                <a:uLnTx/>
                <a:uFillTx/>
                <a:latin typeface="LindeDaxPowerPoint"/>
                <a:ea typeface="+mn-ea"/>
                <a:cs typeface="Arial" charset="0"/>
              </a:rPr>
              <a:t>14 weeks</a:t>
            </a:r>
          </a:p>
        </p:txBody>
      </p:sp>
      <p:sp>
        <p:nvSpPr>
          <p:cNvPr id="103" name="Rectangle 35">
            <a:extLst>
              <a:ext uri="{FF2B5EF4-FFF2-40B4-BE49-F238E27FC236}">
                <a16:creationId xmlns:a16="http://schemas.microsoft.com/office/drawing/2014/main" id="{4079E5D1-8DDA-D677-4F89-199E20358E25}"/>
              </a:ext>
            </a:extLst>
          </p:cNvPr>
          <p:cNvSpPr>
            <a:spLocks noChangeArrowheads="1"/>
          </p:cNvSpPr>
          <p:nvPr/>
        </p:nvSpPr>
        <p:spPr bwMode="auto">
          <a:xfrm>
            <a:off x="7426015" y="1418664"/>
            <a:ext cx="464275" cy="297511"/>
          </a:xfrm>
          <a:prstGeom prst="rect">
            <a:avLst/>
          </a:prstGeom>
          <a:solidFill>
            <a:schemeClr val="accent1"/>
          </a:solidFill>
          <a:ln w="12700">
            <a:solidFill>
              <a:schemeClr val="bg1"/>
            </a:solidFill>
            <a:miter lim="800000"/>
            <a:headEnd/>
            <a:tailEnd/>
          </a:ln>
          <a:effectLst/>
        </p:spPr>
        <p:txBody>
          <a:bodyPr wrap="none" lIns="10" tIns="4" rIns="10" bIns="4" anchor="ctr"/>
          <a:lstStyle>
            <a:lvl1pPr defTabSz="839788">
              <a:defRPr sz="2400">
                <a:solidFill>
                  <a:schemeClr val="tx1"/>
                </a:solidFill>
                <a:latin typeface="LindeDaxPowerPoint" panose="020B0500000000020000" pitchFamily="34" charset="0"/>
              </a:defRPr>
            </a:lvl1pPr>
            <a:lvl2pPr marL="420688" defTabSz="839788">
              <a:defRPr sz="2400">
                <a:solidFill>
                  <a:schemeClr val="tx1"/>
                </a:solidFill>
                <a:latin typeface="LindeDaxPowerPoint" panose="020B0500000000020000" pitchFamily="34" charset="0"/>
              </a:defRPr>
            </a:lvl2pPr>
            <a:lvl3pPr marL="839788" defTabSz="839788">
              <a:defRPr sz="2400">
                <a:solidFill>
                  <a:schemeClr val="tx1"/>
                </a:solidFill>
                <a:latin typeface="LindeDaxPowerPoint" panose="020B0500000000020000" pitchFamily="34" charset="0"/>
              </a:defRPr>
            </a:lvl3pPr>
            <a:lvl4pPr marL="1258888" defTabSz="839788">
              <a:defRPr sz="2400">
                <a:solidFill>
                  <a:schemeClr val="tx1"/>
                </a:solidFill>
                <a:latin typeface="LindeDaxPowerPoint" panose="020B0500000000020000" pitchFamily="34" charset="0"/>
              </a:defRPr>
            </a:lvl4pPr>
            <a:lvl5pPr marL="1679575" defTabSz="839788">
              <a:defRPr sz="2400">
                <a:solidFill>
                  <a:schemeClr val="tx1"/>
                </a:solidFill>
                <a:latin typeface="LindeDaxPowerPoint" panose="020B0500000000020000" pitchFamily="34" charset="0"/>
              </a:defRPr>
            </a:lvl5pPr>
            <a:lvl6pPr marL="2136775" defTabSz="839788" fontAlgn="base">
              <a:spcBef>
                <a:spcPct val="0"/>
              </a:spcBef>
              <a:spcAft>
                <a:spcPct val="0"/>
              </a:spcAft>
              <a:defRPr sz="2400">
                <a:solidFill>
                  <a:schemeClr val="tx1"/>
                </a:solidFill>
                <a:latin typeface="LindeDaxPowerPoint" panose="020B0500000000020000" pitchFamily="34" charset="0"/>
              </a:defRPr>
            </a:lvl6pPr>
            <a:lvl7pPr marL="2593975" defTabSz="839788" fontAlgn="base">
              <a:spcBef>
                <a:spcPct val="0"/>
              </a:spcBef>
              <a:spcAft>
                <a:spcPct val="0"/>
              </a:spcAft>
              <a:defRPr sz="2400">
                <a:solidFill>
                  <a:schemeClr val="tx1"/>
                </a:solidFill>
                <a:latin typeface="LindeDaxPowerPoint" panose="020B0500000000020000" pitchFamily="34" charset="0"/>
              </a:defRPr>
            </a:lvl7pPr>
            <a:lvl8pPr marL="3051175" defTabSz="839788" fontAlgn="base">
              <a:spcBef>
                <a:spcPct val="0"/>
              </a:spcBef>
              <a:spcAft>
                <a:spcPct val="0"/>
              </a:spcAft>
              <a:defRPr sz="2400">
                <a:solidFill>
                  <a:schemeClr val="tx1"/>
                </a:solidFill>
                <a:latin typeface="LindeDaxPowerPoint" panose="020B0500000000020000" pitchFamily="34" charset="0"/>
              </a:defRPr>
            </a:lvl8pPr>
            <a:lvl9pPr marL="3508375" defTabSz="839788" fontAlgn="base">
              <a:spcBef>
                <a:spcPct val="0"/>
              </a:spcBef>
              <a:spcAft>
                <a:spcPct val="0"/>
              </a:spcAft>
              <a:defRPr sz="2400">
                <a:solidFill>
                  <a:schemeClr val="tx1"/>
                </a:solidFill>
                <a:latin typeface="LindeDaxPowerPoint" panose="020B0500000000020000" pitchFamily="34" charset="0"/>
              </a:defRPr>
            </a:lvl9pPr>
          </a:lstStyle>
          <a:p>
            <a:pPr marL="0" marR="0" lvl="0" indent="0" algn="ctr" defTabSz="839788" rtl="0" eaLnBrk="0" fontAlgn="base" latinLnBrk="0" hangingPunct="0">
              <a:lnSpc>
                <a:spcPct val="100000"/>
              </a:lnSpc>
              <a:spcBef>
                <a:spcPct val="0"/>
              </a:spcBef>
              <a:spcAft>
                <a:spcPct val="0"/>
              </a:spcAft>
              <a:buClrTx/>
              <a:buSzTx/>
              <a:buFontTx/>
              <a:buNone/>
              <a:tabLst/>
              <a:defRPr/>
            </a:pPr>
            <a:r>
              <a:rPr kumimoji="0" lang="en-US" altLang="en-US" sz="800" b="1" i="0" u="none" strike="noStrike" kern="1200" cap="none" spc="0" normalizeH="0" baseline="0" noProof="0">
                <a:ln>
                  <a:noFill/>
                </a:ln>
                <a:solidFill>
                  <a:srgbClr val="FFFFFF"/>
                </a:solidFill>
                <a:effectLst/>
                <a:uLnTx/>
                <a:uFillTx/>
                <a:latin typeface="LindeDaxPowerPoint"/>
                <a:ea typeface="+mn-ea"/>
                <a:cs typeface="Arial" charset="0"/>
              </a:rPr>
              <a:t>Feb</a:t>
            </a:r>
          </a:p>
        </p:txBody>
      </p:sp>
      <p:sp>
        <p:nvSpPr>
          <p:cNvPr id="104" name="Rectangle 35">
            <a:extLst>
              <a:ext uri="{FF2B5EF4-FFF2-40B4-BE49-F238E27FC236}">
                <a16:creationId xmlns:a16="http://schemas.microsoft.com/office/drawing/2014/main" id="{BF47C896-D639-DFD5-A862-3995004DABC2}"/>
              </a:ext>
            </a:extLst>
          </p:cNvPr>
          <p:cNvSpPr>
            <a:spLocks noChangeArrowheads="1"/>
          </p:cNvSpPr>
          <p:nvPr/>
        </p:nvSpPr>
        <p:spPr bwMode="auto">
          <a:xfrm>
            <a:off x="7889328" y="1418664"/>
            <a:ext cx="464275" cy="299516"/>
          </a:xfrm>
          <a:prstGeom prst="rect">
            <a:avLst/>
          </a:prstGeom>
          <a:solidFill>
            <a:schemeClr val="accent1"/>
          </a:solidFill>
          <a:ln w="12700">
            <a:solidFill>
              <a:schemeClr val="bg1"/>
            </a:solidFill>
            <a:miter lim="800000"/>
            <a:headEnd/>
            <a:tailEnd/>
          </a:ln>
          <a:effectLst/>
        </p:spPr>
        <p:txBody>
          <a:bodyPr wrap="none" lIns="10" tIns="4" rIns="10" bIns="4" anchor="ctr"/>
          <a:lstStyle>
            <a:lvl1pPr defTabSz="839788">
              <a:defRPr sz="2400">
                <a:solidFill>
                  <a:schemeClr val="tx1"/>
                </a:solidFill>
                <a:latin typeface="LindeDaxPowerPoint" panose="020B0500000000020000" pitchFamily="34" charset="0"/>
              </a:defRPr>
            </a:lvl1pPr>
            <a:lvl2pPr marL="420688" defTabSz="839788">
              <a:defRPr sz="2400">
                <a:solidFill>
                  <a:schemeClr val="tx1"/>
                </a:solidFill>
                <a:latin typeface="LindeDaxPowerPoint" panose="020B0500000000020000" pitchFamily="34" charset="0"/>
              </a:defRPr>
            </a:lvl2pPr>
            <a:lvl3pPr marL="839788" defTabSz="839788">
              <a:defRPr sz="2400">
                <a:solidFill>
                  <a:schemeClr val="tx1"/>
                </a:solidFill>
                <a:latin typeface="LindeDaxPowerPoint" panose="020B0500000000020000" pitchFamily="34" charset="0"/>
              </a:defRPr>
            </a:lvl3pPr>
            <a:lvl4pPr marL="1258888" defTabSz="839788">
              <a:defRPr sz="2400">
                <a:solidFill>
                  <a:schemeClr val="tx1"/>
                </a:solidFill>
                <a:latin typeface="LindeDaxPowerPoint" panose="020B0500000000020000" pitchFamily="34" charset="0"/>
              </a:defRPr>
            </a:lvl4pPr>
            <a:lvl5pPr marL="1679575" defTabSz="839788">
              <a:defRPr sz="2400">
                <a:solidFill>
                  <a:schemeClr val="tx1"/>
                </a:solidFill>
                <a:latin typeface="LindeDaxPowerPoint" panose="020B0500000000020000" pitchFamily="34" charset="0"/>
              </a:defRPr>
            </a:lvl5pPr>
            <a:lvl6pPr marL="2136775" defTabSz="839788" fontAlgn="base">
              <a:spcBef>
                <a:spcPct val="0"/>
              </a:spcBef>
              <a:spcAft>
                <a:spcPct val="0"/>
              </a:spcAft>
              <a:defRPr sz="2400">
                <a:solidFill>
                  <a:schemeClr val="tx1"/>
                </a:solidFill>
                <a:latin typeface="LindeDaxPowerPoint" panose="020B0500000000020000" pitchFamily="34" charset="0"/>
              </a:defRPr>
            </a:lvl6pPr>
            <a:lvl7pPr marL="2593975" defTabSz="839788" fontAlgn="base">
              <a:spcBef>
                <a:spcPct val="0"/>
              </a:spcBef>
              <a:spcAft>
                <a:spcPct val="0"/>
              </a:spcAft>
              <a:defRPr sz="2400">
                <a:solidFill>
                  <a:schemeClr val="tx1"/>
                </a:solidFill>
                <a:latin typeface="LindeDaxPowerPoint" panose="020B0500000000020000" pitchFamily="34" charset="0"/>
              </a:defRPr>
            </a:lvl7pPr>
            <a:lvl8pPr marL="3051175" defTabSz="839788" fontAlgn="base">
              <a:spcBef>
                <a:spcPct val="0"/>
              </a:spcBef>
              <a:spcAft>
                <a:spcPct val="0"/>
              </a:spcAft>
              <a:defRPr sz="2400">
                <a:solidFill>
                  <a:schemeClr val="tx1"/>
                </a:solidFill>
                <a:latin typeface="LindeDaxPowerPoint" panose="020B0500000000020000" pitchFamily="34" charset="0"/>
              </a:defRPr>
            </a:lvl8pPr>
            <a:lvl9pPr marL="3508375" defTabSz="839788" fontAlgn="base">
              <a:spcBef>
                <a:spcPct val="0"/>
              </a:spcBef>
              <a:spcAft>
                <a:spcPct val="0"/>
              </a:spcAft>
              <a:defRPr sz="2400">
                <a:solidFill>
                  <a:schemeClr val="tx1"/>
                </a:solidFill>
                <a:latin typeface="LindeDaxPowerPoint" panose="020B0500000000020000" pitchFamily="34" charset="0"/>
              </a:defRPr>
            </a:lvl9pPr>
          </a:lstStyle>
          <a:p>
            <a:pPr marL="0" marR="0" lvl="0" indent="0" algn="ctr" defTabSz="839788" rtl="0" eaLnBrk="0" fontAlgn="base" latinLnBrk="0" hangingPunct="0">
              <a:lnSpc>
                <a:spcPct val="100000"/>
              </a:lnSpc>
              <a:spcBef>
                <a:spcPct val="0"/>
              </a:spcBef>
              <a:spcAft>
                <a:spcPct val="0"/>
              </a:spcAft>
              <a:buClrTx/>
              <a:buSzTx/>
              <a:buFontTx/>
              <a:buNone/>
              <a:tabLst/>
              <a:defRPr/>
            </a:pPr>
            <a:r>
              <a:rPr kumimoji="0" lang="en-US" altLang="en-US" sz="800" b="1" i="0" u="none" strike="noStrike" kern="1200" cap="none" spc="0" normalizeH="0" baseline="0" noProof="0">
                <a:ln>
                  <a:noFill/>
                </a:ln>
                <a:solidFill>
                  <a:srgbClr val="FFFFFF"/>
                </a:solidFill>
                <a:effectLst/>
                <a:uLnTx/>
                <a:uFillTx/>
                <a:latin typeface="LindeDaxPowerPoint"/>
                <a:ea typeface="+mn-ea"/>
                <a:cs typeface="Arial" charset="0"/>
              </a:rPr>
              <a:t>March</a:t>
            </a:r>
          </a:p>
        </p:txBody>
      </p:sp>
      <p:sp>
        <p:nvSpPr>
          <p:cNvPr id="105" name="Rectangle 35">
            <a:extLst>
              <a:ext uri="{FF2B5EF4-FFF2-40B4-BE49-F238E27FC236}">
                <a16:creationId xmlns:a16="http://schemas.microsoft.com/office/drawing/2014/main" id="{FB0465F8-BD2A-E01D-5AA6-EE9CC7FF0073}"/>
              </a:ext>
            </a:extLst>
          </p:cNvPr>
          <p:cNvSpPr>
            <a:spLocks noChangeArrowheads="1"/>
          </p:cNvSpPr>
          <p:nvPr/>
        </p:nvSpPr>
        <p:spPr bwMode="auto">
          <a:xfrm>
            <a:off x="8352641" y="1418664"/>
            <a:ext cx="464275" cy="297908"/>
          </a:xfrm>
          <a:prstGeom prst="rect">
            <a:avLst/>
          </a:prstGeom>
          <a:solidFill>
            <a:schemeClr val="accent1"/>
          </a:solidFill>
          <a:ln w="12700">
            <a:solidFill>
              <a:schemeClr val="bg1"/>
            </a:solidFill>
            <a:miter lim="800000"/>
            <a:headEnd/>
            <a:tailEnd/>
          </a:ln>
          <a:effectLst/>
        </p:spPr>
        <p:txBody>
          <a:bodyPr wrap="none" lIns="10" tIns="4" rIns="10" bIns="4" anchor="ctr"/>
          <a:lstStyle>
            <a:lvl1pPr defTabSz="839788">
              <a:defRPr sz="2400">
                <a:solidFill>
                  <a:schemeClr val="tx1"/>
                </a:solidFill>
                <a:latin typeface="LindeDaxPowerPoint" panose="020B0500000000020000" pitchFamily="34" charset="0"/>
              </a:defRPr>
            </a:lvl1pPr>
            <a:lvl2pPr marL="420688" defTabSz="839788">
              <a:defRPr sz="2400">
                <a:solidFill>
                  <a:schemeClr val="tx1"/>
                </a:solidFill>
                <a:latin typeface="LindeDaxPowerPoint" panose="020B0500000000020000" pitchFamily="34" charset="0"/>
              </a:defRPr>
            </a:lvl2pPr>
            <a:lvl3pPr marL="839788" defTabSz="839788">
              <a:defRPr sz="2400">
                <a:solidFill>
                  <a:schemeClr val="tx1"/>
                </a:solidFill>
                <a:latin typeface="LindeDaxPowerPoint" panose="020B0500000000020000" pitchFamily="34" charset="0"/>
              </a:defRPr>
            </a:lvl3pPr>
            <a:lvl4pPr marL="1258888" defTabSz="839788">
              <a:defRPr sz="2400">
                <a:solidFill>
                  <a:schemeClr val="tx1"/>
                </a:solidFill>
                <a:latin typeface="LindeDaxPowerPoint" panose="020B0500000000020000" pitchFamily="34" charset="0"/>
              </a:defRPr>
            </a:lvl4pPr>
            <a:lvl5pPr marL="1679575" defTabSz="839788">
              <a:defRPr sz="2400">
                <a:solidFill>
                  <a:schemeClr val="tx1"/>
                </a:solidFill>
                <a:latin typeface="LindeDaxPowerPoint" panose="020B0500000000020000" pitchFamily="34" charset="0"/>
              </a:defRPr>
            </a:lvl5pPr>
            <a:lvl6pPr marL="2136775" defTabSz="839788" fontAlgn="base">
              <a:spcBef>
                <a:spcPct val="0"/>
              </a:spcBef>
              <a:spcAft>
                <a:spcPct val="0"/>
              </a:spcAft>
              <a:defRPr sz="2400">
                <a:solidFill>
                  <a:schemeClr val="tx1"/>
                </a:solidFill>
                <a:latin typeface="LindeDaxPowerPoint" panose="020B0500000000020000" pitchFamily="34" charset="0"/>
              </a:defRPr>
            </a:lvl6pPr>
            <a:lvl7pPr marL="2593975" defTabSz="839788" fontAlgn="base">
              <a:spcBef>
                <a:spcPct val="0"/>
              </a:spcBef>
              <a:spcAft>
                <a:spcPct val="0"/>
              </a:spcAft>
              <a:defRPr sz="2400">
                <a:solidFill>
                  <a:schemeClr val="tx1"/>
                </a:solidFill>
                <a:latin typeface="LindeDaxPowerPoint" panose="020B0500000000020000" pitchFamily="34" charset="0"/>
              </a:defRPr>
            </a:lvl7pPr>
            <a:lvl8pPr marL="3051175" defTabSz="839788" fontAlgn="base">
              <a:spcBef>
                <a:spcPct val="0"/>
              </a:spcBef>
              <a:spcAft>
                <a:spcPct val="0"/>
              </a:spcAft>
              <a:defRPr sz="2400">
                <a:solidFill>
                  <a:schemeClr val="tx1"/>
                </a:solidFill>
                <a:latin typeface="LindeDaxPowerPoint" panose="020B0500000000020000" pitchFamily="34" charset="0"/>
              </a:defRPr>
            </a:lvl8pPr>
            <a:lvl9pPr marL="3508375" defTabSz="839788" fontAlgn="base">
              <a:spcBef>
                <a:spcPct val="0"/>
              </a:spcBef>
              <a:spcAft>
                <a:spcPct val="0"/>
              </a:spcAft>
              <a:defRPr sz="2400">
                <a:solidFill>
                  <a:schemeClr val="tx1"/>
                </a:solidFill>
                <a:latin typeface="LindeDaxPowerPoint" panose="020B0500000000020000" pitchFamily="34" charset="0"/>
              </a:defRPr>
            </a:lvl9pPr>
          </a:lstStyle>
          <a:p>
            <a:pPr marL="0" marR="0" lvl="0" indent="0" algn="ctr" defTabSz="839788" rtl="0" eaLnBrk="0" fontAlgn="base" latinLnBrk="0" hangingPunct="0">
              <a:lnSpc>
                <a:spcPct val="100000"/>
              </a:lnSpc>
              <a:spcBef>
                <a:spcPct val="0"/>
              </a:spcBef>
              <a:spcAft>
                <a:spcPct val="0"/>
              </a:spcAft>
              <a:buClrTx/>
              <a:buSzTx/>
              <a:buFontTx/>
              <a:buNone/>
              <a:tabLst/>
              <a:defRPr/>
            </a:pPr>
            <a:r>
              <a:rPr kumimoji="0" lang="en-US" altLang="en-US" sz="800" b="1" i="0" u="none" strike="noStrike" kern="1200" cap="none" spc="0" normalizeH="0" baseline="0" noProof="0">
                <a:ln>
                  <a:noFill/>
                </a:ln>
                <a:solidFill>
                  <a:srgbClr val="FFFFFF"/>
                </a:solidFill>
                <a:effectLst/>
                <a:uLnTx/>
                <a:uFillTx/>
                <a:latin typeface="LindeDaxPowerPoint"/>
                <a:ea typeface="+mn-ea"/>
                <a:cs typeface="Arial" charset="0"/>
              </a:rPr>
              <a:t>April</a:t>
            </a:r>
          </a:p>
        </p:txBody>
      </p:sp>
      <p:sp>
        <p:nvSpPr>
          <p:cNvPr id="106" name="Rechteck 107">
            <a:extLst>
              <a:ext uri="{FF2B5EF4-FFF2-40B4-BE49-F238E27FC236}">
                <a16:creationId xmlns:a16="http://schemas.microsoft.com/office/drawing/2014/main" id="{11EAF071-47E1-BB2C-E379-E2D92CB1AF35}"/>
              </a:ext>
            </a:extLst>
          </p:cNvPr>
          <p:cNvSpPr/>
          <p:nvPr/>
        </p:nvSpPr>
        <p:spPr bwMode="auto">
          <a:xfrm>
            <a:off x="7248730" y="1874745"/>
            <a:ext cx="846474" cy="203878"/>
          </a:xfrm>
          <a:prstGeom prst="rect">
            <a:avLst/>
          </a:prstGeom>
          <a:solidFill>
            <a:srgbClr val="DC7800"/>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LindeDaxPowerPoint" pitchFamily="34" charset="0"/>
                <a:ea typeface="+mn-ea"/>
                <a:cs typeface="Arial" charset="0"/>
              </a:rPr>
              <a:t>Cut Over</a:t>
            </a:r>
          </a:p>
        </p:txBody>
      </p:sp>
      <p:sp>
        <p:nvSpPr>
          <p:cNvPr id="108" name="TextBox 256">
            <a:extLst>
              <a:ext uri="{FF2B5EF4-FFF2-40B4-BE49-F238E27FC236}">
                <a16:creationId xmlns:a16="http://schemas.microsoft.com/office/drawing/2014/main" id="{B2955B44-71C8-AC3C-4F7D-0413A554BED3}"/>
              </a:ext>
            </a:extLst>
          </p:cNvPr>
          <p:cNvSpPr txBox="1"/>
          <p:nvPr/>
        </p:nvSpPr>
        <p:spPr>
          <a:xfrm>
            <a:off x="7431788" y="1735643"/>
            <a:ext cx="497252" cy="200055"/>
          </a:xfrm>
          <a:prstGeom prst="rect">
            <a:avLst/>
          </a:prstGeom>
          <a:noFill/>
        </p:spPr>
        <p:txBody>
          <a:bodyPr wrap="non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solidFill>
                  <a:srgbClr val="000000"/>
                </a:solidFill>
                <a:highlight>
                  <a:srgbClr val="F4F5F6"/>
                </a:highlight>
                <a:latin typeface="LindeDaxPowerPoint"/>
              </a:rPr>
              <a:t>6 </a:t>
            </a:r>
            <a:r>
              <a:rPr kumimoji="0" lang="en-US" sz="700" b="0" i="0" u="none" strike="noStrike" kern="1200" cap="none" spc="0" normalizeH="0" baseline="0" noProof="0">
                <a:ln>
                  <a:noFill/>
                </a:ln>
                <a:solidFill>
                  <a:srgbClr val="000000"/>
                </a:solidFill>
                <a:effectLst/>
                <a:highlight>
                  <a:srgbClr val="F4F5F6"/>
                </a:highlight>
                <a:uLnTx/>
                <a:uFillTx/>
                <a:latin typeface="LindeDaxPowerPoint"/>
                <a:ea typeface="+mn-ea"/>
                <a:cs typeface="Arial" charset="0"/>
              </a:rPr>
              <a:t>weeks</a:t>
            </a:r>
          </a:p>
        </p:txBody>
      </p:sp>
      <p:sp>
        <p:nvSpPr>
          <p:cNvPr id="109" name="Rectangle 15">
            <a:extLst>
              <a:ext uri="{FF2B5EF4-FFF2-40B4-BE49-F238E27FC236}">
                <a16:creationId xmlns:a16="http://schemas.microsoft.com/office/drawing/2014/main" id="{6FB9D3A3-A10B-C32C-1E5F-C8047687C70C}"/>
              </a:ext>
            </a:extLst>
          </p:cNvPr>
          <p:cNvSpPr>
            <a:spLocks noChangeArrowheads="1"/>
          </p:cNvSpPr>
          <p:nvPr/>
        </p:nvSpPr>
        <p:spPr bwMode="auto">
          <a:xfrm>
            <a:off x="1382373" y="1219127"/>
            <a:ext cx="5578937" cy="199537"/>
          </a:xfrm>
          <a:prstGeom prst="rect">
            <a:avLst/>
          </a:prstGeom>
          <a:solidFill>
            <a:schemeClr val="accent1"/>
          </a:solidFill>
          <a:ln w="12700">
            <a:solidFill>
              <a:schemeClr val="bg1"/>
            </a:solidFill>
            <a:miter lim="800000"/>
            <a:headEnd/>
            <a:tailEnd/>
          </a:ln>
          <a:effectLst/>
        </p:spPr>
        <p:txBody>
          <a:bodyPr wrap="none" lIns="10" tIns="4" rIns="10" bIns="4" anchor="ctr"/>
          <a:lstStyle>
            <a:lvl1pPr defTabSz="839788">
              <a:defRPr sz="2400">
                <a:solidFill>
                  <a:schemeClr val="tx1"/>
                </a:solidFill>
                <a:latin typeface="LindeDaxPowerPoint" panose="020B0500000000020000" pitchFamily="34" charset="0"/>
              </a:defRPr>
            </a:lvl1pPr>
            <a:lvl2pPr marL="420688" defTabSz="839788">
              <a:defRPr sz="2400">
                <a:solidFill>
                  <a:schemeClr val="tx1"/>
                </a:solidFill>
                <a:latin typeface="LindeDaxPowerPoint" panose="020B0500000000020000" pitchFamily="34" charset="0"/>
              </a:defRPr>
            </a:lvl2pPr>
            <a:lvl3pPr marL="839788" defTabSz="839788">
              <a:defRPr sz="2400">
                <a:solidFill>
                  <a:schemeClr val="tx1"/>
                </a:solidFill>
                <a:latin typeface="LindeDaxPowerPoint" panose="020B0500000000020000" pitchFamily="34" charset="0"/>
              </a:defRPr>
            </a:lvl3pPr>
            <a:lvl4pPr marL="1258888" defTabSz="839788">
              <a:defRPr sz="2400">
                <a:solidFill>
                  <a:schemeClr val="tx1"/>
                </a:solidFill>
                <a:latin typeface="LindeDaxPowerPoint" panose="020B0500000000020000" pitchFamily="34" charset="0"/>
              </a:defRPr>
            </a:lvl4pPr>
            <a:lvl5pPr marL="1679575" defTabSz="839788">
              <a:defRPr sz="2400">
                <a:solidFill>
                  <a:schemeClr val="tx1"/>
                </a:solidFill>
                <a:latin typeface="LindeDaxPowerPoint" panose="020B0500000000020000" pitchFamily="34" charset="0"/>
              </a:defRPr>
            </a:lvl5pPr>
            <a:lvl6pPr marL="2136775" defTabSz="839788" fontAlgn="base">
              <a:spcBef>
                <a:spcPct val="0"/>
              </a:spcBef>
              <a:spcAft>
                <a:spcPct val="0"/>
              </a:spcAft>
              <a:defRPr sz="2400">
                <a:solidFill>
                  <a:schemeClr val="tx1"/>
                </a:solidFill>
                <a:latin typeface="LindeDaxPowerPoint" panose="020B0500000000020000" pitchFamily="34" charset="0"/>
              </a:defRPr>
            </a:lvl6pPr>
            <a:lvl7pPr marL="2593975" defTabSz="839788" fontAlgn="base">
              <a:spcBef>
                <a:spcPct val="0"/>
              </a:spcBef>
              <a:spcAft>
                <a:spcPct val="0"/>
              </a:spcAft>
              <a:defRPr sz="2400">
                <a:solidFill>
                  <a:schemeClr val="tx1"/>
                </a:solidFill>
                <a:latin typeface="LindeDaxPowerPoint" panose="020B0500000000020000" pitchFamily="34" charset="0"/>
              </a:defRPr>
            </a:lvl7pPr>
            <a:lvl8pPr marL="3051175" defTabSz="839788" fontAlgn="base">
              <a:spcBef>
                <a:spcPct val="0"/>
              </a:spcBef>
              <a:spcAft>
                <a:spcPct val="0"/>
              </a:spcAft>
              <a:defRPr sz="2400">
                <a:solidFill>
                  <a:schemeClr val="tx1"/>
                </a:solidFill>
                <a:latin typeface="LindeDaxPowerPoint" panose="020B0500000000020000" pitchFamily="34" charset="0"/>
              </a:defRPr>
            </a:lvl8pPr>
            <a:lvl9pPr marL="3508375" defTabSz="839788" fontAlgn="base">
              <a:spcBef>
                <a:spcPct val="0"/>
              </a:spcBef>
              <a:spcAft>
                <a:spcPct val="0"/>
              </a:spcAft>
              <a:defRPr sz="2400">
                <a:solidFill>
                  <a:schemeClr val="tx1"/>
                </a:solidFill>
                <a:latin typeface="LindeDaxPowerPoint" panose="020B0500000000020000" pitchFamily="34" charset="0"/>
              </a:defRPr>
            </a:lvl9pPr>
          </a:lstStyle>
          <a:p>
            <a:pPr marL="0" marR="0" lvl="0" indent="0" algn="ctr" defTabSz="839788" rtl="0" eaLnBrk="0" fontAlgn="base" latinLnBrk="0" hangingPunct="0">
              <a:lnSpc>
                <a:spcPct val="100000"/>
              </a:lnSpc>
              <a:spcBef>
                <a:spcPct val="0"/>
              </a:spcBef>
              <a:spcAft>
                <a:spcPct val="0"/>
              </a:spcAft>
              <a:buClrTx/>
              <a:buSzTx/>
              <a:buFontTx/>
              <a:buNone/>
              <a:tabLst/>
              <a:defRPr/>
            </a:pPr>
            <a:r>
              <a:rPr kumimoji="0" lang="de-DE" altLang="en-US" sz="900" b="1" i="0" u="none" strike="noStrike" kern="1200" cap="none" spc="0" normalizeH="0" baseline="0" noProof="0">
                <a:ln>
                  <a:noFill/>
                </a:ln>
                <a:solidFill>
                  <a:srgbClr val="FFFFFF"/>
                </a:solidFill>
                <a:effectLst/>
                <a:uLnTx/>
                <a:uFillTx/>
                <a:latin typeface="LindeDaxPowerPoint"/>
                <a:ea typeface="+mn-ea"/>
                <a:cs typeface="Arial" charset="0"/>
              </a:rPr>
              <a:t>2025</a:t>
            </a:r>
          </a:p>
        </p:txBody>
      </p:sp>
      <p:sp>
        <p:nvSpPr>
          <p:cNvPr id="110" name="Rectangle 15">
            <a:extLst>
              <a:ext uri="{FF2B5EF4-FFF2-40B4-BE49-F238E27FC236}">
                <a16:creationId xmlns:a16="http://schemas.microsoft.com/office/drawing/2014/main" id="{7485C737-32A7-312F-3D3F-3C5563688E9F}"/>
              </a:ext>
            </a:extLst>
          </p:cNvPr>
          <p:cNvSpPr>
            <a:spLocks noChangeArrowheads="1"/>
          </p:cNvSpPr>
          <p:nvPr/>
        </p:nvSpPr>
        <p:spPr bwMode="auto">
          <a:xfrm>
            <a:off x="6961525" y="1217556"/>
            <a:ext cx="1851561" cy="199537"/>
          </a:xfrm>
          <a:prstGeom prst="rect">
            <a:avLst/>
          </a:prstGeom>
          <a:solidFill>
            <a:schemeClr val="accent1"/>
          </a:solidFill>
          <a:ln w="12700">
            <a:solidFill>
              <a:schemeClr val="bg1"/>
            </a:solidFill>
            <a:miter lim="800000"/>
            <a:headEnd/>
            <a:tailEnd/>
          </a:ln>
          <a:effectLst/>
        </p:spPr>
        <p:txBody>
          <a:bodyPr wrap="none" lIns="10" tIns="4" rIns="10" bIns="4" anchor="ctr"/>
          <a:lstStyle>
            <a:lvl1pPr defTabSz="839788">
              <a:defRPr sz="2400">
                <a:solidFill>
                  <a:schemeClr val="tx1"/>
                </a:solidFill>
                <a:latin typeface="LindeDaxPowerPoint" panose="020B0500000000020000" pitchFamily="34" charset="0"/>
              </a:defRPr>
            </a:lvl1pPr>
            <a:lvl2pPr marL="420688" defTabSz="839788">
              <a:defRPr sz="2400">
                <a:solidFill>
                  <a:schemeClr val="tx1"/>
                </a:solidFill>
                <a:latin typeface="LindeDaxPowerPoint" panose="020B0500000000020000" pitchFamily="34" charset="0"/>
              </a:defRPr>
            </a:lvl2pPr>
            <a:lvl3pPr marL="839788" defTabSz="839788">
              <a:defRPr sz="2400">
                <a:solidFill>
                  <a:schemeClr val="tx1"/>
                </a:solidFill>
                <a:latin typeface="LindeDaxPowerPoint" panose="020B0500000000020000" pitchFamily="34" charset="0"/>
              </a:defRPr>
            </a:lvl3pPr>
            <a:lvl4pPr marL="1258888" defTabSz="839788">
              <a:defRPr sz="2400">
                <a:solidFill>
                  <a:schemeClr val="tx1"/>
                </a:solidFill>
                <a:latin typeface="LindeDaxPowerPoint" panose="020B0500000000020000" pitchFamily="34" charset="0"/>
              </a:defRPr>
            </a:lvl4pPr>
            <a:lvl5pPr marL="1679575" defTabSz="839788">
              <a:defRPr sz="2400">
                <a:solidFill>
                  <a:schemeClr val="tx1"/>
                </a:solidFill>
                <a:latin typeface="LindeDaxPowerPoint" panose="020B0500000000020000" pitchFamily="34" charset="0"/>
              </a:defRPr>
            </a:lvl5pPr>
            <a:lvl6pPr marL="2136775" defTabSz="839788" fontAlgn="base">
              <a:spcBef>
                <a:spcPct val="0"/>
              </a:spcBef>
              <a:spcAft>
                <a:spcPct val="0"/>
              </a:spcAft>
              <a:defRPr sz="2400">
                <a:solidFill>
                  <a:schemeClr val="tx1"/>
                </a:solidFill>
                <a:latin typeface="LindeDaxPowerPoint" panose="020B0500000000020000" pitchFamily="34" charset="0"/>
              </a:defRPr>
            </a:lvl6pPr>
            <a:lvl7pPr marL="2593975" defTabSz="839788" fontAlgn="base">
              <a:spcBef>
                <a:spcPct val="0"/>
              </a:spcBef>
              <a:spcAft>
                <a:spcPct val="0"/>
              </a:spcAft>
              <a:defRPr sz="2400">
                <a:solidFill>
                  <a:schemeClr val="tx1"/>
                </a:solidFill>
                <a:latin typeface="LindeDaxPowerPoint" panose="020B0500000000020000" pitchFamily="34" charset="0"/>
              </a:defRPr>
            </a:lvl7pPr>
            <a:lvl8pPr marL="3051175" defTabSz="839788" fontAlgn="base">
              <a:spcBef>
                <a:spcPct val="0"/>
              </a:spcBef>
              <a:spcAft>
                <a:spcPct val="0"/>
              </a:spcAft>
              <a:defRPr sz="2400">
                <a:solidFill>
                  <a:schemeClr val="tx1"/>
                </a:solidFill>
                <a:latin typeface="LindeDaxPowerPoint" panose="020B0500000000020000" pitchFamily="34" charset="0"/>
              </a:defRPr>
            </a:lvl8pPr>
            <a:lvl9pPr marL="3508375" defTabSz="839788" fontAlgn="base">
              <a:spcBef>
                <a:spcPct val="0"/>
              </a:spcBef>
              <a:spcAft>
                <a:spcPct val="0"/>
              </a:spcAft>
              <a:defRPr sz="2400">
                <a:solidFill>
                  <a:schemeClr val="tx1"/>
                </a:solidFill>
                <a:latin typeface="LindeDaxPowerPoint" panose="020B0500000000020000" pitchFamily="34" charset="0"/>
              </a:defRPr>
            </a:lvl9pPr>
          </a:lstStyle>
          <a:p>
            <a:pPr marL="0" marR="0" lvl="0" indent="0" algn="ctr" defTabSz="839788" rtl="0" eaLnBrk="0" fontAlgn="base" latinLnBrk="0" hangingPunct="0">
              <a:lnSpc>
                <a:spcPct val="100000"/>
              </a:lnSpc>
              <a:spcBef>
                <a:spcPct val="0"/>
              </a:spcBef>
              <a:spcAft>
                <a:spcPct val="0"/>
              </a:spcAft>
              <a:buClrTx/>
              <a:buSzTx/>
              <a:buFontTx/>
              <a:buNone/>
              <a:tabLst/>
              <a:defRPr/>
            </a:pPr>
            <a:r>
              <a:rPr kumimoji="0" lang="de-DE" altLang="en-US" sz="900" b="1" i="0" u="none" strike="noStrike" kern="1200" cap="none" spc="0" normalizeH="0" baseline="0" noProof="0">
                <a:ln>
                  <a:noFill/>
                </a:ln>
                <a:solidFill>
                  <a:srgbClr val="FFFFFF"/>
                </a:solidFill>
                <a:effectLst/>
                <a:uLnTx/>
                <a:uFillTx/>
                <a:latin typeface="LindeDaxPowerPoint"/>
                <a:ea typeface="+mn-ea"/>
                <a:cs typeface="Arial" charset="0"/>
              </a:rPr>
              <a:t>2026</a:t>
            </a:r>
          </a:p>
        </p:txBody>
      </p:sp>
      <p:sp>
        <p:nvSpPr>
          <p:cNvPr id="111" name="Rechteck 107">
            <a:extLst>
              <a:ext uri="{FF2B5EF4-FFF2-40B4-BE49-F238E27FC236}">
                <a16:creationId xmlns:a16="http://schemas.microsoft.com/office/drawing/2014/main" id="{C7A15550-C1B3-7968-5F20-5FD281A0C7B8}"/>
              </a:ext>
            </a:extLst>
          </p:cNvPr>
          <p:cNvSpPr/>
          <p:nvPr/>
        </p:nvSpPr>
        <p:spPr bwMode="auto">
          <a:xfrm>
            <a:off x="4450827" y="1874745"/>
            <a:ext cx="2797901" cy="197433"/>
          </a:xfrm>
          <a:prstGeom prst="rect">
            <a:avLst/>
          </a:prstGeom>
          <a:solidFill>
            <a:srgbClr val="DC7800"/>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LindeDaxPowerPoint" pitchFamily="34" charset="0"/>
                <a:ea typeface="+mn-ea"/>
                <a:cs typeface="Arial" charset="0"/>
              </a:rPr>
              <a:t> Testing</a:t>
            </a:r>
          </a:p>
        </p:txBody>
      </p:sp>
      <p:sp>
        <p:nvSpPr>
          <p:cNvPr id="112" name="TextBox 256">
            <a:extLst>
              <a:ext uri="{FF2B5EF4-FFF2-40B4-BE49-F238E27FC236}">
                <a16:creationId xmlns:a16="http://schemas.microsoft.com/office/drawing/2014/main" id="{DE32BD50-05C7-8625-3C39-F2523EEF5C70}"/>
              </a:ext>
            </a:extLst>
          </p:cNvPr>
          <p:cNvSpPr txBox="1"/>
          <p:nvPr/>
        </p:nvSpPr>
        <p:spPr>
          <a:xfrm>
            <a:off x="5618755" y="1735643"/>
            <a:ext cx="545342" cy="200055"/>
          </a:xfrm>
          <a:prstGeom prst="rect">
            <a:avLst/>
          </a:prstGeom>
          <a:noFill/>
        </p:spPr>
        <p:txBody>
          <a:bodyPr wrap="non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000000"/>
                </a:solidFill>
                <a:effectLst/>
                <a:highlight>
                  <a:srgbClr val="F4F5F6"/>
                </a:highlight>
                <a:uLnTx/>
                <a:uFillTx/>
                <a:latin typeface="LindeDaxPowerPoint"/>
                <a:ea typeface="+mn-ea"/>
                <a:cs typeface="Arial" charset="0"/>
              </a:rPr>
              <a:t>27 weeks</a:t>
            </a:r>
          </a:p>
        </p:txBody>
      </p:sp>
      <p:sp>
        <p:nvSpPr>
          <p:cNvPr id="113" name="Star: 5 Points 220">
            <a:extLst>
              <a:ext uri="{FF2B5EF4-FFF2-40B4-BE49-F238E27FC236}">
                <a16:creationId xmlns:a16="http://schemas.microsoft.com/office/drawing/2014/main" id="{84F8BE29-7D4F-ED94-2490-4C0DE2C30F50}"/>
              </a:ext>
            </a:extLst>
          </p:cNvPr>
          <p:cNvSpPr>
            <a:spLocks noChangeAspect="1"/>
          </p:cNvSpPr>
          <p:nvPr/>
        </p:nvSpPr>
        <p:spPr bwMode="auto">
          <a:xfrm>
            <a:off x="8013990" y="1706132"/>
            <a:ext cx="161393" cy="164617"/>
          </a:xfrm>
          <a:prstGeom prst="star5">
            <a:avLst/>
          </a:prstGeom>
          <a:solidFill>
            <a:srgbClr val="FFC000"/>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t" anchorCtr="0" compatLnSpc="1">
            <a:prstTxWarp prst="textNoShape">
              <a:avLst/>
            </a:prstTxWarp>
          </a:bodyPr>
          <a:lstStyle/>
          <a:p>
            <a:pPr marL="182563" marR="0" lvl="0" indent="-182563" algn="l" defTabSz="914400" rtl="0" eaLnBrk="1" fontAlgn="base" latinLnBrk="0" hangingPunct="1">
              <a:lnSpc>
                <a:spcPct val="110000"/>
              </a:lnSpc>
              <a:spcBef>
                <a:spcPct val="0"/>
              </a:spcBef>
              <a:spcAft>
                <a:spcPct val="0"/>
              </a:spcAft>
              <a:buClrTx/>
              <a:buSzTx/>
              <a:buFont typeface="LindeDaxPowerPoint" panose="020B0500000000020000" pitchFamily="34" charset="0"/>
              <a:buChar char="–"/>
              <a:tabLst/>
              <a:defRPr/>
            </a:pPr>
            <a:endParaRPr kumimoji="0" lang="en-US" sz="1600" b="0" i="0" u="none" strike="noStrike" kern="1200" cap="none" spc="0" normalizeH="0" baseline="0" noProof="0" err="1">
              <a:ln>
                <a:noFill/>
              </a:ln>
              <a:solidFill>
                <a:srgbClr val="000000"/>
              </a:solidFill>
              <a:effectLst/>
              <a:uLnTx/>
              <a:uFillTx/>
              <a:latin typeface="LindeDaxPowerPoint" pitchFamily="34" charset="0"/>
              <a:ea typeface="+mn-ea"/>
              <a:cs typeface="Arial" charset="0"/>
            </a:endParaRPr>
          </a:p>
        </p:txBody>
      </p:sp>
      <p:sp>
        <p:nvSpPr>
          <p:cNvPr id="114" name="TextBox 256">
            <a:extLst>
              <a:ext uri="{FF2B5EF4-FFF2-40B4-BE49-F238E27FC236}">
                <a16:creationId xmlns:a16="http://schemas.microsoft.com/office/drawing/2014/main" id="{3A4D2E9C-ED19-24E7-CA2C-2A768D801932}"/>
              </a:ext>
            </a:extLst>
          </p:cNvPr>
          <p:cNvSpPr txBox="1"/>
          <p:nvPr/>
        </p:nvSpPr>
        <p:spPr>
          <a:xfrm>
            <a:off x="8391908" y="1735643"/>
            <a:ext cx="497252" cy="200055"/>
          </a:xfrm>
          <a:prstGeom prst="rect">
            <a:avLst/>
          </a:prstGeom>
          <a:noFill/>
        </p:spPr>
        <p:txBody>
          <a:bodyPr wrap="non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000000"/>
                </a:solidFill>
                <a:effectLst/>
                <a:highlight>
                  <a:srgbClr val="F4F5F6"/>
                </a:highlight>
                <a:uLnTx/>
                <a:uFillTx/>
                <a:latin typeface="LindeDaxPowerPoint"/>
                <a:ea typeface="+mn-ea"/>
                <a:cs typeface="Arial" charset="0"/>
              </a:rPr>
              <a:t>6 weeks</a:t>
            </a:r>
          </a:p>
        </p:txBody>
      </p:sp>
      <p:sp>
        <p:nvSpPr>
          <p:cNvPr id="117" name="Rechteck 107">
            <a:extLst>
              <a:ext uri="{FF2B5EF4-FFF2-40B4-BE49-F238E27FC236}">
                <a16:creationId xmlns:a16="http://schemas.microsoft.com/office/drawing/2014/main" id="{023B5A61-F977-6661-363A-888B67E1AAC6}"/>
              </a:ext>
            </a:extLst>
          </p:cNvPr>
          <p:cNvSpPr/>
          <p:nvPr/>
        </p:nvSpPr>
        <p:spPr bwMode="auto">
          <a:xfrm>
            <a:off x="4015028" y="2068947"/>
            <a:ext cx="4080176" cy="96846"/>
          </a:xfrm>
          <a:prstGeom prst="rect">
            <a:avLst/>
          </a:prstGeom>
          <a:solidFill>
            <a:srgbClr val="D1B481"/>
          </a:solidFill>
          <a:ln w="6350">
            <a:solidFill>
              <a:schemeClr val="tx1"/>
            </a:solidFill>
            <a:miter lim="800000"/>
            <a:headEnd/>
            <a:tailEnd/>
          </a:ln>
          <a:effectLst/>
        </p:spPr>
        <p:txBody>
          <a:bodyPr vert="horz" wrap="none" lIns="10" tIns="4" rIns="10" bIns="4" anchor="ctr"/>
          <a:lstStyle/>
          <a:p>
            <a:pPr marL="0" marR="0" lvl="0" indent="0" algn="ctr" defTabSz="839788" rtl="0" eaLnBrk="0" fontAlgn="base" latinLnBrk="0" hangingPunct="0">
              <a:lnSpc>
                <a:spcPct val="100000"/>
              </a:lnSpc>
              <a:spcBef>
                <a:spcPct val="0"/>
              </a:spcBef>
              <a:spcAft>
                <a:spcPct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LindeDaxPowerPoint"/>
                <a:ea typeface="+mn-ea"/>
                <a:cs typeface="Arial" charset="0"/>
              </a:rPr>
              <a:t> Change Freeze</a:t>
            </a:r>
          </a:p>
        </p:txBody>
      </p:sp>
      <p:sp>
        <p:nvSpPr>
          <p:cNvPr id="193" name="Rectangle 49">
            <a:extLst>
              <a:ext uri="{FF2B5EF4-FFF2-40B4-BE49-F238E27FC236}">
                <a16:creationId xmlns:a16="http://schemas.microsoft.com/office/drawing/2014/main" id="{29EA5068-13BC-4F35-B766-5B64D8A45AD1}"/>
              </a:ext>
            </a:extLst>
          </p:cNvPr>
          <p:cNvSpPr>
            <a:spLocks noChangeArrowheads="1"/>
          </p:cNvSpPr>
          <p:nvPr/>
        </p:nvSpPr>
        <p:spPr bwMode="auto">
          <a:xfrm>
            <a:off x="93633" y="2133466"/>
            <a:ext cx="347512" cy="4289018"/>
          </a:xfrm>
          <a:prstGeom prst="rect">
            <a:avLst/>
          </a:prstGeom>
          <a:solidFill>
            <a:srgbClr val="D1B481"/>
          </a:solidFill>
          <a:ln w="12700">
            <a:solidFill>
              <a:schemeClr val="tx1"/>
            </a:solidFill>
            <a:miter lim="800000"/>
            <a:headEnd/>
            <a:tailEnd/>
          </a:ln>
          <a:effectLst/>
        </p:spPr>
        <p:txBody>
          <a:bodyPr vert="vert270" wrap="none" lIns="10" tIns="4" rIns="10" bIns="4" anchor="ctr"/>
          <a:lstStyle>
            <a:lvl1pPr defTabSz="839788">
              <a:defRPr sz="2400">
                <a:solidFill>
                  <a:schemeClr val="tx1"/>
                </a:solidFill>
                <a:latin typeface="LindeDaxPowerPoint" panose="020B0500000000020000" pitchFamily="34" charset="0"/>
              </a:defRPr>
            </a:lvl1pPr>
            <a:lvl2pPr marL="420688" defTabSz="839788">
              <a:defRPr sz="2400">
                <a:solidFill>
                  <a:schemeClr val="tx1"/>
                </a:solidFill>
                <a:latin typeface="LindeDaxPowerPoint" panose="020B0500000000020000" pitchFamily="34" charset="0"/>
              </a:defRPr>
            </a:lvl2pPr>
            <a:lvl3pPr marL="839788" defTabSz="839788">
              <a:defRPr sz="2400">
                <a:solidFill>
                  <a:schemeClr val="tx1"/>
                </a:solidFill>
                <a:latin typeface="LindeDaxPowerPoint" panose="020B0500000000020000" pitchFamily="34" charset="0"/>
              </a:defRPr>
            </a:lvl3pPr>
            <a:lvl4pPr marL="1258888" defTabSz="839788">
              <a:defRPr sz="2400">
                <a:solidFill>
                  <a:schemeClr val="tx1"/>
                </a:solidFill>
                <a:latin typeface="LindeDaxPowerPoint" panose="020B0500000000020000" pitchFamily="34" charset="0"/>
              </a:defRPr>
            </a:lvl4pPr>
            <a:lvl5pPr marL="1679575" defTabSz="839788">
              <a:defRPr sz="2400">
                <a:solidFill>
                  <a:schemeClr val="tx1"/>
                </a:solidFill>
                <a:latin typeface="LindeDaxPowerPoint" panose="020B0500000000020000" pitchFamily="34" charset="0"/>
              </a:defRPr>
            </a:lvl5pPr>
            <a:lvl6pPr marL="2136775" defTabSz="839788" fontAlgn="base">
              <a:spcBef>
                <a:spcPct val="0"/>
              </a:spcBef>
              <a:spcAft>
                <a:spcPct val="0"/>
              </a:spcAft>
              <a:defRPr sz="2400">
                <a:solidFill>
                  <a:schemeClr val="tx1"/>
                </a:solidFill>
                <a:latin typeface="LindeDaxPowerPoint" panose="020B0500000000020000" pitchFamily="34" charset="0"/>
              </a:defRPr>
            </a:lvl6pPr>
            <a:lvl7pPr marL="2593975" defTabSz="839788" fontAlgn="base">
              <a:spcBef>
                <a:spcPct val="0"/>
              </a:spcBef>
              <a:spcAft>
                <a:spcPct val="0"/>
              </a:spcAft>
              <a:defRPr sz="2400">
                <a:solidFill>
                  <a:schemeClr val="tx1"/>
                </a:solidFill>
                <a:latin typeface="LindeDaxPowerPoint" panose="020B0500000000020000" pitchFamily="34" charset="0"/>
              </a:defRPr>
            </a:lvl7pPr>
            <a:lvl8pPr marL="3051175" defTabSz="839788" fontAlgn="base">
              <a:spcBef>
                <a:spcPct val="0"/>
              </a:spcBef>
              <a:spcAft>
                <a:spcPct val="0"/>
              </a:spcAft>
              <a:defRPr sz="2400">
                <a:solidFill>
                  <a:schemeClr val="tx1"/>
                </a:solidFill>
                <a:latin typeface="LindeDaxPowerPoint" panose="020B0500000000020000" pitchFamily="34" charset="0"/>
              </a:defRPr>
            </a:lvl8pPr>
            <a:lvl9pPr marL="3508375" defTabSz="839788" fontAlgn="base">
              <a:spcBef>
                <a:spcPct val="0"/>
              </a:spcBef>
              <a:spcAft>
                <a:spcPct val="0"/>
              </a:spcAft>
              <a:defRPr sz="2400">
                <a:solidFill>
                  <a:schemeClr val="tx1"/>
                </a:solidFill>
                <a:latin typeface="LindeDaxPowerPoint" panose="020B0500000000020000" pitchFamily="34" charset="0"/>
              </a:defRPr>
            </a:lvl9pPr>
          </a:lstStyle>
          <a:p>
            <a:pPr marL="0" marR="0" lvl="0" indent="0" algn="ctr" defTabSz="839788" rtl="0" eaLnBrk="0" fontAlgn="base" latinLnBrk="0" hangingPunct="0">
              <a:lnSpc>
                <a:spcPct val="100000"/>
              </a:lnSpc>
              <a:spcBef>
                <a:spcPct val="0"/>
              </a:spcBef>
              <a:spcAft>
                <a:spcPct val="0"/>
              </a:spcAft>
              <a:buClrTx/>
              <a:buSzTx/>
              <a:buFontTx/>
              <a:buNone/>
              <a:tabLst/>
              <a:defRPr/>
            </a:pPr>
            <a:r>
              <a:rPr kumimoji="0" lang="en-US" altLang="en-US" sz="1000" b="0" i="0" u="none" strike="noStrike" kern="1200" cap="none" spc="0" normalizeH="0" baseline="0" noProof="0">
                <a:ln>
                  <a:noFill/>
                </a:ln>
                <a:solidFill>
                  <a:srgbClr val="000000"/>
                </a:solidFill>
                <a:effectLst/>
                <a:uLnTx/>
                <a:uFillTx/>
                <a:latin typeface="LindeDaxPowerPoint"/>
                <a:ea typeface="+mn-ea"/>
                <a:cs typeface="Arial" charset="0"/>
              </a:rPr>
              <a:t>Project</a:t>
            </a:r>
          </a:p>
        </p:txBody>
      </p:sp>
      <p:sp>
        <p:nvSpPr>
          <p:cNvPr id="163" name="TextBox 162">
            <a:extLst>
              <a:ext uri="{FF2B5EF4-FFF2-40B4-BE49-F238E27FC236}">
                <a16:creationId xmlns:a16="http://schemas.microsoft.com/office/drawing/2014/main" id="{C4B03AF7-E5C3-4B11-B1CE-6F6CB5A7AA9F}"/>
              </a:ext>
            </a:extLst>
          </p:cNvPr>
          <p:cNvSpPr txBox="1"/>
          <p:nvPr/>
        </p:nvSpPr>
        <p:spPr>
          <a:xfrm>
            <a:off x="7740276" y="2362153"/>
            <a:ext cx="529452" cy="109004"/>
          </a:xfrm>
          <a:prstGeom prst="rect">
            <a:avLst/>
          </a:prstGeom>
          <a:noFill/>
          <a:ln w="3175">
            <a:noFill/>
          </a:ln>
        </p:spPr>
        <p:txBody>
          <a:bodyPr wrap="square" lIns="0" tIns="0" rIns="0" bIns="0" rtlCol="0">
            <a:spAutoFit/>
          </a:bodyPr>
          <a:lstStyle/>
          <a:p>
            <a:pPr marL="0" marR="0" lvl="0" indent="0" algn="ctr" defTabSz="914400" rtl="0" eaLnBrk="1" fontAlgn="base" latinLnBrk="0" hangingPunct="1">
              <a:lnSpc>
                <a:spcPct val="110000"/>
              </a:lnSpc>
              <a:spcBef>
                <a:spcPct val="0"/>
              </a:spcBef>
              <a:spcAft>
                <a:spcPct val="0"/>
              </a:spcAft>
              <a:buClrTx/>
              <a:buSzTx/>
              <a:buFont typeface="LindeDaxPowerPoint" pitchFamily="34" charset="0"/>
              <a:buNone/>
              <a:tabLst>
                <a:tab pos="133350" algn="l"/>
              </a:tabLst>
              <a:defRPr/>
            </a:pPr>
            <a:r>
              <a:rPr kumimoji="0" lang="en-US" altLang="en-US" sz="700" b="0" i="0" u="none" strike="noStrike" kern="0" cap="none" spc="0" normalizeH="0" baseline="0" noProof="0">
                <a:ln>
                  <a:noFill/>
                </a:ln>
                <a:solidFill>
                  <a:srgbClr val="000000"/>
                </a:solidFill>
                <a:effectLst/>
                <a:uLnTx/>
                <a:uFillTx/>
                <a:latin typeface="LindeDaxPowerPoint"/>
                <a:ea typeface="+mn-ea"/>
                <a:cs typeface="Arial" charset="0"/>
              </a:rPr>
              <a:t>Go Live </a:t>
            </a:r>
          </a:p>
        </p:txBody>
      </p:sp>
      <p:cxnSp>
        <p:nvCxnSpPr>
          <p:cNvPr id="126" name="Connector: Elbow 125">
            <a:extLst>
              <a:ext uri="{FF2B5EF4-FFF2-40B4-BE49-F238E27FC236}">
                <a16:creationId xmlns:a16="http://schemas.microsoft.com/office/drawing/2014/main" id="{37ECBFF7-6952-0A03-9BA6-B25D4B233ADD}"/>
              </a:ext>
            </a:extLst>
          </p:cNvPr>
          <p:cNvCxnSpPr>
            <a:cxnSpLocks/>
            <a:stCxn id="143" idx="3"/>
            <a:endCxn id="210" idx="1"/>
          </p:cNvCxnSpPr>
          <p:nvPr/>
        </p:nvCxnSpPr>
        <p:spPr bwMode="auto">
          <a:xfrm flipV="1">
            <a:off x="2816100" y="3931540"/>
            <a:ext cx="1479" cy="2172887"/>
          </a:xfrm>
          <a:prstGeom prst="bentConnector3">
            <a:avLst>
              <a:gd name="adj1" fmla="val 50000"/>
            </a:avLst>
          </a:prstGeom>
          <a:solidFill>
            <a:schemeClr val="bg1"/>
          </a:solidFill>
          <a:ln w="635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96" name="Rechteck 107">
            <a:extLst>
              <a:ext uri="{FF2B5EF4-FFF2-40B4-BE49-F238E27FC236}">
                <a16:creationId xmlns:a16="http://schemas.microsoft.com/office/drawing/2014/main" id="{B64B82F5-608F-4BA7-A283-EAE309D63EB8}"/>
              </a:ext>
            </a:extLst>
          </p:cNvPr>
          <p:cNvSpPr/>
          <p:nvPr/>
        </p:nvSpPr>
        <p:spPr bwMode="auto">
          <a:xfrm>
            <a:off x="8053255" y="2499391"/>
            <a:ext cx="806585" cy="192714"/>
          </a:xfrm>
          <a:prstGeom prst="rect">
            <a:avLst/>
          </a:prstGeom>
          <a:solidFill>
            <a:schemeClr val="tx2"/>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LindeDaxPowerPoint" pitchFamily="34" charset="0"/>
                <a:ea typeface="+mn-ea"/>
                <a:cs typeface="Arial" charset="0"/>
              </a:rPr>
              <a:t>Hypercare</a:t>
            </a:r>
          </a:p>
        </p:txBody>
      </p:sp>
      <p:sp>
        <p:nvSpPr>
          <p:cNvPr id="202" name="Star: 5 Points 220">
            <a:extLst>
              <a:ext uri="{FF2B5EF4-FFF2-40B4-BE49-F238E27FC236}">
                <a16:creationId xmlns:a16="http://schemas.microsoft.com/office/drawing/2014/main" id="{F060B0B2-6DBE-4EED-96B7-1A66EEB273A0}"/>
              </a:ext>
            </a:extLst>
          </p:cNvPr>
          <p:cNvSpPr>
            <a:spLocks noChangeAspect="1"/>
          </p:cNvSpPr>
          <p:nvPr/>
        </p:nvSpPr>
        <p:spPr bwMode="auto">
          <a:xfrm>
            <a:off x="7954182" y="2498751"/>
            <a:ext cx="202067" cy="182768"/>
          </a:xfrm>
          <a:prstGeom prst="star5">
            <a:avLst/>
          </a:prstGeom>
          <a:solidFill>
            <a:srgbClr val="FFC000"/>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t" anchorCtr="0" compatLnSpc="1">
            <a:prstTxWarp prst="textNoShape">
              <a:avLst/>
            </a:prstTxWarp>
          </a:bodyPr>
          <a:lstStyle/>
          <a:p>
            <a:pPr marL="182563" marR="0" lvl="0" indent="-182563" algn="l" defTabSz="914400" rtl="0" eaLnBrk="1" fontAlgn="base" latinLnBrk="0" hangingPunct="1">
              <a:lnSpc>
                <a:spcPct val="110000"/>
              </a:lnSpc>
              <a:spcBef>
                <a:spcPct val="0"/>
              </a:spcBef>
              <a:spcAft>
                <a:spcPct val="0"/>
              </a:spcAft>
              <a:buClrTx/>
              <a:buSzTx/>
              <a:buFont typeface="LindeDaxPowerPoint" panose="020B0500000000020000" pitchFamily="34" charset="0"/>
              <a:buChar char="–"/>
              <a:tabLst/>
              <a:defRPr/>
            </a:pPr>
            <a:endParaRPr kumimoji="0" lang="en-US" sz="1600" b="0" i="0" u="none" strike="noStrike" kern="1200" cap="none" spc="0" normalizeH="0" baseline="0" noProof="0" err="1">
              <a:ln>
                <a:noFill/>
              </a:ln>
              <a:solidFill>
                <a:srgbClr val="000000"/>
              </a:solidFill>
              <a:effectLst/>
              <a:uLnTx/>
              <a:uFillTx/>
              <a:latin typeface="LindeDaxPowerPoint" pitchFamily="34" charset="0"/>
              <a:ea typeface="+mn-ea"/>
              <a:cs typeface="Arial" charset="0"/>
            </a:endParaRPr>
          </a:p>
        </p:txBody>
      </p:sp>
      <p:cxnSp>
        <p:nvCxnSpPr>
          <p:cNvPr id="120" name="Connector: Elbow 119">
            <a:extLst>
              <a:ext uri="{FF2B5EF4-FFF2-40B4-BE49-F238E27FC236}">
                <a16:creationId xmlns:a16="http://schemas.microsoft.com/office/drawing/2014/main" id="{C69BC453-E1A4-4583-80C1-FA189FC39B86}"/>
              </a:ext>
            </a:extLst>
          </p:cNvPr>
          <p:cNvCxnSpPr>
            <a:cxnSpLocks/>
            <a:stCxn id="300" idx="3"/>
            <a:endCxn id="212" idx="1"/>
          </p:cNvCxnSpPr>
          <p:nvPr/>
        </p:nvCxnSpPr>
        <p:spPr bwMode="auto">
          <a:xfrm flipV="1">
            <a:off x="3840317" y="3593261"/>
            <a:ext cx="15416" cy="2168035"/>
          </a:xfrm>
          <a:prstGeom prst="bentConnector3">
            <a:avLst>
              <a:gd name="adj1" fmla="val 50000"/>
            </a:avLst>
          </a:prstGeom>
          <a:solidFill>
            <a:schemeClr val="bg1"/>
          </a:solidFill>
          <a:ln w="635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34" name="Picture 33">
            <a:extLst>
              <a:ext uri="{FF2B5EF4-FFF2-40B4-BE49-F238E27FC236}">
                <a16:creationId xmlns:a16="http://schemas.microsoft.com/office/drawing/2014/main" id="{776A7AB5-1DFE-5584-49C6-ED3142D737E4}"/>
              </a:ext>
            </a:extLst>
          </p:cNvPr>
          <p:cNvPicPr>
            <a:picLocks noChangeAspect="1"/>
          </p:cNvPicPr>
          <p:nvPr/>
        </p:nvPicPr>
        <p:blipFill>
          <a:blip r:embed="rId6"/>
          <a:stretch>
            <a:fillRect/>
          </a:stretch>
        </p:blipFill>
        <p:spPr>
          <a:xfrm>
            <a:off x="2698282" y="4513527"/>
            <a:ext cx="503526" cy="542463"/>
          </a:xfrm>
          <a:prstGeom prst="rect">
            <a:avLst/>
          </a:prstGeom>
        </p:spPr>
      </p:pic>
      <p:sp>
        <p:nvSpPr>
          <p:cNvPr id="36" name="Arrow: Curved Down 35">
            <a:extLst>
              <a:ext uri="{FF2B5EF4-FFF2-40B4-BE49-F238E27FC236}">
                <a16:creationId xmlns:a16="http://schemas.microsoft.com/office/drawing/2014/main" id="{C5B5ACF2-CCE0-38C8-0042-2E174FD63E8A}"/>
              </a:ext>
            </a:extLst>
          </p:cNvPr>
          <p:cNvSpPr/>
          <p:nvPr/>
        </p:nvSpPr>
        <p:spPr bwMode="auto">
          <a:xfrm>
            <a:off x="3749226" y="4592190"/>
            <a:ext cx="569058" cy="400110"/>
          </a:xfrm>
          <a:prstGeom prst="curvedDownArrow">
            <a:avLst>
              <a:gd name="adj1" fmla="val 25000"/>
              <a:gd name="adj2" fmla="val 71113"/>
              <a:gd name="adj3" fmla="val 60973"/>
            </a:avLst>
          </a:prstGeom>
          <a:solidFill>
            <a:schemeClr val="bg1"/>
          </a:solidFill>
          <a:ln w="63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82800" rIns="90000" bIns="82800" numCol="1" rtlCol="0" anchor="t" anchorCtr="0" compatLnSpc="1">
            <a:prstTxWarp prst="textNoShape">
              <a:avLst/>
            </a:prstTxWarp>
          </a:bodyPr>
          <a:lstStyle/>
          <a:p>
            <a:pPr marL="182563" marR="0" indent="-182563" algn="l" defTabSz="914400" rtl="0" eaLnBrk="1" fontAlgn="base" latinLnBrk="0" hangingPunct="1">
              <a:lnSpc>
                <a:spcPct val="110000"/>
              </a:lnSpc>
              <a:spcBef>
                <a:spcPct val="0"/>
              </a:spcBef>
              <a:spcAft>
                <a:spcPct val="0"/>
              </a:spcAft>
              <a:buClrTx/>
              <a:buSzTx/>
              <a:buFont typeface="LindeDaxPowerPoint" panose="020B0500000000020000" pitchFamily="34" charset="0"/>
              <a:buChar char="–"/>
              <a:tabLst/>
            </a:pPr>
            <a:endParaRPr kumimoji="0" lang="en-US" sz="1600" b="0" i="0" u="none" strike="noStrike" cap="none" normalizeH="0" baseline="0" err="1">
              <a:ln>
                <a:noFill/>
              </a:ln>
              <a:solidFill>
                <a:schemeClr val="tx1"/>
              </a:solidFill>
              <a:effectLst/>
              <a:latin typeface="LindeDaxPowerPoint" pitchFamily="34" charset="0"/>
            </a:endParaRPr>
          </a:p>
        </p:txBody>
      </p:sp>
      <p:sp>
        <p:nvSpPr>
          <p:cNvPr id="210" name="Rechteck 107">
            <a:extLst>
              <a:ext uri="{FF2B5EF4-FFF2-40B4-BE49-F238E27FC236}">
                <a16:creationId xmlns:a16="http://schemas.microsoft.com/office/drawing/2014/main" id="{F2101234-E835-4EDC-BA04-F2D38C1B1E8E}"/>
              </a:ext>
            </a:extLst>
          </p:cNvPr>
          <p:cNvSpPr/>
          <p:nvPr/>
        </p:nvSpPr>
        <p:spPr bwMode="auto">
          <a:xfrm>
            <a:off x="2817579" y="3840156"/>
            <a:ext cx="1167207" cy="182768"/>
          </a:xfrm>
          <a:prstGeom prst="rect">
            <a:avLst/>
          </a:prstGeom>
          <a:solidFill>
            <a:schemeClr val="accent1"/>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LindeDaxPowerPoint" pitchFamily="34" charset="0"/>
                <a:ea typeface="+mn-ea"/>
                <a:cs typeface="Arial" charset="0"/>
              </a:rPr>
              <a:t>TM0</a:t>
            </a:r>
          </a:p>
        </p:txBody>
      </p:sp>
      <p:cxnSp>
        <p:nvCxnSpPr>
          <p:cNvPr id="131" name="Connector: Elbow 130">
            <a:extLst>
              <a:ext uri="{FF2B5EF4-FFF2-40B4-BE49-F238E27FC236}">
                <a16:creationId xmlns:a16="http://schemas.microsoft.com/office/drawing/2014/main" id="{540D01F3-E4CE-365B-CAD1-F201CD8AFDEA}"/>
              </a:ext>
            </a:extLst>
          </p:cNvPr>
          <p:cNvCxnSpPr>
            <a:cxnSpLocks/>
            <a:stCxn id="210" idx="3"/>
            <a:endCxn id="3" idx="1"/>
          </p:cNvCxnSpPr>
          <p:nvPr/>
        </p:nvCxnSpPr>
        <p:spPr bwMode="auto">
          <a:xfrm flipV="1">
            <a:off x="3984786" y="2768085"/>
            <a:ext cx="35749" cy="1163455"/>
          </a:xfrm>
          <a:prstGeom prst="bentConnector3">
            <a:avLst>
              <a:gd name="adj1" fmla="val 50000"/>
            </a:avLst>
          </a:prstGeom>
          <a:solidFill>
            <a:schemeClr val="bg1"/>
          </a:solidFill>
          <a:ln w="635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12" name="Rechteck 107">
            <a:extLst>
              <a:ext uri="{FF2B5EF4-FFF2-40B4-BE49-F238E27FC236}">
                <a16:creationId xmlns:a16="http://schemas.microsoft.com/office/drawing/2014/main" id="{03DED36B-3450-4EEA-8A29-395EFEEE6588}"/>
              </a:ext>
            </a:extLst>
          </p:cNvPr>
          <p:cNvSpPr/>
          <p:nvPr/>
        </p:nvSpPr>
        <p:spPr bwMode="auto">
          <a:xfrm>
            <a:off x="3855733" y="3501877"/>
            <a:ext cx="734986" cy="182768"/>
          </a:xfrm>
          <a:prstGeom prst="rect">
            <a:avLst/>
          </a:prstGeom>
          <a:solidFill>
            <a:schemeClr val="accent1"/>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LindeDaxPowerPoint" pitchFamily="34" charset="0"/>
                <a:ea typeface="+mn-ea"/>
                <a:cs typeface="Arial" charset="0"/>
              </a:rPr>
              <a:t>TM1</a:t>
            </a:r>
          </a:p>
        </p:txBody>
      </p:sp>
      <p:cxnSp>
        <p:nvCxnSpPr>
          <p:cNvPr id="134" name="Connector: Elbow 133">
            <a:extLst>
              <a:ext uri="{FF2B5EF4-FFF2-40B4-BE49-F238E27FC236}">
                <a16:creationId xmlns:a16="http://schemas.microsoft.com/office/drawing/2014/main" id="{904E2546-4EB4-2D38-8DBE-5F4A0059434D}"/>
              </a:ext>
            </a:extLst>
          </p:cNvPr>
          <p:cNvCxnSpPr>
            <a:cxnSpLocks/>
            <a:stCxn id="184" idx="3"/>
            <a:endCxn id="167" idx="1"/>
          </p:cNvCxnSpPr>
          <p:nvPr/>
        </p:nvCxnSpPr>
        <p:spPr bwMode="auto">
          <a:xfrm flipV="1">
            <a:off x="5425037" y="3655310"/>
            <a:ext cx="7453" cy="2105986"/>
          </a:xfrm>
          <a:prstGeom prst="bentConnector3">
            <a:avLst>
              <a:gd name="adj1" fmla="val 50000"/>
            </a:avLst>
          </a:prstGeom>
          <a:solidFill>
            <a:schemeClr val="bg1"/>
          </a:solidFill>
          <a:ln w="635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8" name="Arrow: Curved Down 37">
            <a:extLst>
              <a:ext uri="{FF2B5EF4-FFF2-40B4-BE49-F238E27FC236}">
                <a16:creationId xmlns:a16="http://schemas.microsoft.com/office/drawing/2014/main" id="{8C763164-AF2C-3FDC-93DF-962A5D6D5FA7}"/>
              </a:ext>
            </a:extLst>
          </p:cNvPr>
          <p:cNvSpPr/>
          <p:nvPr/>
        </p:nvSpPr>
        <p:spPr bwMode="auto">
          <a:xfrm>
            <a:off x="5431057" y="4600432"/>
            <a:ext cx="569058" cy="400110"/>
          </a:xfrm>
          <a:prstGeom prst="curvedDownArrow">
            <a:avLst>
              <a:gd name="adj1" fmla="val 25000"/>
              <a:gd name="adj2" fmla="val 71113"/>
              <a:gd name="adj3" fmla="val 60973"/>
            </a:avLst>
          </a:prstGeom>
          <a:solidFill>
            <a:schemeClr val="bg1"/>
          </a:solidFill>
          <a:ln w="63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82800" rIns="90000" bIns="82800" numCol="1" rtlCol="0" anchor="t" anchorCtr="0" compatLnSpc="1">
            <a:prstTxWarp prst="textNoShape">
              <a:avLst/>
            </a:prstTxWarp>
          </a:bodyPr>
          <a:lstStyle/>
          <a:p>
            <a:pPr marL="182563" marR="0" indent="-182563" algn="l" defTabSz="914400" rtl="0" eaLnBrk="1" fontAlgn="base" latinLnBrk="0" hangingPunct="1">
              <a:lnSpc>
                <a:spcPct val="110000"/>
              </a:lnSpc>
              <a:spcBef>
                <a:spcPct val="0"/>
              </a:spcBef>
              <a:spcAft>
                <a:spcPct val="0"/>
              </a:spcAft>
              <a:buClrTx/>
              <a:buSzTx/>
              <a:buFont typeface="LindeDaxPowerPoint" panose="020B0500000000020000" pitchFamily="34" charset="0"/>
              <a:buChar char="–"/>
              <a:tabLst/>
            </a:pPr>
            <a:endParaRPr kumimoji="0" lang="en-US" sz="1600" b="0" i="0" u="none" strike="noStrike" cap="none" normalizeH="0" baseline="0" err="1">
              <a:ln>
                <a:noFill/>
              </a:ln>
              <a:solidFill>
                <a:schemeClr val="tx1"/>
              </a:solidFill>
              <a:effectLst/>
              <a:latin typeface="LindeDaxPowerPoint" pitchFamily="34" charset="0"/>
            </a:endParaRPr>
          </a:p>
        </p:txBody>
      </p:sp>
    </p:spTree>
    <p:extLst>
      <p:ext uri="{BB962C8B-B14F-4D97-AF65-F5344CB8AC3E}">
        <p14:creationId xmlns:p14="http://schemas.microsoft.com/office/powerpoint/2010/main" val="7028296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8F8AA6CE-9B1B-EB8B-F441-9BCC3D1A0F0F}"/>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6" progId="TCLayout.ActiveDocument.1">
                  <p:embed/>
                </p:oleObj>
              </mc:Choice>
              <mc:Fallback>
                <p:oleObj name="think-cell Slide" r:id="rId3" imgW="395" imgH="396" progId="TCLayout.ActiveDocument.1">
                  <p:embed/>
                  <p:pic>
                    <p:nvPicPr>
                      <p:cNvPr id="7" name="think-cell data - do not delete" hidden="1">
                        <a:extLst>
                          <a:ext uri="{FF2B5EF4-FFF2-40B4-BE49-F238E27FC236}">
                            <a16:creationId xmlns:a16="http://schemas.microsoft.com/office/drawing/2014/main" id="{8F8AA6CE-9B1B-EB8B-F441-9BCC3D1A0F0F}"/>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7E45DBF0-7202-488C-8C58-9C49708CFD07}"/>
              </a:ext>
            </a:extLst>
          </p:cNvPr>
          <p:cNvSpPr>
            <a:spLocks noGrp="1"/>
          </p:cNvSpPr>
          <p:nvPr>
            <p:ph type="title"/>
          </p:nvPr>
        </p:nvSpPr>
        <p:spPr/>
        <p:txBody>
          <a:bodyPr vert="horz"/>
          <a:lstStyle/>
          <a:p>
            <a:r>
              <a:rPr lang="en-GB" sz="2000"/>
              <a:t>Agenda – Day 1</a:t>
            </a:r>
            <a:br>
              <a:rPr lang="en-GB" sz="2000"/>
            </a:br>
            <a:r>
              <a:rPr lang="en-GB" sz="1600">
                <a:solidFill>
                  <a:schemeClr val="tx2"/>
                </a:solidFill>
              </a:rPr>
              <a:t>Monday March 10</a:t>
            </a:r>
            <a:r>
              <a:rPr lang="en-GB" sz="1600" baseline="30000">
                <a:solidFill>
                  <a:schemeClr val="tx2"/>
                </a:solidFill>
              </a:rPr>
              <a:t>th</a:t>
            </a:r>
            <a:r>
              <a:rPr lang="en-GB" sz="1600">
                <a:solidFill>
                  <a:schemeClr val="tx2"/>
                </a:solidFill>
              </a:rPr>
              <a:t> </a:t>
            </a:r>
          </a:p>
        </p:txBody>
      </p:sp>
      <p:sp>
        <p:nvSpPr>
          <p:cNvPr id="4" name="Date Placeholder 3">
            <a:extLst>
              <a:ext uri="{FF2B5EF4-FFF2-40B4-BE49-F238E27FC236}">
                <a16:creationId xmlns:a16="http://schemas.microsoft.com/office/drawing/2014/main" id="{4275A6F1-4F80-4BD0-AFCF-965486DFFAAD}"/>
              </a:ext>
            </a:extLst>
          </p:cNvPr>
          <p:cNvSpPr>
            <a:spLocks noGrp="1"/>
          </p:cNvSpPr>
          <p:nvPr>
            <p:ph type="dt" sz="half" idx="10"/>
          </p:nvPr>
        </p:nvSpPr>
        <p:spPr/>
        <p:txBody>
          <a:bodyPr/>
          <a:lstStyle/>
          <a:p>
            <a:pPr>
              <a:lnSpc>
                <a:spcPct val="100000"/>
              </a:lnSpc>
            </a:pPr>
            <a:fld id="{A6EC00DA-71ED-4EDA-A9BB-809E1232899F}" type="datetime1">
              <a:rPr lang="en-US" noProof="0" smtClean="0"/>
              <a:t>3/11/2025</a:t>
            </a:fld>
            <a:endParaRPr lang="en-GB" noProof="0"/>
          </a:p>
        </p:txBody>
      </p:sp>
      <p:graphicFrame>
        <p:nvGraphicFramePr>
          <p:cNvPr id="3" name="Table 2">
            <a:extLst>
              <a:ext uri="{FF2B5EF4-FFF2-40B4-BE49-F238E27FC236}">
                <a16:creationId xmlns:a16="http://schemas.microsoft.com/office/drawing/2014/main" id="{BAA559E0-EB69-1AF9-028D-FD791FE918BA}"/>
              </a:ext>
            </a:extLst>
          </p:cNvPr>
          <p:cNvGraphicFramePr>
            <a:graphicFrameLocks noGrp="1"/>
          </p:cNvGraphicFramePr>
          <p:nvPr>
            <p:extLst>
              <p:ext uri="{D42A27DB-BD31-4B8C-83A1-F6EECF244321}">
                <p14:modId xmlns:p14="http://schemas.microsoft.com/office/powerpoint/2010/main" val="1075942181"/>
              </p:ext>
            </p:extLst>
          </p:nvPr>
        </p:nvGraphicFramePr>
        <p:xfrm>
          <a:off x="142875" y="1406927"/>
          <a:ext cx="8848725" cy="4641288"/>
        </p:xfrm>
        <a:graphic>
          <a:graphicData uri="http://schemas.openxmlformats.org/drawingml/2006/table">
            <a:tbl>
              <a:tblPr firstRow="1" bandRow="1">
                <a:tableStyleId>{5C22544A-7EE6-4342-B048-85BDC9FD1C3A}</a:tableStyleId>
              </a:tblPr>
              <a:tblGrid>
                <a:gridCol w="1076325">
                  <a:extLst>
                    <a:ext uri="{9D8B030D-6E8A-4147-A177-3AD203B41FA5}">
                      <a16:colId xmlns:a16="http://schemas.microsoft.com/office/drawing/2014/main" val="3371713426"/>
                    </a:ext>
                  </a:extLst>
                </a:gridCol>
                <a:gridCol w="1898904">
                  <a:extLst>
                    <a:ext uri="{9D8B030D-6E8A-4147-A177-3AD203B41FA5}">
                      <a16:colId xmlns:a16="http://schemas.microsoft.com/office/drawing/2014/main" val="2518923305"/>
                    </a:ext>
                  </a:extLst>
                </a:gridCol>
                <a:gridCol w="2788920">
                  <a:extLst>
                    <a:ext uri="{9D8B030D-6E8A-4147-A177-3AD203B41FA5}">
                      <a16:colId xmlns:a16="http://schemas.microsoft.com/office/drawing/2014/main" val="799279500"/>
                    </a:ext>
                  </a:extLst>
                </a:gridCol>
                <a:gridCol w="3084576">
                  <a:extLst>
                    <a:ext uri="{9D8B030D-6E8A-4147-A177-3AD203B41FA5}">
                      <a16:colId xmlns:a16="http://schemas.microsoft.com/office/drawing/2014/main" val="3453066139"/>
                    </a:ext>
                  </a:extLst>
                </a:gridCol>
              </a:tblGrid>
              <a:tr h="314164">
                <a:tc>
                  <a:txBody>
                    <a:bodyPr/>
                    <a:lstStyle/>
                    <a:p>
                      <a:pPr algn="ctr"/>
                      <a:r>
                        <a:rPr lang="de-DE" sz="1050"/>
                        <a:t>Time</a:t>
                      </a:r>
                    </a:p>
                  </a:txBody>
                  <a:tcPr anchor="ctr"/>
                </a:tc>
                <a:tc>
                  <a:txBody>
                    <a:bodyPr/>
                    <a:lstStyle/>
                    <a:p>
                      <a:pPr algn="ctr"/>
                      <a:r>
                        <a:rPr lang="de-DE" sz="1050"/>
                        <a:t>Topic</a:t>
                      </a:r>
                    </a:p>
                  </a:txBody>
                  <a:tcPr anchor="ctr"/>
                </a:tc>
                <a:tc>
                  <a:txBody>
                    <a:bodyPr/>
                    <a:lstStyle/>
                    <a:p>
                      <a:pPr algn="ctr"/>
                      <a:r>
                        <a:rPr lang="de-DE" sz="1050"/>
                        <a:t>Details</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1050"/>
                        <a:t>Presenter</a:t>
                      </a:r>
                    </a:p>
                  </a:txBody>
                  <a:tcPr anchor="ctr"/>
                </a:tc>
                <a:extLst>
                  <a:ext uri="{0D108BD9-81ED-4DB2-BD59-A6C34878D82A}">
                    <a16:rowId xmlns:a16="http://schemas.microsoft.com/office/drawing/2014/main" val="1133825201"/>
                  </a:ext>
                </a:extLst>
              </a:tr>
              <a:tr h="386005">
                <a:tc>
                  <a:txBody>
                    <a:bodyPr/>
                    <a:lstStyle/>
                    <a:p>
                      <a:pPr algn="ctr"/>
                      <a:r>
                        <a:rPr lang="de-DE" sz="900"/>
                        <a:t>08.00h  -09.00h</a:t>
                      </a:r>
                    </a:p>
                  </a:txBody>
                  <a:tcPr anchor="ctr"/>
                </a:tc>
                <a:tc>
                  <a:txBody>
                    <a:bodyPr/>
                    <a:lstStyle/>
                    <a:p>
                      <a:pPr algn="ctr"/>
                      <a:endParaRPr lang="de-DE" sz="900"/>
                    </a:p>
                  </a:txBody>
                  <a:tcPr anchor="ctr"/>
                </a:tc>
                <a:tc>
                  <a:txBody>
                    <a:bodyPr/>
                    <a:lstStyle/>
                    <a:p>
                      <a:endParaRPr lang="de-DE" sz="900"/>
                    </a:p>
                  </a:txBody>
                  <a:tcPr anchor="ctr"/>
                </a:tc>
                <a:tc>
                  <a:txBody>
                    <a:bodyPr/>
                    <a:lstStyle/>
                    <a:p>
                      <a:endParaRPr lang="de-DE" sz="900"/>
                    </a:p>
                  </a:txBody>
                  <a:tcPr anchor="ctr"/>
                </a:tc>
                <a:extLst>
                  <a:ext uri="{0D108BD9-81ED-4DB2-BD59-A6C34878D82A}">
                    <a16:rowId xmlns:a16="http://schemas.microsoft.com/office/drawing/2014/main" val="3968685893"/>
                  </a:ext>
                </a:extLst>
              </a:tr>
              <a:tr h="42937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900"/>
                        <a:t>09.00h – 10.00h  </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900"/>
                        <a:t>Welcome &amp; Team Introduction</a:t>
                      </a:r>
                    </a:p>
                  </a:txBody>
                  <a:tcPr anchor="ctr"/>
                </a:tc>
                <a:tc>
                  <a:txBody>
                    <a:bodyPr/>
                    <a:lstStyle/>
                    <a:p>
                      <a:pPr marL="0" indent="0">
                        <a:buFontTx/>
                        <a:buNone/>
                      </a:pPr>
                      <a:r>
                        <a:rPr lang="en-US" sz="900"/>
                        <a:t>General, Safety, Participants Introduction, Key Messages, Workshop Targets</a:t>
                      </a:r>
                      <a:endParaRPr lang="de-DE" sz="900"/>
                    </a:p>
                  </a:txBody>
                  <a:tcPr anchor="ctr"/>
                </a:tc>
                <a:tc>
                  <a:txBody>
                    <a:bodyPr/>
                    <a:lstStyle/>
                    <a:p>
                      <a:r>
                        <a:rPr lang="de-DE" altLang="zh-CN" sz="900"/>
                        <a:t>Pete Casazza, Adrian Espinosa, Stephan Domes</a:t>
                      </a:r>
                    </a:p>
                  </a:txBody>
                  <a:tcPr anchor="ctr"/>
                </a:tc>
                <a:extLst>
                  <a:ext uri="{0D108BD9-81ED-4DB2-BD59-A6C34878D82A}">
                    <a16:rowId xmlns:a16="http://schemas.microsoft.com/office/drawing/2014/main" val="1308020419"/>
                  </a:ext>
                </a:extLst>
              </a:tr>
              <a:tr h="63253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900"/>
                        <a:t>10:00h – 11:00h</a:t>
                      </a:r>
                    </a:p>
                  </a:txBody>
                  <a:tcPr anchor="ctr"/>
                </a:tc>
                <a:tc>
                  <a:txBody>
                    <a:bodyPr/>
                    <a:lstStyle/>
                    <a:p>
                      <a:pPr algn="ctr"/>
                      <a:r>
                        <a:rPr lang="de-DE" sz="900"/>
                        <a:t>SDT Kick Off Session</a:t>
                      </a:r>
                    </a:p>
                  </a:txBody>
                  <a:tcPr anchor="ctr"/>
                </a:tc>
                <a:tc>
                  <a:txBody>
                    <a:bodyPr/>
                    <a:lstStyle/>
                    <a:p>
                      <a:pPr marL="0" indent="0">
                        <a:buFontTx/>
                        <a:buNone/>
                      </a:pPr>
                      <a:r>
                        <a:rPr lang="de-DE" sz="900"/>
                        <a:t>Introduction to SDT Migration Blueprint </a:t>
                      </a:r>
                    </a:p>
                  </a:txBody>
                  <a:tcPr anchor="ctr"/>
                </a:tc>
                <a:tc>
                  <a:txBody>
                    <a:bodyPr/>
                    <a:lstStyle/>
                    <a:p>
                      <a:r>
                        <a:rPr lang="de-DE" altLang="zh-CN" sz="900"/>
                        <a:t>Accenture</a:t>
                      </a:r>
                    </a:p>
                  </a:txBody>
                  <a:tcPr anchor="ctr"/>
                </a:tc>
                <a:extLst>
                  <a:ext uri="{0D108BD9-81ED-4DB2-BD59-A6C34878D82A}">
                    <a16:rowId xmlns:a16="http://schemas.microsoft.com/office/drawing/2014/main" val="1472741984"/>
                  </a:ext>
                </a:extLst>
              </a:tr>
              <a:tr h="63253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900"/>
                        <a:t>11.00h – 12.00h</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900"/>
                        <a:t>Introduction</a:t>
                      </a:r>
                    </a:p>
                    <a:p>
                      <a:pPr marL="0" marR="0" lvl="0" indent="0" algn="ctr" defTabSz="914400" rtl="0" eaLnBrk="1" fontAlgn="auto" latinLnBrk="0" hangingPunct="1">
                        <a:lnSpc>
                          <a:spcPct val="100000"/>
                        </a:lnSpc>
                        <a:spcBef>
                          <a:spcPts val="0"/>
                        </a:spcBef>
                        <a:spcAft>
                          <a:spcPts val="0"/>
                        </a:spcAft>
                        <a:buClrTx/>
                        <a:buSzTx/>
                        <a:buFontTx/>
                        <a:buNone/>
                        <a:tabLst/>
                        <a:defRPr/>
                      </a:pPr>
                      <a:r>
                        <a:rPr lang="de-DE" sz="900"/>
                        <a:t>Cantarell Mexico Business</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t>Business Processes, customers, size, business model, locations, stakeholders, ...</a:t>
                      </a:r>
                      <a:endParaRPr lang="de-DE" sz="900"/>
                    </a:p>
                  </a:txBody>
                  <a:tcPr anchor="ctr"/>
                </a:tc>
                <a:tc>
                  <a:txBody>
                    <a:bodyPr/>
                    <a:lstStyle/>
                    <a:p>
                      <a:r>
                        <a:rPr lang="de-DE" altLang="zh-CN" sz="900"/>
                        <a:t>Adrian Espinosa</a:t>
                      </a:r>
                      <a:endParaRPr lang="de-DE" altLang="zh-CN" sz="900" b="1"/>
                    </a:p>
                  </a:txBody>
                  <a:tcPr anchor="ctr"/>
                </a:tc>
                <a:extLst>
                  <a:ext uri="{0D108BD9-81ED-4DB2-BD59-A6C34878D82A}">
                    <a16:rowId xmlns:a16="http://schemas.microsoft.com/office/drawing/2014/main" val="240681014"/>
                  </a:ext>
                </a:extLst>
              </a:tr>
              <a:tr h="46764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900"/>
                        <a:t>12.00h – 13.00h</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900"/>
                        <a:t>Lunch</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DE" sz="900"/>
                    </a:p>
                  </a:txBody>
                  <a:tcPr anchor="ctr"/>
                </a:tc>
                <a:tc>
                  <a:txBody>
                    <a:bodyPr/>
                    <a:lstStyle/>
                    <a:p>
                      <a:endParaRPr lang="de-DE" altLang="zh-CN" sz="900"/>
                    </a:p>
                  </a:txBody>
                  <a:tcPr anchor="ctr"/>
                </a:tc>
                <a:extLst>
                  <a:ext uri="{0D108BD9-81ED-4DB2-BD59-A6C34878D82A}">
                    <a16:rowId xmlns:a16="http://schemas.microsoft.com/office/drawing/2014/main" val="1990122479"/>
                  </a:ext>
                </a:extLst>
              </a:tr>
              <a:tr h="314164">
                <a:tc>
                  <a:txBody>
                    <a:bodyPr/>
                    <a:lstStyle/>
                    <a:p>
                      <a:pPr algn="ctr"/>
                      <a:r>
                        <a:rPr lang="de-DE" sz="900"/>
                        <a:t>13.00h – 14.00h</a:t>
                      </a:r>
                    </a:p>
                  </a:txBody>
                  <a:tcPr anchor="ctr"/>
                </a:tc>
                <a:tc>
                  <a:txBody>
                    <a:bodyPr/>
                    <a:lstStyle/>
                    <a:p>
                      <a:pPr algn="ctr"/>
                      <a:r>
                        <a:rPr lang="de-DE" sz="900"/>
                        <a:t>Introduction </a:t>
                      </a:r>
                    </a:p>
                    <a:p>
                      <a:pPr algn="ctr"/>
                      <a:r>
                        <a:rPr lang="de-DE" sz="900"/>
                        <a:t>US Electronics Business</a:t>
                      </a:r>
                    </a:p>
                  </a:txBody>
                  <a:tcPr anchor="ctr"/>
                </a:tc>
                <a:tc>
                  <a:txBody>
                    <a:bodyPr/>
                    <a:lstStyle/>
                    <a:p>
                      <a:pPr marL="0" indent="0">
                        <a:buFontTx/>
                        <a:buNone/>
                      </a:pPr>
                      <a:r>
                        <a:rPr lang="en-US" sz="900"/>
                        <a:t>Business Processes, customers, size, business model, locations, stakeholders, ...</a:t>
                      </a:r>
                      <a:endParaRPr lang="de-DE" sz="900"/>
                    </a:p>
                  </a:txBody>
                  <a:tcPr anchor="ctr"/>
                </a:tc>
                <a:tc>
                  <a:txBody>
                    <a:bodyPr/>
                    <a:lstStyle/>
                    <a:p>
                      <a:r>
                        <a:rPr lang="de-DE" altLang="zh-CN" sz="900"/>
                        <a:t>Pete Casazza</a:t>
                      </a:r>
                    </a:p>
                  </a:txBody>
                  <a:tcPr anchor="ctr"/>
                </a:tc>
                <a:extLst>
                  <a:ext uri="{0D108BD9-81ED-4DB2-BD59-A6C34878D82A}">
                    <a16:rowId xmlns:a16="http://schemas.microsoft.com/office/drawing/2014/main" val="3146444284"/>
                  </a:ext>
                </a:extLst>
              </a:tr>
              <a:tr h="50894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900"/>
                        <a:t>14.00h – 15.00h</a:t>
                      </a:r>
                    </a:p>
                  </a:txBody>
                  <a:tcPr anchor="ctr"/>
                </a:tc>
                <a:tc>
                  <a:txBody>
                    <a:bodyPr/>
                    <a:lstStyle/>
                    <a:p>
                      <a:pPr algn="ctr"/>
                      <a:r>
                        <a:rPr lang="en-US" sz="900"/>
                        <a:t>Overview S/4 Program</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t>Overview, IC, SDT, Key SAP Finance Topics,  Scoping, Program Structure,  .. .</a:t>
                      </a:r>
                      <a:endParaRPr lang="de-DE" sz="90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altLang="zh-CN" sz="900"/>
                        <a:t>Stephan Domes</a:t>
                      </a:r>
                      <a:endParaRPr lang="de-DE" sz="900"/>
                    </a:p>
                  </a:txBody>
                  <a:tcPr anchor="ctr"/>
                </a:tc>
                <a:extLst>
                  <a:ext uri="{0D108BD9-81ED-4DB2-BD59-A6C34878D82A}">
                    <a16:rowId xmlns:a16="http://schemas.microsoft.com/office/drawing/2014/main" val="2425699437"/>
                  </a:ext>
                </a:extLst>
              </a:tr>
              <a:tr h="510428">
                <a:tc>
                  <a:txBody>
                    <a:bodyPr/>
                    <a:lstStyle/>
                    <a:p>
                      <a:pPr algn="ctr"/>
                      <a:r>
                        <a:rPr lang="de-DE" sz="900">
                          <a:solidFill>
                            <a:schemeClr val="tx1"/>
                          </a:solidFill>
                        </a:rPr>
                        <a:t>15.00h – 16.00h</a:t>
                      </a:r>
                    </a:p>
                  </a:txBody>
                  <a:tcPr anchor="ctr"/>
                </a:tc>
                <a:tc>
                  <a:txBody>
                    <a:bodyPr/>
                    <a:lstStyle/>
                    <a:p>
                      <a:pPr algn="ctr"/>
                      <a:r>
                        <a:rPr lang="de-DE" sz="900"/>
                        <a:t>Project Management</a:t>
                      </a:r>
                    </a:p>
                  </a:txBody>
                  <a:tcPr anchor="ctr"/>
                </a:tc>
                <a:tc>
                  <a:txBody>
                    <a:bodyPr/>
                    <a:lstStyle/>
                    <a:p>
                      <a:pPr marL="0" indent="0">
                        <a:buFontTx/>
                        <a:buNone/>
                      </a:pPr>
                      <a:r>
                        <a:rPr lang="en-US" sz="900"/>
                        <a:t>Project Scope, Project Plan, Streams, Business Involvement, ...</a:t>
                      </a:r>
                      <a:endParaRPr lang="de-DE" sz="90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kern="1200">
                          <a:solidFill>
                            <a:schemeClr val="dk1"/>
                          </a:solidFill>
                          <a:latin typeface="+mn-lt"/>
                          <a:ea typeface="+mn-ea"/>
                          <a:cs typeface="+mn-cs"/>
                        </a:rPr>
                        <a:t>Natarajan Thiyagarajan</a:t>
                      </a:r>
                      <a:r>
                        <a:rPr lang="de-DE" sz="900" kern="1200">
                          <a:solidFill>
                            <a:schemeClr val="dk1"/>
                          </a:solidFill>
                          <a:latin typeface="+mn-lt"/>
                          <a:ea typeface="+mn-ea"/>
                          <a:cs typeface="+mn-cs"/>
                        </a:rPr>
                        <a:t>, Sneha Dutta, Derek Punaro, </a:t>
                      </a:r>
                      <a:r>
                        <a:rPr lang="pt-BR" sz="900" kern="1200">
                          <a:solidFill>
                            <a:schemeClr val="dk1"/>
                          </a:solidFill>
                          <a:latin typeface="+mn-lt"/>
                          <a:ea typeface="+mn-ea"/>
                          <a:cs typeface="+mn-cs"/>
                        </a:rPr>
                        <a:t>Rodolfo Ortiz Chavarin</a:t>
                      </a:r>
                      <a:endParaRPr lang="de-DE" sz="900" kern="1200">
                        <a:solidFill>
                          <a:schemeClr val="dk1"/>
                        </a:solidFill>
                        <a:latin typeface="+mn-lt"/>
                        <a:ea typeface="+mn-ea"/>
                        <a:cs typeface="+mn-cs"/>
                      </a:endParaRPr>
                    </a:p>
                  </a:txBody>
                  <a:tcPr anchor="ctr"/>
                </a:tc>
                <a:extLst>
                  <a:ext uri="{0D108BD9-81ED-4DB2-BD59-A6C34878D82A}">
                    <a16:rowId xmlns:a16="http://schemas.microsoft.com/office/drawing/2014/main" val="3364605681"/>
                  </a:ext>
                </a:extLst>
              </a:tr>
              <a:tr h="393899">
                <a:tc>
                  <a:txBody>
                    <a:bodyPr/>
                    <a:lstStyle/>
                    <a:p>
                      <a:pPr algn="ctr"/>
                      <a:r>
                        <a:rPr lang="de-DE" sz="900"/>
                        <a:t>16:00h – 17.00h</a:t>
                      </a:r>
                    </a:p>
                  </a:txBody>
                  <a:tcPr anchor="ctr"/>
                </a:tc>
                <a:tc>
                  <a:txBody>
                    <a:bodyPr/>
                    <a:lstStyle/>
                    <a:p>
                      <a:pPr algn="ctr"/>
                      <a:r>
                        <a:rPr lang="de-DE" sz="900"/>
                        <a:t>Project Management</a:t>
                      </a:r>
                    </a:p>
                  </a:txBody>
                  <a:tcPr anchor="ctr"/>
                </a:tc>
                <a:tc>
                  <a:txBody>
                    <a:bodyPr/>
                    <a:lstStyle/>
                    <a:p>
                      <a:pPr marL="0" indent="0">
                        <a:buFontTx/>
                        <a:buNone/>
                      </a:pPr>
                      <a:r>
                        <a:rPr lang="de-DE" sz="900"/>
                        <a:t>Deliverables, RACI, SOX, ...</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900" kern="1200">
                          <a:solidFill>
                            <a:schemeClr val="dk1"/>
                          </a:solidFill>
                          <a:latin typeface="+mn-lt"/>
                          <a:ea typeface="+mn-ea"/>
                          <a:cs typeface="+mn-cs"/>
                        </a:rPr>
                        <a:t>Sneha Dutta, Derek Punaro, </a:t>
                      </a:r>
                      <a:r>
                        <a:rPr lang="pt-BR" sz="900" kern="1200">
                          <a:solidFill>
                            <a:schemeClr val="dk1"/>
                          </a:solidFill>
                          <a:latin typeface="+mn-lt"/>
                          <a:ea typeface="+mn-ea"/>
                          <a:cs typeface="+mn-cs"/>
                        </a:rPr>
                        <a:t>Rodolfo Ortiz Chavarin</a:t>
                      </a:r>
                      <a:endParaRPr lang="de-DE" sz="900"/>
                    </a:p>
                  </a:txBody>
                  <a:tcPr anchor="ctr"/>
                </a:tc>
                <a:extLst>
                  <a:ext uri="{0D108BD9-81ED-4DB2-BD59-A6C34878D82A}">
                    <a16:rowId xmlns:a16="http://schemas.microsoft.com/office/drawing/2014/main" val="2153438302"/>
                  </a:ext>
                </a:extLst>
              </a:tr>
            </a:tbl>
          </a:graphicData>
        </a:graphic>
      </p:graphicFrame>
    </p:spTree>
    <p:extLst>
      <p:ext uri="{BB962C8B-B14F-4D97-AF65-F5344CB8AC3E}">
        <p14:creationId xmlns:p14="http://schemas.microsoft.com/office/powerpoint/2010/main" val="12799573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E6D76A-728A-CCDD-9002-78A1C36AA289}"/>
            </a:ext>
          </a:extLst>
        </p:cNvPr>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04F5E862-D193-A2EA-F0AC-49331B764B41}"/>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6" progId="TCLayout.ActiveDocument.1">
                  <p:embed/>
                </p:oleObj>
              </mc:Choice>
              <mc:Fallback>
                <p:oleObj name="think-cell Slide" r:id="rId3" imgW="395" imgH="396" progId="TCLayout.ActiveDocument.1">
                  <p:embed/>
                  <p:pic>
                    <p:nvPicPr>
                      <p:cNvPr id="7" name="think-cell data - do not delete" hidden="1">
                        <a:extLst>
                          <a:ext uri="{FF2B5EF4-FFF2-40B4-BE49-F238E27FC236}">
                            <a16:creationId xmlns:a16="http://schemas.microsoft.com/office/drawing/2014/main" id="{04F5E862-D193-A2EA-F0AC-49331B764B4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4059445B-8272-BDF5-A091-A58B531459EF}"/>
              </a:ext>
            </a:extLst>
          </p:cNvPr>
          <p:cNvSpPr>
            <a:spLocks noGrp="1"/>
          </p:cNvSpPr>
          <p:nvPr>
            <p:ph type="title"/>
          </p:nvPr>
        </p:nvSpPr>
        <p:spPr/>
        <p:txBody>
          <a:bodyPr vert="horz"/>
          <a:lstStyle/>
          <a:p>
            <a:r>
              <a:rPr lang="en-GB" sz="2000"/>
              <a:t>Agenda – Day 2</a:t>
            </a:r>
            <a:br>
              <a:rPr lang="en-GB" sz="2000"/>
            </a:br>
            <a:r>
              <a:rPr lang="en-GB" sz="1600">
                <a:solidFill>
                  <a:schemeClr val="tx2"/>
                </a:solidFill>
              </a:rPr>
              <a:t>Tuesday March 11</a:t>
            </a:r>
            <a:r>
              <a:rPr lang="en-GB" sz="1600" baseline="30000">
                <a:solidFill>
                  <a:schemeClr val="tx2"/>
                </a:solidFill>
              </a:rPr>
              <a:t>th</a:t>
            </a:r>
            <a:r>
              <a:rPr lang="en-GB" sz="1600">
                <a:solidFill>
                  <a:schemeClr val="tx2"/>
                </a:solidFill>
              </a:rPr>
              <a:t> </a:t>
            </a:r>
          </a:p>
        </p:txBody>
      </p:sp>
      <p:sp>
        <p:nvSpPr>
          <p:cNvPr id="4" name="Date Placeholder 3">
            <a:extLst>
              <a:ext uri="{FF2B5EF4-FFF2-40B4-BE49-F238E27FC236}">
                <a16:creationId xmlns:a16="http://schemas.microsoft.com/office/drawing/2014/main" id="{377CA8DB-8919-E3F0-E4DA-05FD17A1F5B5}"/>
              </a:ext>
            </a:extLst>
          </p:cNvPr>
          <p:cNvSpPr>
            <a:spLocks noGrp="1"/>
          </p:cNvSpPr>
          <p:nvPr>
            <p:ph type="dt" sz="half" idx="10"/>
          </p:nvPr>
        </p:nvSpPr>
        <p:spPr/>
        <p:txBody>
          <a:bodyPr/>
          <a:lstStyle/>
          <a:p>
            <a:pPr>
              <a:lnSpc>
                <a:spcPct val="100000"/>
              </a:lnSpc>
            </a:pPr>
            <a:fld id="{A6EC00DA-71ED-4EDA-A9BB-809E1232899F}" type="datetime1">
              <a:rPr lang="en-US" noProof="0" smtClean="0"/>
              <a:t>3/11/2025</a:t>
            </a:fld>
            <a:endParaRPr lang="en-GB" noProof="0"/>
          </a:p>
        </p:txBody>
      </p:sp>
      <p:graphicFrame>
        <p:nvGraphicFramePr>
          <p:cNvPr id="3" name="Table 2">
            <a:extLst>
              <a:ext uri="{FF2B5EF4-FFF2-40B4-BE49-F238E27FC236}">
                <a16:creationId xmlns:a16="http://schemas.microsoft.com/office/drawing/2014/main" id="{705E3FF5-4703-C7C1-4FCA-4B73AEB991D2}"/>
              </a:ext>
            </a:extLst>
          </p:cNvPr>
          <p:cNvGraphicFramePr>
            <a:graphicFrameLocks noGrp="1"/>
          </p:cNvGraphicFramePr>
          <p:nvPr>
            <p:extLst>
              <p:ext uri="{D42A27DB-BD31-4B8C-83A1-F6EECF244321}">
                <p14:modId xmlns:p14="http://schemas.microsoft.com/office/powerpoint/2010/main" val="838682845"/>
              </p:ext>
            </p:extLst>
          </p:nvPr>
        </p:nvGraphicFramePr>
        <p:xfrm>
          <a:off x="142875" y="1406927"/>
          <a:ext cx="8848725" cy="4589692"/>
        </p:xfrm>
        <a:graphic>
          <a:graphicData uri="http://schemas.openxmlformats.org/drawingml/2006/table">
            <a:tbl>
              <a:tblPr firstRow="1" bandRow="1">
                <a:tableStyleId>{5C22544A-7EE6-4342-B048-85BDC9FD1C3A}</a:tableStyleId>
              </a:tblPr>
              <a:tblGrid>
                <a:gridCol w="1076325">
                  <a:extLst>
                    <a:ext uri="{9D8B030D-6E8A-4147-A177-3AD203B41FA5}">
                      <a16:colId xmlns:a16="http://schemas.microsoft.com/office/drawing/2014/main" val="3371713426"/>
                    </a:ext>
                  </a:extLst>
                </a:gridCol>
                <a:gridCol w="1898904">
                  <a:extLst>
                    <a:ext uri="{9D8B030D-6E8A-4147-A177-3AD203B41FA5}">
                      <a16:colId xmlns:a16="http://schemas.microsoft.com/office/drawing/2014/main" val="2518923305"/>
                    </a:ext>
                  </a:extLst>
                </a:gridCol>
                <a:gridCol w="2788920">
                  <a:extLst>
                    <a:ext uri="{9D8B030D-6E8A-4147-A177-3AD203B41FA5}">
                      <a16:colId xmlns:a16="http://schemas.microsoft.com/office/drawing/2014/main" val="799279500"/>
                    </a:ext>
                  </a:extLst>
                </a:gridCol>
                <a:gridCol w="3084576">
                  <a:extLst>
                    <a:ext uri="{9D8B030D-6E8A-4147-A177-3AD203B41FA5}">
                      <a16:colId xmlns:a16="http://schemas.microsoft.com/office/drawing/2014/main" val="3453066139"/>
                    </a:ext>
                  </a:extLst>
                </a:gridCol>
              </a:tblGrid>
              <a:tr h="314164">
                <a:tc>
                  <a:txBody>
                    <a:bodyPr/>
                    <a:lstStyle/>
                    <a:p>
                      <a:pPr algn="ctr"/>
                      <a:r>
                        <a:rPr lang="de-DE" sz="1050"/>
                        <a:t>Time</a:t>
                      </a:r>
                    </a:p>
                  </a:txBody>
                  <a:tcPr anchor="ctr"/>
                </a:tc>
                <a:tc>
                  <a:txBody>
                    <a:bodyPr/>
                    <a:lstStyle/>
                    <a:p>
                      <a:pPr algn="ctr"/>
                      <a:r>
                        <a:rPr lang="de-DE" sz="1050"/>
                        <a:t>Topic</a:t>
                      </a:r>
                    </a:p>
                  </a:txBody>
                  <a:tcPr anchor="ctr"/>
                </a:tc>
                <a:tc>
                  <a:txBody>
                    <a:bodyPr/>
                    <a:lstStyle/>
                    <a:p>
                      <a:pPr algn="ctr"/>
                      <a:r>
                        <a:rPr lang="de-DE" sz="1050"/>
                        <a:t>Details</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1050"/>
                        <a:t>Presenter</a:t>
                      </a:r>
                    </a:p>
                  </a:txBody>
                  <a:tcPr anchor="ctr"/>
                </a:tc>
                <a:extLst>
                  <a:ext uri="{0D108BD9-81ED-4DB2-BD59-A6C34878D82A}">
                    <a16:rowId xmlns:a16="http://schemas.microsoft.com/office/drawing/2014/main" val="1133825201"/>
                  </a:ext>
                </a:extLst>
              </a:tr>
              <a:tr h="386005">
                <a:tc>
                  <a:txBody>
                    <a:bodyPr/>
                    <a:lstStyle/>
                    <a:p>
                      <a:pPr algn="ctr"/>
                      <a:r>
                        <a:rPr lang="de-DE" sz="900"/>
                        <a:t>08.00h  -09.00h</a:t>
                      </a:r>
                    </a:p>
                  </a:txBody>
                  <a:tcPr anchor="ctr"/>
                </a:tc>
                <a:tc>
                  <a:txBody>
                    <a:bodyPr/>
                    <a:lstStyle/>
                    <a:p>
                      <a:pPr algn="ctr"/>
                      <a:endParaRPr lang="de-DE" sz="900"/>
                    </a:p>
                  </a:txBody>
                  <a:tcPr anchor="ctr"/>
                </a:tc>
                <a:tc>
                  <a:txBody>
                    <a:bodyPr/>
                    <a:lstStyle/>
                    <a:p>
                      <a:endParaRPr lang="de-DE" sz="900"/>
                    </a:p>
                  </a:txBody>
                  <a:tcPr anchor="ctr"/>
                </a:tc>
                <a:tc>
                  <a:txBody>
                    <a:bodyPr/>
                    <a:lstStyle/>
                    <a:p>
                      <a:endParaRPr lang="de-DE" sz="900"/>
                    </a:p>
                  </a:txBody>
                  <a:tcPr anchor="ctr"/>
                </a:tc>
                <a:extLst>
                  <a:ext uri="{0D108BD9-81ED-4DB2-BD59-A6C34878D82A}">
                    <a16:rowId xmlns:a16="http://schemas.microsoft.com/office/drawing/2014/main" val="3968685893"/>
                  </a:ext>
                </a:extLst>
              </a:tr>
              <a:tr h="42937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900"/>
                        <a:t>09.00h – 10.00h  </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900"/>
                        <a:t>SDT Plan</a:t>
                      </a:r>
                    </a:p>
                  </a:txBody>
                  <a:tcPr anchor="ctr"/>
                </a:tc>
                <a:tc>
                  <a:txBody>
                    <a:bodyPr/>
                    <a:lstStyle/>
                    <a:p>
                      <a:pPr marL="0" indent="0">
                        <a:buFontTx/>
                        <a:buNone/>
                      </a:pPr>
                      <a:r>
                        <a:rPr lang="de-DE" sz="900"/>
                        <a:t>Technical Migration Cycles, Structure, GLS, ...</a:t>
                      </a:r>
                    </a:p>
                  </a:txBody>
                  <a:tcPr anchor="ctr"/>
                </a:tc>
                <a:tc>
                  <a:txBody>
                    <a:bodyPr/>
                    <a:lstStyle/>
                    <a:p>
                      <a:r>
                        <a:rPr lang="de-DE" altLang="zh-CN" sz="900"/>
                        <a:t>Tobias Hust, Anubhab Dasgupta</a:t>
                      </a:r>
                    </a:p>
                  </a:txBody>
                  <a:tcPr anchor="ctr"/>
                </a:tc>
                <a:extLst>
                  <a:ext uri="{0D108BD9-81ED-4DB2-BD59-A6C34878D82A}">
                    <a16:rowId xmlns:a16="http://schemas.microsoft.com/office/drawing/2014/main" val="1308020419"/>
                  </a:ext>
                </a:extLst>
              </a:tr>
              <a:tr h="63253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900"/>
                        <a:t>10:00h – 11:00h</a:t>
                      </a:r>
                    </a:p>
                  </a:txBody>
                  <a:tcPr anchor="ctr"/>
                </a:tc>
                <a:tc>
                  <a:txBody>
                    <a:bodyPr/>
                    <a:lstStyle/>
                    <a:p>
                      <a:pPr algn="ctr"/>
                      <a:r>
                        <a:rPr lang="en-US" sz="900"/>
                        <a:t>Overview Project Landscape/ Change Freeze</a:t>
                      </a:r>
                      <a:endParaRPr lang="de-DE" sz="900"/>
                    </a:p>
                  </a:txBody>
                  <a:tcPr anchor="ctr"/>
                </a:tc>
                <a:tc>
                  <a:txBody>
                    <a:bodyPr/>
                    <a:lstStyle/>
                    <a:p>
                      <a:pPr marL="0" indent="0">
                        <a:buFontTx/>
                        <a:buNone/>
                      </a:pPr>
                      <a:r>
                        <a:rPr lang="de-DE" sz="900"/>
                        <a:t>Source Systems, Target Systems, Change Freeze, UC4 Jobs, ...</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i-FI" altLang="zh-CN" sz="900"/>
                        <a:t>Sneha Dutta, </a:t>
                      </a:r>
                      <a:r>
                        <a:rPr lang="de-DE" sz="900"/>
                        <a:t>Stephan Domes, </a:t>
                      </a:r>
                      <a:r>
                        <a:rPr lang="en-US" sz="900" kern="1200">
                          <a:solidFill>
                            <a:schemeClr val="dk1"/>
                          </a:solidFill>
                          <a:latin typeface="+mn-lt"/>
                          <a:ea typeface="+mn-ea"/>
                          <a:cs typeface="+mn-cs"/>
                        </a:rPr>
                        <a:t>Natarajan Thiyagarajan</a:t>
                      </a:r>
                      <a:endParaRPr lang="de-DE" altLang="zh-CN" sz="900" b="1"/>
                    </a:p>
                  </a:txBody>
                  <a:tcPr anchor="ctr"/>
                </a:tc>
                <a:extLst>
                  <a:ext uri="{0D108BD9-81ED-4DB2-BD59-A6C34878D82A}">
                    <a16:rowId xmlns:a16="http://schemas.microsoft.com/office/drawing/2014/main" val="1472741984"/>
                  </a:ext>
                </a:extLst>
              </a:tr>
              <a:tr h="63253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900"/>
                        <a:t>11.00h – 12.00h</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900"/>
                        <a:t>System Build Plan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900"/>
                        <a:t>Build Plan, Provisioning, ...</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i-FI" altLang="zh-CN" sz="900"/>
                        <a:t>Sneha Dutta, </a:t>
                      </a:r>
                      <a:r>
                        <a:rPr lang="de-DE" sz="900"/>
                        <a:t>Stephan Domes, </a:t>
                      </a:r>
                      <a:r>
                        <a:rPr lang="en-US" sz="900" kern="1200">
                          <a:solidFill>
                            <a:schemeClr val="dk1"/>
                          </a:solidFill>
                          <a:latin typeface="+mn-lt"/>
                          <a:ea typeface="+mn-ea"/>
                          <a:cs typeface="+mn-cs"/>
                        </a:rPr>
                        <a:t>Natarajan Thiyagarajan</a:t>
                      </a:r>
                      <a:endParaRPr lang="de-DE" altLang="zh-CN" sz="900" b="1"/>
                    </a:p>
                  </a:txBody>
                  <a:tcPr anchor="ctr"/>
                </a:tc>
                <a:extLst>
                  <a:ext uri="{0D108BD9-81ED-4DB2-BD59-A6C34878D82A}">
                    <a16:rowId xmlns:a16="http://schemas.microsoft.com/office/drawing/2014/main" val="240681014"/>
                  </a:ext>
                </a:extLst>
              </a:tr>
              <a:tr h="46764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900"/>
                        <a:t>12.00h – 13.00h</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900"/>
                        <a:t>Lunch</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DE" sz="900"/>
                    </a:p>
                  </a:txBody>
                  <a:tcPr anchor="ctr"/>
                </a:tc>
                <a:tc>
                  <a:txBody>
                    <a:bodyPr/>
                    <a:lstStyle/>
                    <a:p>
                      <a:endParaRPr lang="de-DE" altLang="zh-CN" sz="900"/>
                    </a:p>
                  </a:txBody>
                  <a:tcPr anchor="ctr"/>
                </a:tc>
                <a:extLst>
                  <a:ext uri="{0D108BD9-81ED-4DB2-BD59-A6C34878D82A}">
                    <a16:rowId xmlns:a16="http://schemas.microsoft.com/office/drawing/2014/main" val="1990122479"/>
                  </a:ext>
                </a:extLst>
              </a:tr>
              <a:tr h="314164">
                <a:tc>
                  <a:txBody>
                    <a:bodyPr/>
                    <a:lstStyle/>
                    <a:p>
                      <a:pPr algn="ctr"/>
                      <a:r>
                        <a:rPr lang="de-DE" sz="900"/>
                        <a:t>13.00h – 14.00h</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900"/>
                        <a:t>Testing Approach</a:t>
                      </a:r>
                      <a:endParaRPr lang="en-US" sz="90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900"/>
                        <a:t>TM0 Unit Test, FUT, SIT, UAT, Sign Offs, Test Tools, …</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900"/>
                        <a:t>Pallavi Banerjee</a:t>
                      </a:r>
                    </a:p>
                  </a:txBody>
                  <a:tcPr anchor="ctr"/>
                </a:tc>
                <a:extLst>
                  <a:ext uri="{0D108BD9-81ED-4DB2-BD59-A6C34878D82A}">
                    <a16:rowId xmlns:a16="http://schemas.microsoft.com/office/drawing/2014/main" val="3146444284"/>
                  </a:ext>
                </a:extLst>
              </a:tr>
              <a:tr h="50894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900"/>
                        <a:t>14.00h – 15.00h</a:t>
                      </a:r>
                    </a:p>
                  </a:txBody>
                  <a:tcPr anchor="ctr"/>
                </a:tc>
                <a:tc>
                  <a:txBody>
                    <a:bodyPr/>
                    <a:lstStyle/>
                    <a:p>
                      <a:pPr algn="ctr"/>
                      <a:r>
                        <a:rPr lang="de-DE" sz="900"/>
                        <a:t>Satellites US &amp; Mexico</a:t>
                      </a:r>
                    </a:p>
                  </a:txBody>
                  <a:tcPr anchor="ctr"/>
                </a:tc>
                <a:tc>
                  <a:txBody>
                    <a:bodyPr/>
                    <a:lstStyle/>
                    <a:p>
                      <a:pPr marL="0" indent="0">
                        <a:buFontTx/>
                        <a:buNone/>
                      </a:pPr>
                      <a:r>
                        <a:rPr lang="de-DE" sz="900"/>
                        <a:t>Global Satellites, US local Satellites, Mexico Satellites</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900" kern="1200">
                          <a:solidFill>
                            <a:schemeClr val="dk1"/>
                          </a:solidFill>
                          <a:latin typeface="+mn-lt"/>
                          <a:ea typeface="+mn-ea"/>
                          <a:cs typeface="+mn-cs"/>
                        </a:rPr>
                        <a:t>Leonard Eynon, Stuart Boyd, Martin Vega</a:t>
                      </a:r>
                      <a:endParaRPr lang="de-DE" sz="900" kern="1200">
                        <a:solidFill>
                          <a:schemeClr val="dk1"/>
                        </a:solidFill>
                        <a:latin typeface="+mn-lt"/>
                        <a:ea typeface="+mn-ea"/>
                        <a:cs typeface="+mn-cs"/>
                      </a:endParaRPr>
                    </a:p>
                  </a:txBody>
                  <a:tcPr anchor="ctr"/>
                </a:tc>
                <a:extLst>
                  <a:ext uri="{0D108BD9-81ED-4DB2-BD59-A6C34878D82A}">
                    <a16:rowId xmlns:a16="http://schemas.microsoft.com/office/drawing/2014/main" val="2425699437"/>
                  </a:ext>
                </a:extLst>
              </a:tr>
              <a:tr h="510428">
                <a:tc>
                  <a:txBody>
                    <a:bodyPr/>
                    <a:lstStyle/>
                    <a:p>
                      <a:pPr algn="ctr"/>
                      <a:r>
                        <a:rPr lang="de-DE" sz="900">
                          <a:solidFill>
                            <a:schemeClr val="tx1"/>
                          </a:solidFill>
                        </a:rPr>
                        <a:t>15.00h – 16.00h</a:t>
                      </a:r>
                    </a:p>
                  </a:txBody>
                  <a:tcPr anchor="ctr"/>
                </a:tc>
                <a:tc>
                  <a:txBody>
                    <a:bodyPr/>
                    <a:lstStyle/>
                    <a:p>
                      <a:pPr algn="ctr"/>
                      <a:r>
                        <a:rPr lang="de-DE" sz="900"/>
                        <a:t>Cut Over Approach</a:t>
                      </a:r>
                    </a:p>
                  </a:txBody>
                  <a:tcPr anchor="ctr"/>
                </a:tc>
                <a:tc>
                  <a:txBody>
                    <a:bodyPr/>
                    <a:lstStyle/>
                    <a:p>
                      <a:pPr marL="0" indent="0">
                        <a:buFontTx/>
                        <a:buNone/>
                      </a:pPr>
                      <a:r>
                        <a:rPr lang="de-DE" sz="900"/>
                        <a:t>Structure, Approach, Approvals, Governance, Stakeholders, Plan, Decision Points, …</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i-FI" altLang="zh-CN" sz="900"/>
                        <a:t>Sneha Dutta, </a:t>
                      </a:r>
                      <a:r>
                        <a:rPr lang="de-DE" sz="900"/>
                        <a:t>Stephan Domes</a:t>
                      </a:r>
                    </a:p>
                  </a:txBody>
                  <a:tcPr anchor="ctr"/>
                </a:tc>
                <a:extLst>
                  <a:ext uri="{0D108BD9-81ED-4DB2-BD59-A6C34878D82A}">
                    <a16:rowId xmlns:a16="http://schemas.microsoft.com/office/drawing/2014/main" val="3364605681"/>
                  </a:ext>
                </a:extLst>
              </a:tr>
              <a:tr h="393899">
                <a:tc>
                  <a:txBody>
                    <a:bodyPr/>
                    <a:lstStyle/>
                    <a:p>
                      <a:pPr algn="ctr"/>
                      <a:r>
                        <a:rPr lang="de-DE" sz="900"/>
                        <a:t>16:00h – 17.00h</a:t>
                      </a:r>
                    </a:p>
                  </a:txBody>
                  <a:tcPr anchor="ctr"/>
                </a:tc>
                <a:tc>
                  <a:txBody>
                    <a:bodyPr/>
                    <a:lstStyle/>
                    <a:p>
                      <a:pPr algn="ctr"/>
                      <a:r>
                        <a:rPr lang="de-DE" sz="900"/>
                        <a:t>Project Management</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900"/>
                        <a:t>Project Organization, Stream set-up, Planning Approach</a:t>
                      </a:r>
                    </a:p>
                  </a:txBody>
                  <a:tcPr anchor="ctr"/>
                </a:tc>
                <a:tc>
                  <a:txBody>
                    <a:bodyPr/>
                    <a:lstStyle/>
                    <a:p>
                      <a:r>
                        <a:rPr lang="de-DE" altLang="zh-CN" sz="900"/>
                        <a:t>Sneha Dutta</a:t>
                      </a:r>
                    </a:p>
                  </a:txBody>
                  <a:tcPr anchor="ctr"/>
                </a:tc>
                <a:extLst>
                  <a:ext uri="{0D108BD9-81ED-4DB2-BD59-A6C34878D82A}">
                    <a16:rowId xmlns:a16="http://schemas.microsoft.com/office/drawing/2014/main" val="2153438302"/>
                  </a:ext>
                </a:extLst>
              </a:tr>
            </a:tbl>
          </a:graphicData>
        </a:graphic>
      </p:graphicFrame>
      <p:sp>
        <p:nvSpPr>
          <p:cNvPr id="5" name="Rectangle 4">
            <a:extLst>
              <a:ext uri="{FF2B5EF4-FFF2-40B4-BE49-F238E27FC236}">
                <a16:creationId xmlns:a16="http://schemas.microsoft.com/office/drawing/2014/main" id="{673BDB19-E979-076F-E3B4-D39EFACAF8C9}"/>
              </a:ext>
            </a:extLst>
          </p:cNvPr>
          <p:cNvSpPr/>
          <p:nvPr/>
        </p:nvSpPr>
        <p:spPr bwMode="auto">
          <a:xfrm>
            <a:off x="142875" y="2544416"/>
            <a:ext cx="8848725" cy="612251"/>
          </a:xfrm>
          <a:prstGeom prst="rect">
            <a:avLst/>
          </a:prstGeom>
          <a:noFill/>
          <a:ln w="28575" cap="flat" cmpd="sng" algn="ctr">
            <a:solidFill>
              <a:schemeClr val="tx2"/>
            </a:solidFill>
            <a:prstDash val="solid"/>
            <a:round/>
            <a:headEnd type="none" w="med" len="med"/>
            <a:tailEnd type="none" w="med" len="med"/>
          </a:ln>
          <a:effectLst/>
        </p:spPr>
        <p:txBody>
          <a:bodyPr vert="horz" wrap="none" lIns="90000" tIns="82800" rIns="90000" bIns="82800" numCol="1" rtlCol="0" anchor="t" anchorCtr="0" compatLnSpc="1">
            <a:prstTxWarp prst="textNoShape">
              <a:avLst/>
            </a:prstTxWarp>
          </a:bodyPr>
          <a:lstStyle/>
          <a:p>
            <a:pPr marL="182563" marR="0" indent="-182563" algn="l" defTabSz="914400" rtl="0" eaLnBrk="1" fontAlgn="base" latinLnBrk="0" hangingPunct="1">
              <a:lnSpc>
                <a:spcPct val="110000"/>
              </a:lnSpc>
              <a:spcBef>
                <a:spcPct val="0"/>
              </a:spcBef>
              <a:spcAft>
                <a:spcPct val="0"/>
              </a:spcAft>
              <a:buClrTx/>
              <a:buSzTx/>
              <a:buFont typeface="LindeDaxPowerPoint" panose="020B0500000000020000" pitchFamily="34" charset="0"/>
              <a:buChar char="–"/>
              <a:tabLst/>
            </a:pPr>
            <a:endParaRPr kumimoji="0" lang="de-DE" sz="1600" b="0" i="0" u="none" strike="noStrike" cap="none" normalizeH="0" baseline="0" err="1">
              <a:ln>
                <a:noFill/>
              </a:ln>
              <a:solidFill>
                <a:schemeClr val="tx1"/>
              </a:solidFill>
              <a:effectLst/>
              <a:latin typeface="LindeDaxPowerPoint" pitchFamily="34" charset="0"/>
            </a:endParaRPr>
          </a:p>
        </p:txBody>
      </p:sp>
    </p:spTree>
    <p:extLst>
      <p:ext uri="{BB962C8B-B14F-4D97-AF65-F5344CB8AC3E}">
        <p14:creationId xmlns:p14="http://schemas.microsoft.com/office/powerpoint/2010/main" val="28248730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Title 1">
            <a:extLst>
              <a:ext uri="{FF2B5EF4-FFF2-40B4-BE49-F238E27FC236}">
                <a16:creationId xmlns:a16="http://schemas.microsoft.com/office/drawing/2014/main" id="{1D54C724-4DA7-4071-A1D6-36A75111A3D5}"/>
              </a:ext>
            </a:extLst>
          </p:cNvPr>
          <p:cNvSpPr txBox="1">
            <a:spLocks/>
          </p:cNvSpPr>
          <p:nvPr/>
        </p:nvSpPr>
        <p:spPr>
          <a:xfrm>
            <a:off x="142876" y="152404"/>
            <a:ext cx="6661149" cy="1023937"/>
          </a:xfrm>
          <a:prstGeom prst="rect">
            <a:avLst/>
          </a:prstGeom>
          <a:noFill/>
          <a:ln>
            <a:noFill/>
          </a:ln>
          <a:effectLst/>
        </p:spPr>
        <p:txBody>
          <a:bodyPr vert="horz" wrap="square" lIns="172800" tIns="0" rIns="172800" bIns="0" numCol="1" anchor="ctr" anchorCtr="0" compatLnSpc="1">
            <a:prstTxWarp prst="textNoShape">
              <a:avLst/>
            </a:prstTxWarp>
          </a:bodyPr>
          <a:lstStyle>
            <a:lvl1pPr algn="l" rtl="0" eaLnBrk="1" fontAlgn="base" hangingPunct="1">
              <a:lnSpc>
                <a:spcPct val="110000"/>
              </a:lnSpc>
              <a:spcBef>
                <a:spcPct val="0"/>
              </a:spcBef>
              <a:spcAft>
                <a:spcPct val="0"/>
              </a:spcAft>
              <a:defRPr sz="1500" b="1">
                <a:solidFill>
                  <a:schemeClr val="accent1"/>
                </a:solidFill>
                <a:latin typeface="+mj-lt"/>
                <a:ea typeface="+mj-ea"/>
                <a:cs typeface="+mj-cs"/>
              </a:defRPr>
            </a:lvl1pPr>
            <a:lvl2pPr algn="l" rtl="0" eaLnBrk="1" fontAlgn="base" hangingPunct="1">
              <a:lnSpc>
                <a:spcPct val="110000"/>
              </a:lnSpc>
              <a:spcBef>
                <a:spcPct val="0"/>
              </a:spcBef>
              <a:spcAft>
                <a:spcPct val="0"/>
              </a:spcAft>
              <a:defRPr sz="1500" b="1">
                <a:solidFill>
                  <a:schemeClr val="accent1"/>
                </a:solidFill>
                <a:latin typeface="LindeDaxPowerPoint" pitchFamily="34" charset="0"/>
              </a:defRPr>
            </a:lvl2pPr>
            <a:lvl3pPr algn="l" rtl="0" eaLnBrk="1" fontAlgn="base" hangingPunct="1">
              <a:lnSpc>
                <a:spcPct val="110000"/>
              </a:lnSpc>
              <a:spcBef>
                <a:spcPct val="0"/>
              </a:spcBef>
              <a:spcAft>
                <a:spcPct val="0"/>
              </a:spcAft>
              <a:defRPr sz="1500" b="1">
                <a:solidFill>
                  <a:schemeClr val="accent1"/>
                </a:solidFill>
                <a:latin typeface="LindeDaxPowerPoint" pitchFamily="34" charset="0"/>
              </a:defRPr>
            </a:lvl3pPr>
            <a:lvl4pPr algn="l" rtl="0" eaLnBrk="1" fontAlgn="base" hangingPunct="1">
              <a:lnSpc>
                <a:spcPct val="110000"/>
              </a:lnSpc>
              <a:spcBef>
                <a:spcPct val="0"/>
              </a:spcBef>
              <a:spcAft>
                <a:spcPct val="0"/>
              </a:spcAft>
              <a:defRPr sz="1500" b="1">
                <a:solidFill>
                  <a:schemeClr val="accent1"/>
                </a:solidFill>
                <a:latin typeface="LindeDaxPowerPoint" pitchFamily="34" charset="0"/>
              </a:defRPr>
            </a:lvl4pPr>
            <a:lvl5pPr algn="l" rtl="0" eaLnBrk="1" fontAlgn="base" hangingPunct="1">
              <a:lnSpc>
                <a:spcPct val="110000"/>
              </a:lnSpc>
              <a:spcBef>
                <a:spcPct val="0"/>
              </a:spcBef>
              <a:spcAft>
                <a:spcPct val="0"/>
              </a:spcAft>
              <a:defRPr sz="1500" b="1">
                <a:solidFill>
                  <a:schemeClr val="accent1"/>
                </a:solidFill>
                <a:latin typeface="LindeDaxPowerPoint" pitchFamily="34" charset="0"/>
              </a:defRPr>
            </a:lvl5pPr>
            <a:lvl6pPr marL="342900" algn="l" rtl="0" eaLnBrk="1" fontAlgn="base" hangingPunct="1">
              <a:lnSpc>
                <a:spcPct val="110000"/>
              </a:lnSpc>
              <a:spcBef>
                <a:spcPct val="0"/>
              </a:spcBef>
              <a:spcAft>
                <a:spcPct val="0"/>
              </a:spcAft>
              <a:defRPr sz="1500" b="1">
                <a:solidFill>
                  <a:schemeClr val="accent1"/>
                </a:solidFill>
                <a:latin typeface="LindeDaxPowerPoint" pitchFamily="34" charset="0"/>
              </a:defRPr>
            </a:lvl6pPr>
            <a:lvl7pPr marL="685800" algn="l" rtl="0" eaLnBrk="1" fontAlgn="base" hangingPunct="1">
              <a:lnSpc>
                <a:spcPct val="110000"/>
              </a:lnSpc>
              <a:spcBef>
                <a:spcPct val="0"/>
              </a:spcBef>
              <a:spcAft>
                <a:spcPct val="0"/>
              </a:spcAft>
              <a:defRPr sz="1500" b="1">
                <a:solidFill>
                  <a:schemeClr val="accent1"/>
                </a:solidFill>
                <a:latin typeface="LindeDaxPowerPoint" pitchFamily="34" charset="0"/>
              </a:defRPr>
            </a:lvl7pPr>
            <a:lvl8pPr marL="1028700" algn="l" rtl="0" eaLnBrk="1" fontAlgn="base" hangingPunct="1">
              <a:lnSpc>
                <a:spcPct val="110000"/>
              </a:lnSpc>
              <a:spcBef>
                <a:spcPct val="0"/>
              </a:spcBef>
              <a:spcAft>
                <a:spcPct val="0"/>
              </a:spcAft>
              <a:defRPr sz="1500" b="1">
                <a:solidFill>
                  <a:schemeClr val="accent1"/>
                </a:solidFill>
                <a:latin typeface="LindeDaxPowerPoint" pitchFamily="34" charset="0"/>
              </a:defRPr>
            </a:lvl8pPr>
            <a:lvl9pPr marL="1371600" algn="l" rtl="0" eaLnBrk="1" fontAlgn="base" hangingPunct="1">
              <a:lnSpc>
                <a:spcPct val="110000"/>
              </a:lnSpc>
              <a:spcBef>
                <a:spcPct val="0"/>
              </a:spcBef>
              <a:spcAft>
                <a:spcPct val="0"/>
              </a:spcAft>
              <a:defRPr sz="1500" b="1">
                <a:solidFill>
                  <a:schemeClr val="accent1"/>
                </a:solidFill>
                <a:latin typeface="LindeDaxPowerPoint" pitchFamily="34" charset="0"/>
              </a:defRPr>
            </a:lvl9pPr>
          </a:lstStyle>
          <a:p>
            <a:r>
              <a:rPr lang="en-US" sz="2000"/>
              <a:t>S/4 HANA Landscape Transformation</a:t>
            </a:r>
            <a:br>
              <a:rPr lang="en-US" sz="2800">
                <a:solidFill>
                  <a:srgbClr val="005591"/>
                </a:solidFill>
              </a:rPr>
            </a:br>
            <a:r>
              <a:rPr lang="en-US" sz="1600">
                <a:solidFill>
                  <a:schemeClr val="accent5"/>
                </a:solidFill>
              </a:rPr>
              <a:t>BOC-T Landscape</a:t>
            </a:r>
          </a:p>
        </p:txBody>
      </p:sp>
      <p:grpSp>
        <p:nvGrpSpPr>
          <p:cNvPr id="2" name="Group 1">
            <a:extLst>
              <a:ext uri="{FF2B5EF4-FFF2-40B4-BE49-F238E27FC236}">
                <a16:creationId xmlns:a16="http://schemas.microsoft.com/office/drawing/2014/main" id="{6CA6CFCA-12C7-4E92-900B-580AF1730E4A}"/>
              </a:ext>
            </a:extLst>
          </p:cNvPr>
          <p:cNvGrpSpPr/>
          <p:nvPr/>
        </p:nvGrpSpPr>
        <p:grpSpPr>
          <a:xfrm>
            <a:off x="58187" y="2399525"/>
            <a:ext cx="3759575" cy="2957753"/>
            <a:chOff x="706544" y="1859764"/>
            <a:chExt cx="6504648" cy="4142608"/>
          </a:xfrm>
        </p:grpSpPr>
        <p:sp>
          <p:nvSpPr>
            <p:cNvPr id="15" name="Rectangle 14"/>
            <p:cNvSpPr/>
            <p:nvPr/>
          </p:nvSpPr>
          <p:spPr bwMode="gray">
            <a:xfrm>
              <a:off x="6099912" y="2672371"/>
              <a:ext cx="965200" cy="570455"/>
            </a:xfrm>
            <a:prstGeom prst="rect">
              <a:avLst/>
            </a:prstGeom>
            <a:solidFill>
              <a:schemeClr val="accent1">
                <a:lumMod val="40000"/>
                <a:lumOff val="60000"/>
              </a:schemeClr>
            </a:solidFill>
            <a:ln w="6350" algn="ctr">
              <a:solidFill>
                <a:schemeClr val="tx1"/>
              </a:solidFill>
              <a:miter lim="800000"/>
              <a:headEnd/>
              <a:tailEnd/>
            </a:ln>
            <a:scene3d>
              <a:camera prst="orthographicFront"/>
              <a:lightRig rig="threePt" dir="t"/>
            </a:scene3d>
            <a:sp3d>
              <a:bevelT w="165100" prst="coolSlant"/>
            </a:sp3d>
          </p:spPr>
          <p:txBody>
            <a:bodyPr lIns="90000" tIns="72000" rIns="90000" bIns="72000" anchor="ctr"/>
            <a:lstStyle/>
            <a:p>
              <a:pPr algn="ctr">
                <a:spcBef>
                  <a:spcPct val="50000"/>
                </a:spcBef>
                <a:buClr>
                  <a:srgbClr val="F0AB00"/>
                </a:buClr>
                <a:buSzPct val="80000"/>
              </a:pPr>
              <a:r>
                <a:rPr lang="de-DE" sz="1000" kern="0">
                  <a:solidFill>
                    <a:srgbClr val="00305C"/>
                  </a:solidFill>
                  <a:ea typeface="Arial Unicode MS" pitchFamily="34" charset="-128"/>
                </a:rPr>
                <a:t>P8E</a:t>
              </a:r>
              <a:endParaRPr lang="en-US" sz="1000" kern="0">
                <a:solidFill>
                  <a:srgbClr val="00305C"/>
                </a:solidFill>
                <a:ea typeface="Arial Unicode MS" pitchFamily="34" charset="-128"/>
              </a:endParaRPr>
            </a:p>
          </p:txBody>
        </p:sp>
        <p:sp>
          <p:nvSpPr>
            <p:cNvPr id="18" name="Rectangle 17"/>
            <p:cNvSpPr/>
            <p:nvPr/>
          </p:nvSpPr>
          <p:spPr bwMode="gray">
            <a:xfrm>
              <a:off x="852624" y="2658584"/>
              <a:ext cx="965200" cy="575733"/>
            </a:xfrm>
            <a:prstGeom prst="rect">
              <a:avLst/>
            </a:prstGeom>
            <a:solidFill>
              <a:schemeClr val="accent1">
                <a:lumMod val="40000"/>
                <a:lumOff val="60000"/>
              </a:schemeClr>
            </a:solidFill>
            <a:ln w="6350" algn="ctr">
              <a:solidFill>
                <a:schemeClr val="tx1"/>
              </a:solidFill>
              <a:miter lim="800000"/>
              <a:headEnd/>
              <a:tailEnd/>
            </a:ln>
            <a:scene3d>
              <a:camera prst="orthographicFront"/>
              <a:lightRig rig="threePt" dir="t"/>
            </a:scene3d>
            <a:sp3d>
              <a:bevelT w="165100" prst="coolSlant"/>
            </a:sp3d>
          </p:spPr>
          <p:txBody>
            <a:bodyPr lIns="90000" tIns="72000" rIns="90000" bIns="72000" anchor="ctr"/>
            <a:lstStyle/>
            <a:p>
              <a:pPr algn="ctr">
                <a:spcBef>
                  <a:spcPct val="50000"/>
                </a:spcBef>
                <a:buClr>
                  <a:srgbClr val="F0AB00"/>
                </a:buClr>
                <a:buSzPct val="80000"/>
              </a:pPr>
              <a:r>
                <a:rPr lang="de-DE" sz="1000" kern="0">
                  <a:solidFill>
                    <a:srgbClr val="00305C"/>
                  </a:solidFill>
                  <a:ea typeface="Arial Unicode MS" pitchFamily="34" charset="-128"/>
                </a:rPr>
                <a:t>P2E</a:t>
              </a:r>
              <a:endParaRPr lang="en-US" sz="1000" kern="0">
                <a:solidFill>
                  <a:srgbClr val="00305C"/>
                </a:solidFill>
                <a:ea typeface="Arial Unicode MS" pitchFamily="34" charset="-128"/>
              </a:endParaRPr>
            </a:p>
          </p:txBody>
        </p:sp>
        <p:sp>
          <p:nvSpPr>
            <p:cNvPr id="24" name="Rectangle 23"/>
            <p:cNvSpPr/>
            <p:nvPr/>
          </p:nvSpPr>
          <p:spPr bwMode="gray">
            <a:xfrm>
              <a:off x="4788399" y="2672106"/>
              <a:ext cx="965200" cy="572035"/>
            </a:xfrm>
            <a:prstGeom prst="rect">
              <a:avLst/>
            </a:prstGeom>
            <a:solidFill>
              <a:schemeClr val="accent1">
                <a:lumMod val="40000"/>
                <a:lumOff val="60000"/>
              </a:schemeClr>
            </a:solidFill>
            <a:ln w="6350" algn="ctr">
              <a:solidFill>
                <a:schemeClr val="tx1"/>
              </a:solidFill>
              <a:miter lim="800000"/>
              <a:headEnd/>
              <a:tailEnd/>
            </a:ln>
            <a:scene3d>
              <a:camera prst="orthographicFront"/>
              <a:lightRig rig="threePt" dir="t"/>
            </a:scene3d>
            <a:sp3d>
              <a:bevelT w="165100" prst="coolSlant"/>
            </a:sp3d>
          </p:spPr>
          <p:txBody>
            <a:bodyPr lIns="90000" tIns="72000" rIns="90000" bIns="72000" anchor="ctr"/>
            <a:lstStyle/>
            <a:p>
              <a:pPr algn="ctr">
                <a:spcBef>
                  <a:spcPct val="50000"/>
                </a:spcBef>
                <a:buClr>
                  <a:srgbClr val="F0AB00"/>
                </a:buClr>
                <a:buSzPct val="80000"/>
              </a:pPr>
              <a:r>
                <a:rPr lang="de-DE" sz="1000" kern="0">
                  <a:solidFill>
                    <a:srgbClr val="00305C"/>
                  </a:solidFill>
                  <a:ea typeface="Arial Unicode MS" pitchFamily="34" charset="-128"/>
                </a:rPr>
                <a:t>P6E</a:t>
              </a:r>
              <a:endParaRPr lang="en-US" sz="1000" kern="0">
                <a:solidFill>
                  <a:srgbClr val="00305C"/>
                </a:solidFill>
                <a:ea typeface="Arial Unicode MS" pitchFamily="34" charset="-128"/>
              </a:endParaRPr>
            </a:p>
          </p:txBody>
        </p:sp>
        <p:sp>
          <p:nvSpPr>
            <p:cNvPr id="27" name="Rectangle 26"/>
            <p:cNvSpPr/>
            <p:nvPr/>
          </p:nvSpPr>
          <p:spPr bwMode="gray">
            <a:xfrm>
              <a:off x="3510575" y="2672107"/>
              <a:ext cx="965200" cy="570719"/>
            </a:xfrm>
            <a:prstGeom prst="rect">
              <a:avLst/>
            </a:prstGeom>
            <a:solidFill>
              <a:schemeClr val="accent1">
                <a:lumMod val="40000"/>
                <a:lumOff val="60000"/>
              </a:schemeClr>
            </a:solidFill>
            <a:ln w="6350" algn="ctr">
              <a:solidFill>
                <a:schemeClr val="tx1"/>
              </a:solidFill>
              <a:miter lim="800000"/>
              <a:headEnd/>
              <a:tailEnd/>
            </a:ln>
            <a:scene3d>
              <a:camera prst="orthographicFront"/>
              <a:lightRig rig="threePt" dir="t"/>
            </a:scene3d>
            <a:sp3d>
              <a:bevelT w="165100" prst="coolSlant"/>
            </a:sp3d>
          </p:spPr>
          <p:txBody>
            <a:bodyPr lIns="90000" tIns="72000" rIns="90000" bIns="72000" anchor="ctr"/>
            <a:lstStyle/>
            <a:p>
              <a:pPr algn="ctr">
                <a:spcBef>
                  <a:spcPct val="50000"/>
                </a:spcBef>
                <a:buClr>
                  <a:srgbClr val="F0AB00"/>
                </a:buClr>
                <a:buSzPct val="80000"/>
              </a:pPr>
              <a:r>
                <a:rPr lang="de-DE" sz="1000" kern="0">
                  <a:solidFill>
                    <a:srgbClr val="00305C"/>
                  </a:solidFill>
                  <a:ea typeface="Arial Unicode MS" pitchFamily="34" charset="-128"/>
                </a:rPr>
                <a:t>P9E</a:t>
              </a:r>
              <a:endParaRPr lang="en-US" sz="1000" kern="0">
                <a:solidFill>
                  <a:srgbClr val="00305C"/>
                </a:solidFill>
                <a:ea typeface="Arial Unicode MS" pitchFamily="34" charset="-128"/>
              </a:endParaRPr>
            </a:p>
          </p:txBody>
        </p:sp>
        <p:sp>
          <p:nvSpPr>
            <p:cNvPr id="52" name="Rectangle 51"/>
            <p:cNvSpPr/>
            <p:nvPr/>
          </p:nvSpPr>
          <p:spPr bwMode="gray">
            <a:xfrm>
              <a:off x="2163037" y="3940760"/>
              <a:ext cx="965200" cy="575733"/>
            </a:xfrm>
            <a:prstGeom prst="rect">
              <a:avLst/>
            </a:prstGeom>
            <a:solidFill>
              <a:schemeClr val="accent1">
                <a:lumMod val="40000"/>
                <a:lumOff val="60000"/>
              </a:schemeClr>
            </a:solidFill>
            <a:ln w="6350" algn="ctr">
              <a:solidFill>
                <a:schemeClr val="tx1"/>
              </a:solidFill>
              <a:miter lim="800000"/>
              <a:headEnd/>
              <a:tailEnd/>
            </a:ln>
            <a:scene3d>
              <a:camera prst="orthographicFront"/>
              <a:lightRig rig="threePt" dir="t"/>
            </a:scene3d>
            <a:sp3d>
              <a:bevelT w="165100" prst="coolSlant"/>
            </a:sp3d>
          </p:spPr>
          <p:txBody>
            <a:bodyPr lIns="90000" tIns="72000" rIns="90000" bIns="72000" anchor="ctr"/>
            <a:lstStyle/>
            <a:p>
              <a:pPr algn="ctr">
                <a:spcBef>
                  <a:spcPct val="50000"/>
                </a:spcBef>
                <a:buClr>
                  <a:srgbClr val="F0AB00"/>
                </a:buClr>
                <a:buSzPct val="80000"/>
              </a:pPr>
              <a:r>
                <a:rPr lang="en-US" sz="1000" kern="0">
                  <a:solidFill>
                    <a:srgbClr val="00305C"/>
                  </a:solidFill>
                  <a:ea typeface="Arial Unicode MS" pitchFamily="34" charset="-128"/>
                </a:rPr>
                <a:t>S1E</a:t>
              </a:r>
            </a:p>
          </p:txBody>
        </p:sp>
        <p:sp>
          <p:nvSpPr>
            <p:cNvPr id="55" name="Rectangle 54"/>
            <p:cNvSpPr/>
            <p:nvPr/>
          </p:nvSpPr>
          <p:spPr bwMode="gray">
            <a:xfrm>
              <a:off x="852624" y="3952177"/>
              <a:ext cx="965200" cy="575733"/>
            </a:xfrm>
            <a:prstGeom prst="rect">
              <a:avLst/>
            </a:prstGeom>
            <a:solidFill>
              <a:schemeClr val="accent1">
                <a:lumMod val="40000"/>
                <a:lumOff val="60000"/>
              </a:schemeClr>
            </a:solidFill>
            <a:ln w="6350" algn="ctr">
              <a:solidFill>
                <a:schemeClr val="tx1"/>
              </a:solidFill>
              <a:miter lim="800000"/>
              <a:headEnd/>
              <a:tailEnd/>
            </a:ln>
            <a:scene3d>
              <a:camera prst="orthographicFront"/>
              <a:lightRig rig="threePt" dir="t"/>
            </a:scene3d>
            <a:sp3d>
              <a:bevelT w="165100" prst="coolSlant"/>
            </a:sp3d>
          </p:spPr>
          <p:txBody>
            <a:bodyPr lIns="90000" tIns="72000" rIns="90000" bIns="72000" anchor="ctr"/>
            <a:lstStyle/>
            <a:p>
              <a:pPr algn="ctr">
                <a:spcBef>
                  <a:spcPct val="50000"/>
                </a:spcBef>
                <a:buClr>
                  <a:srgbClr val="F0AB00"/>
                </a:buClr>
                <a:buSzPct val="80000"/>
              </a:pPr>
              <a:r>
                <a:rPr lang="de-DE" sz="1000" kern="0">
                  <a:solidFill>
                    <a:srgbClr val="00305C"/>
                  </a:solidFill>
                  <a:ea typeface="Arial Unicode MS" pitchFamily="34" charset="-128"/>
                </a:rPr>
                <a:t>S2E</a:t>
              </a:r>
              <a:endParaRPr lang="en-US" sz="1000" kern="0">
                <a:solidFill>
                  <a:srgbClr val="00305C"/>
                </a:solidFill>
                <a:ea typeface="Arial Unicode MS" pitchFamily="34" charset="-128"/>
              </a:endParaRPr>
            </a:p>
          </p:txBody>
        </p:sp>
        <p:sp>
          <p:nvSpPr>
            <p:cNvPr id="60" name="Rectangle 59"/>
            <p:cNvSpPr/>
            <p:nvPr/>
          </p:nvSpPr>
          <p:spPr bwMode="gray">
            <a:xfrm>
              <a:off x="3514320" y="3956593"/>
              <a:ext cx="965200" cy="575733"/>
            </a:xfrm>
            <a:prstGeom prst="rect">
              <a:avLst/>
            </a:prstGeom>
            <a:solidFill>
              <a:schemeClr val="accent1">
                <a:lumMod val="40000"/>
                <a:lumOff val="60000"/>
              </a:schemeClr>
            </a:solidFill>
            <a:ln w="6350" algn="ctr">
              <a:solidFill>
                <a:schemeClr val="tx1"/>
              </a:solidFill>
              <a:miter lim="800000"/>
              <a:headEnd/>
              <a:tailEnd/>
            </a:ln>
            <a:scene3d>
              <a:camera prst="orthographicFront"/>
              <a:lightRig rig="threePt" dir="t"/>
            </a:scene3d>
            <a:sp3d>
              <a:bevelT w="165100" prst="coolSlant"/>
            </a:sp3d>
          </p:spPr>
          <p:txBody>
            <a:bodyPr lIns="90000" tIns="72000" rIns="90000" bIns="72000" anchor="ctr"/>
            <a:lstStyle/>
            <a:p>
              <a:pPr algn="ctr">
                <a:spcBef>
                  <a:spcPct val="50000"/>
                </a:spcBef>
                <a:buClr>
                  <a:srgbClr val="F0AB00"/>
                </a:buClr>
                <a:buSzPct val="80000"/>
              </a:pPr>
              <a:r>
                <a:rPr lang="en-US" sz="1000" kern="0">
                  <a:solidFill>
                    <a:srgbClr val="00305C"/>
                  </a:solidFill>
                  <a:ea typeface="Arial Unicode MS" pitchFamily="34" charset="-128"/>
                </a:rPr>
                <a:t>S9E</a:t>
              </a:r>
            </a:p>
          </p:txBody>
        </p:sp>
        <p:sp>
          <p:nvSpPr>
            <p:cNvPr id="62" name="Rectangle 61"/>
            <p:cNvSpPr/>
            <p:nvPr/>
          </p:nvSpPr>
          <p:spPr bwMode="gray">
            <a:xfrm>
              <a:off x="4797705" y="3952177"/>
              <a:ext cx="965200" cy="575733"/>
            </a:xfrm>
            <a:prstGeom prst="rect">
              <a:avLst/>
            </a:prstGeom>
            <a:solidFill>
              <a:schemeClr val="accent1">
                <a:lumMod val="40000"/>
                <a:lumOff val="60000"/>
              </a:schemeClr>
            </a:solidFill>
            <a:ln w="6350" algn="ctr">
              <a:solidFill>
                <a:schemeClr val="tx1"/>
              </a:solidFill>
              <a:miter lim="800000"/>
              <a:headEnd/>
              <a:tailEnd/>
            </a:ln>
            <a:scene3d>
              <a:camera prst="orthographicFront"/>
              <a:lightRig rig="threePt" dir="t"/>
            </a:scene3d>
            <a:sp3d>
              <a:bevelT w="165100" prst="coolSlant"/>
            </a:sp3d>
          </p:spPr>
          <p:txBody>
            <a:bodyPr lIns="90000" tIns="72000" rIns="90000" bIns="72000" anchor="ctr"/>
            <a:lstStyle/>
            <a:p>
              <a:pPr algn="ctr">
                <a:spcBef>
                  <a:spcPct val="50000"/>
                </a:spcBef>
                <a:buClr>
                  <a:srgbClr val="F0AB00"/>
                </a:buClr>
                <a:buSzPct val="80000"/>
              </a:pPr>
              <a:r>
                <a:rPr lang="de-DE" sz="1000" kern="0">
                  <a:solidFill>
                    <a:srgbClr val="00305C"/>
                  </a:solidFill>
                  <a:ea typeface="Arial Unicode MS" pitchFamily="34" charset="-128"/>
                </a:rPr>
                <a:t>S6E</a:t>
              </a:r>
              <a:endParaRPr lang="en-US" sz="1000" kern="0">
                <a:solidFill>
                  <a:srgbClr val="00305C"/>
                </a:solidFill>
                <a:ea typeface="Arial Unicode MS" pitchFamily="34" charset="-128"/>
              </a:endParaRPr>
            </a:p>
          </p:txBody>
        </p:sp>
        <p:sp>
          <p:nvSpPr>
            <p:cNvPr id="63" name="Rectangle 62"/>
            <p:cNvSpPr/>
            <p:nvPr/>
          </p:nvSpPr>
          <p:spPr bwMode="gray">
            <a:xfrm>
              <a:off x="6099912" y="3957193"/>
              <a:ext cx="965200" cy="575733"/>
            </a:xfrm>
            <a:prstGeom prst="rect">
              <a:avLst/>
            </a:prstGeom>
            <a:solidFill>
              <a:schemeClr val="accent1">
                <a:lumMod val="40000"/>
                <a:lumOff val="60000"/>
              </a:schemeClr>
            </a:solidFill>
            <a:ln w="6350" algn="ctr">
              <a:solidFill>
                <a:schemeClr val="tx1"/>
              </a:solidFill>
              <a:miter lim="800000"/>
              <a:headEnd/>
              <a:tailEnd/>
            </a:ln>
            <a:scene3d>
              <a:camera prst="orthographicFront"/>
              <a:lightRig rig="threePt" dir="t"/>
            </a:scene3d>
            <a:sp3d>
              <a:bevelT w="165100" prst="coolSlant"/>
            </a:sp3d>
          </p:spPr>
          <p:txBody>
            <a:bodyPr lIns="90000" tIns="72000" rIns="90000" bIns="72000" anchor="ctr"/>
            <a:lstStyle/>
            <a:p>
              <a:pPr algn="ctr">
                <a:spcBef>
                  <a:spcPct val="50000"/>
                </a:spcBef>
                <a:buClr>
                  <a:srgbClr val="F0AB00"/>
                </a:buClr>
                <a:buSzPct val="80000"/>
              </a:pPr>
              <a:r>
                <a:rPr lang="de-DE" sz="1000" kern="0">
                  <a:solidFill>
                    <a:srgbClr val="00305C"/>
                  </a:solidFill>
                  <a:ea typeface="Arial Unicode MS" pitchFamily="34" charset="-128"/>
                </a:rPr>
                <a:t>S8E</a:t>
              </a:r>
              <a:endParaRPr lang="en-US" sz="1000" kern="0">
                <a:solidFill>
                  <a:srgbClr val="00305C"/>
                </a:solidFill>
                <a:ea typeface="Arial Unicode MS" pitchFamily="34" charset="-128"/>
              </a:endParaRPr>
            </a:p>
          </p:txBody>
        </p:sp>
        <p:sp>
          <p:nvSpPr>
            <p:cNvPr id="65" name="Rectangle 64"/>
            <p:cNvSpPr/>
            <p:nvPr/>
          </p:nvSpPr>
          <p:spPr bwMode="gray">
            <a:xfrm>
              <a:off x="3515224" y="5369066"/>
              <a:ext cx="965200" cy="633306"/>
            </a:xfrm>
            <a:prstGeom prst="rect">
              <a:avLst/>
            </a:prstGeom>
            <a:solidFill>
              <a:schemeClr val="accent1">
                <a:lumMod val="40000"/>
                <a:lumOff val="60000"/>
              </a:schemeClr>
            </a:solidFill>
            <a:ln w="6350" algn="ctr">
              <a:solidFill>
                <a:schemeClr val="tx1"/>
              </a:solidFill>
              <a:miter lim="800000"/>
              <a:headEnd/>
              <a:tailEnd/>
            </a:ln>
            <a:scene3d>
              <a:camera prst="orthographicFront"/>
              <a:lightRig rig="threePt" dir="t"/>
            </a:scene3d>
            <a:sp3d>
              <a:bevelT w="165100" prst="coolSlant"/>
            </a:sp3d>
          </p:spPr>
          <p:txBody>
            <a:bodyPr lIns="90000" tIns="72000" rIns="90000" bIns="72000" anchor="ctr"/>
            <a:lstStyle/>
            <a:p>
              <a:pPr algn="ctr">
                <a:spcBef>
                  <a:spcPct val="50000"/>
                </a:spcBef>
                <a:buClr>
                  <a:srgbClr val="F0AB00"/>
                </a:buClr>
                <a:buSzPct val="80000"/>
              </a:pPr>
              <a:r>
                <a:rPr lang="de-DE" sz="1000" kern="0">
                  <a:solidFill>
                    <a:srgbClr val="00305C"/>
                  </a:solidFill>
                  <a:ea typeface="Arial Unicode MS" pitchFamily="34" charset="-128"/>
                </a:rPr>
                <a:t>DGE</a:t>
              </a:r>
              <a:endParaRPr lang="en-US" sz="1000" kern="0">
                <a:solidFill>
                  <a:srgbClr val="00305C"/>
                </a:solidFill>
                <a:ea typeface="Arial Unicode MS" pitchFamily="34" charset="-128"/>
              </a:endParaRPr>
            </a:p>
          </p:txBody>
        </p:sp>
        <p:cxnSp>
          <p:nvCxnSpPr>
            <p:cNvPr id="5" name="Straight Arrow Connector 4"/>
            <p:cNvCxnSpPr>
              <a:cxnSpLocks/>
              <a:stCxn id="65" idx="0"/>
              <a:endCxn id="63" idx="2"/>
            </p:cNvCxnSpPr>
            <p:nvPr/>
          </p:nvCxnSpPr>
          <p:spPr bwMode="auto">
            <a:xfrm flipV="1">
              <a:off x="3997824" y="4532926"/>
              <a:ext cx="2584688" cy="836140"/>
            </a:xfrm>
            <a:prstGeom prst="straightConnector1">
              <a:avLst/>
            </a:prstGeom>
            <a:ln>
              <a:headEnd type="none" w="med" len="med"/>
              <a:tailEnd type="stealth" w="med" len="med"/>
            </a:ln>
          </p:spPr>
          <p:style>
            <a:lnRef idx="1">
              <a:schemeClr val="accent2"/>
            </a:lnRef>
            <a:fillRef idx="0">
              <a:schemeClr val="accent2"/>
            </a:fillRef>
            <a:effectRef idx="0">
              <a:schemeClr val="accent2"/>
            </a:effectRef>
            <a:fontRef idx="minor">
              <a:schemeClr val="tx1"/>
            </a:fontRef>
          </p:style>
        </p:cxnSp>
        <p:cxnSp>
          <p:nvCxnSpPr>
            <p:cNvPr id="130" name="Straight Arrow Connector 129"/>
            <p:cNvCxnSpPr>
              <a:cxnSpLocks/>
              <a:stCxn id="65" idx="0"/>
              <a:endCxn id="55" idx="2"/>
            </p:cNvCxnSpPr>
            <p:nvPr/>
          </p:nvCxnSpPr>
          <p:spPr bwMode="auto">
            <a:xfrm flipH="1" flipV="1">
              <a:off x="1335224" y="4527910"/>
              <a:ext cx="2662600" cy="841156"/>
            </a:xfrm>
            <a:prstGeom prst="straightConnector1">
              <a:avLst/>
            </a:prstGeom>
            <a:ln>
              <a:headEnd type="none" w="med" len="med"/>
              <a:tailEnd type="stealth" w="med" len="med"/>
            </a:ln>
          </p:spPr>
          <p:style>
            <a:lnRef idx="1">
              <a:schemeClr val="accent2"/>
            </a:lnRef>
            <a:fillRef idx="0">
              <a:schemeClr val="accent2"/>
            </a:fillRef>
            <a:effectRef idx="0">
              <a:schemeClr val="accent2"/>
            </a:effectRef>
            <a:fontRef idx="minor">
              <a:schemeClr val="tx1"/>
            </a:fontRef>
          </p:style>
        </p:cxnSp>
        <p:cxnSp>
          <p:nvCxnSpPr>
            <p:cNvPr id="131" name="Straight Arrow Connector 130"/>
            <p:cNvCxnSpPr>
              <a:cxnSpLocks/>
              <a:stCxn id="65" idx="0"/>
              <a:endCxn id="52" idx="2"/>
            </p:cNvCxnSpPr>
            <p:nvPr/>
          </p:nvCxnSpPr>
          <p:spPr bwMode="auto">
            <a:xfrm flipH="1" flipV="1">
              <a:off x="2645637" y="4516493"/>
              <a:ext cx="1352187" cy="852573"/>
            </a:xfrm>
            <a:prstGeom prst="straightConnector1">
              <a:avLst/>
            </a:prstGeom>
            <a:ln>
              <a:headEnd type="none" w="med" len="med"/>
              <a:tailEnd type="stealth" w="med" len="med"/>
            </a:ln>
          </p:spPr>
          <p:style>
            <a:lnRef idx="1">
              <a:schemeClr val="accent2"/>
            </a:lnRef>
            <a:fillRef idx="0">
              <a:schemeClr val="accent2"/>
            </a:fillRef>
            <a:effectRef idx="0">
              <a:schemeClr val="accent2"/>
            </a:effectRef>
            <a:fontRef idx="minor">
              <a:schemeClr val="tx1"/>
            </a:fontRef>
          </p:style>
        </p:cxnSp>
        <p:cxnSp>
          <p:nvCxnSpPr>
            <p:cNvPr id="132" name="Straight Arrow Connector 131"/>
            <p:cNvCxnSpPr>
              <a:cxnSpLocks/>
              <a:stCxn id="65" idx="0"/>
              <a:endCxn id="62" idx="2"/>
            </p:cNvCxnSpPr>
            <p:nvPr/>
          </p:nvCxnSpPr>
          <p:spPr bwMode="auto">
            <a:xfrm flipV="1">
              <a:off x="3997824" y="4527910"/>
              <a:ext cx="1282481" cy="841156"/>
            </a:xfrm>
            <a:prstGeom prst="straightConnector1">
              <a:avLst/>
            </a:prstGeom>
            <a:ln>
              <a:headEnd type="none" w="med" len="med"/>
              <a:tailEnd type="stealth" w="med" len="med"/>
            </a:ln>
          </p:spPr>
          <p:style>
            <a:lnRef idx="1">
              <a:schemeClr val="accent2"/>
            </a:lnRef>
            <a:fillRef idx="0">
              <a:schemeClr val="accent2"/>
            </a:fillRef>
            <a:effectRef idx="0">
              <a:schemeClr val="accent2"/>
            </a:effectRef>
            <a:fontRef idx="minor">
              <a:schemeClr val="tx1"/>
            </a:fontRef>
          </p:style>
        </p:cxnSp>
        <p:cxnSp>
          <p:nvCxnSpPr>
            <p:cNvPr id="133" name="Straight Arrow Connector 132"/>
            <p:cNvCxnSpPr>
              <a:cxnSpLocks/>
              <a:stCxn id="65" idx="0"/>
              <a:endCxn id="60" idx="2"/>
            </p:cNvCxnSpPr>
            <p:nvPr/>
          </p:nvCxnSpPr>
          <p:spPr bwMode="auto">
            <a:xfrm flipH="1" flipV="1">
              <a:off x="3996920" y="4532326"/>
              <a:ext cx="904" cy="836740"/>
            </a:xfrm>
            <a:prstGeom prst="straightConnector1">
              <a:avLst/>
            </a:prstGeom>
            <a:ln>
              <a:headEnd type="none" w="med" len="med"/>
              <a:tailEnd type="stealth" w="med" len="med"/>
            </a:ln>
          </p:spPr>
          <p:style>
            <a:lnRef idx="1">
              <a:schemeClr val="accent2"/>
            </a:lnRef>
            <a:fillRef idx="0">
              <a:schemeClr val="accent2"/>
            </a:fillRef>
            <a:effectRef idx="0">
              <a:schemeClr val="accent2"/>
            </a:effectRef>
            <a:fontRef idx="minor">
              <a:schemeClr val="tx1"/>
            </a:fontRef>
          </p:style>
        </p:cxnSp>
        <p:cxnSp>
          <p:nvCxnSpPr>
            <p:cNvPr id="127" name="Straight Arrow Connector 126">
              <a:extLst>
                <a:ext uri="{FF2B5EF4-FFF2-40B4-BE49-F238E27FC236}">
                  <a16:creationId xmlns:a16="http://schemas.microsoft.com/office/drawing/2014/main" id="{2617C59C-64DE-421E-94E9-1BE758B4EF37}"/>
                </a:ext>
              </a:extLst>
            </p:cNvPr>
            <p:cNvCxnSpPr>
              <a:cxnSpLocks/>
              <a:stCxn id="55" idx="0"/>
              <a:endCxn id="18" idx="2"/>
            </p:cNvCxnSpPr>
            <p:nvPr/>
          </p:nvCxnSpPr>
          <p:spPr bwMode="auto">
            <a:xfrm flipV="1">
              <a:off x="1335224" y="3234317"/>
              <a:ext cx="0" cy="717860"/>
            </a:xfrm>
            <a:prstGeom prst="straightConnector1">
              <a:avLst/>
            </a:prstGeom>
            <a:ln>
              <a:headEnd type="none" w="med" len="med"/>
              <a:tailEnd type="stealth" w="med" len="med"/>
            </a:ln>
          </p:spPr>
          <p:style>
            <a:lnRef idx="1">
              <a:schemeClr val="accent2"/>
            </a:lnRef>
            <a:fillRef idx="0">
              <a:schemeClr val="accent2"/>
            </a:fillRef>
            <a:effectRef idx="0">
              <a:schemeClr val="accent2"/>
            </a:effectRef>
            <a:fontRef idx="minor">
              <a:schemeClr val="tx1"/>
            </a:fontRef>
          </p:style>
        </p:cxnSp>
        <p:cxnSp>
          <p:nvCxnSpPr>
            <p:cNvPr id="128" name="Straight Arrow Connector 127">
              <a:extLst>
                <a:ext uri="{FF2B5EF4-FFF2-40B4-BE49-F238E27FC236}">
                  <a16:creationId xmlns:a16="http://schemas.microsoft.com/office/drawing/2014/main" id="{008C7363-A617-4F1B-A9C6-77C9E669CDE0}"/>
                </a:ext>
              </a:extLst>
            </p:cNvPr>
            <p:cNvCxnSpPr>
              <a:cxnSpLocks/>
              <a:stCxn id="63" idx="0"/>
              <a:endCxn id="15" idx="2"/>
            </p:cNvCxnSpPr>
            <p:nvPr/>
          </p:nvCxnSpPr>
          <p:spPr bwMode="auto">
            <a:xfrm flipV="1">
              <a:off x="6582512" y="3242826"/>
              <a:ext cx="0" cy="714367"/>
            </a:xfrm>
            <a:prstGeom prst="straightConnector1">
              <a:avLst/>
            </a:prstGeom>
            <a:ln>
              <a:headEnd type="none" w="med" len="med"/>
              <a:tailEnd type="stealth" w="med" len="med"/>
            </a:ln>
          </p:spPr>
          <p:style>
            <a:lnRef idx="1">
              <a:schemeClr val="accent2"/>
            </a:lnRef>
            <a:fillRef idx="0">
              <a:schemeClr val="accent2"/>
            </a:fillRef>
            <a:effectRef idx="0">
              <a:schemeClr val="accent2"/>
            </a:effectRef>
            <a:fontRef idx="minor">
              <a:schemeClr val="tx1"/>
            </a:fontRef>
          </p:style>
        </p:cxnSp>
        <p:cxnSp>
          <p:nvCxnSpPr>
            <p:cNvPr id="129" name="Straight Arrow Connector 128">
              <a:extLst>
                <a:ext uri="{FF2B5EF4-FFF2-40B4-BE49-F238E27FC236}">
                  <a16:creationId xmlns:a16="http://schemas.microsoft.com/office/drawing/2014/main" id="{E583B470-DF8A-4246-A945-F95A44C98543}"/>
                </a:ext>
              </a:extLst>
            </p:cNvPr>
            <p:cNvCxnSpPr>
              <a:cxnSpLocks/>
              <a:stCxn id="62" idx="0"/>
              <a:endCxn id="24" idx="2"/>
            </p:cNvCxnSpPr>
            <p:nvPr/>
          </p:nvCxnSpPr>
          <p:spPr bwMode="auto">
            <a:xfrm flipH="1" flipV="1">
              <a:off x="5270999" y="3244141"/>
              <a:ext cx="9306" cy="708036"/>
            </a:xfrm>
            <a:prstGeom prst="straightConnector1">
              <a:avLst/>
            </a:prstGeom>
            <a:ln>
              <a:headEnd type="none" w="med" len="med"/>
              <a:tailEnd type="stealth" w="med" len="med"/>
            </a:ln>
          </p:spPr>
          <p:style>
            <a:lnRef idx="1">
              <a:schemeClr val="accent2"/>
            </a:lnRef>
            <a:fillRef idx="0">
              <a:schemeClr val="accent2"/>
            </a:fillRef>
            <a:effectRef idx="0">
              <a:schemeClr val="accent2"/>
            </a:effectRef>
            <a:fontRef idx="minor">
              <a:schemeClr val="tx1"/>
            </a:fontRef>
          </p:style>
        </p:cxnSp>
        <p:cxnSp>
          <p:nvCxnSpPr>
            <p:cNvPr id="134" name="Straight Arrow Connector 133">
              <a:extLst>
                <a:ext uri="{FF2B5EF4-FFF2-40B4-BE49-F238E27FC236}">
                  <a16:creationId xmlns:a16="http://schemas.microsoft.com/office/drawing/2014/main" id="{EB524946-29EB-4C2C-994D-DEC68006A7AC}"/>
                </a:ext>
              </a:extLst>
            </p:cNvPr>
            <p:cNvCxnSpPr>
              <a:cxnSpLocks/>
              <a:stCxn id="60" idx="0"/>
              <a:endCxn id="27" idx="2"/>
            </p:cNvCxnSpPr>
            <p:nvPr/>
          </p:nvCxnSpPr>
          <p:spPr bwMode="auto">
            <a:xfrm flipH="1" flipV="1">
              <a:off x="3993175" y="3242826"/>
              <a:ext cx="3745" cy="713767"/>
            </a:xfrm>
            <a:prstGeom prst="straightConnector1">
              <a:avLst/>
            </a:prstGeom>
            <a:ln>
              <a:headEnd type="none" w="med" len="med"/>
              <a:tailEnd type="stealth" w="med" len="med"/>
            </a:ln>
          </p:spPr>
          <p:style>
            <a:lnRef idx="1">
              <a:schemeClr val="accent2"/>
            </a:lnRef>
            <a:fillRef idx="0">
              <a:schemeClr val="accent2"/>
            </a:fillRef>
            <a:effectRef idx="0">
              <a:schemeClr val="accent2"/>
            </a:effectRef>
            <a:fontRef idx="minor">
              <a:schemeClr val="tx1"/>
            </a:fontRef>
          </p:style>
        </p:cxnSp>
        <p:cxnSp>
          <p:nvCxnSpPr>
            <p:cNvPr id="139" name="Straight Arrow Connector 138">
              <a:extLst>
                <a:ext uri="{FF2B5EF4-FFF2-40B4-BE49-F238E27FC236}">
                  <a16:creationId xmlns:a16="http://schemas.microsoft.com/office/drawing/2014/main" id="{46773199-CE70-4C69-AE80-E9F7B12D0DB2}"/>
                </a:ext>
              </a:extLst>
            </p:cNvPr>
            <p:cNvCxnSpPr>
              <a:cxnSpLocks/>
              <a:stCxn id="52" idx="0"/>
              <a:endCxn id="70" idx="2"/>
            </p:cNvCxnSpPr>
            <p:nvPr/>
          </p:nvCxnSpPr>
          <p:spPr bwMode="auto">
            <a:xfrm flipV="1">
              <a:off x="2645637" y="3245332"/>
              <a:ext cx="0" cy="695428"/>
            </a:xfrm>
            <a:prstGeom prst="straightConnector1">
              <a:avLst/>
            </a:prstGeom>
            <a:ln>
              <a:headEnd type="none" w="med" len="med"/>
              <a:tailEnd type="stealth" w="med" len="med"/>
            </a:ln>
          </p:spPr>
          <p:style>
            <a:lnRef idx="1">
              <a:schemeClr val="accent2"/>
            </a:lnRef>
            <a:fillRef idx="0">
              <a:schemeClr val="accent2"/>
            </a:fillRef>
            <a:effectRef idx="0">
              <a:schemeClr val="accent2"/>
            </a:effectRef>
            <a:fontRef idx="minor">
              <a:schemeClr val="tx1"/>
            </a:fontRef>
          </p:style>
        </p:cxnSp>
        <p:sp>
          <p:nvSpPr>
            <p:cNvPr id="66" name="Rectangle 65">
              <a:extLst>
                <a:ext uri="{FF2B5EF4-FFF2-40B4-BE49-F238E27FC236}">
                  <a16:creationId xmlns:a16="http://schemas.microsoft.com/office/drawing/2014/main" id="{65206C83-4D3A-4AE0-9548-5C67F7EC466E}"/>
                </a:ext>
              </a:extLst>
            </p:cNvPr>
            <p:cNvSpPr/>
            <p:nvPr/>
          </p:nvSpPr>
          <p:spPr bwMode="auto">
            <a:xfrm>
              <a:off x="4068718" y="1859764"/>
              <a:ext cx="620332" cy="303640"/>
            </a:xfrm>
            <a:prstGeom prst="rect">
              <a:avLst/>
            </a:prstGeom>
            <a:solidFill>
              <a:srgbClr val="92D050"/>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none" lIns="90000" tIns="82800" rIns="90000" bIns="46800" numCol="1" rtlCol="0" anchor="ctr" anchorCtr="0" compatLnSpc="1">
              <a:prstTxWarp prst="textNoShape">
                <a:avLst/>
              </a:prstTxWarp>
            </a:bodyPr>
            <a:lstStyle/>
            <a:p>
              <a:pPr marL="0" marR="0" indent="0" algn="ctr" defTabSz="914400" rtl="0" eaLnBrk="1" fontAlgn="base" latinLnBrk="0" hangingPunct="1">
                <a:lnSpc>
                  <a:spcPct val="110000"/>
                </a:lnSpc>
                <a:spcBef>
                  <a:spcPct val="0"/>
                </a:spcBef>
                <a:spcAft>
                  <a:spcPct val="0"/>
                </a:spcAft>
                <a:buClrTx/>
                <a:buSzTx/>
                <a:buFontTx/>
                <a:buNone/>
                <a:tabLst/>
              </a:pPr>
              <a:r>
                <a:rPr kumimoji="0" lang="de-DE" sz="1100" b="0" i="0" u="none" strike="noStrike" cap="none" normalizeH="0" baseline="0">
                  <a:ln>
                    <a:noFill/>
                  </a:ln>
                  <a:solidFill>
                    <a:schemeClr val="tx1"/>
                  </a:solidFill>
                  <a:effectLst/>
                  <a:latin typeface="LindeDaxPowerPoint" pitchFamily="34" charset="0"/>
                </a:rPr>
                <a:t>ECC</a:t>
              </a:r>
              <a:endParaRPr kumimoji="0" lang="en-US" sz="1100" b="0" i="0" u="none" strike="noStrike" cap="none" normalizeH="0" baseline="0">
                <a:ln>
                  <a:noFill/>
                </a:ln>
                <a:solidFill>
                  <a:schemeClr val="tx1"/>
                </a:solidFill>
                <a:effectLst/>
                <a:latin typeface="LindeDaxPowerPoint" pitchFamily="34" charset="0"/>
              </a:endParaRPr>
            </a:p>
          </p:txBody>
        </p:sp>
        <p:sp>
          <p:nvSpPr>
            <p:cNvPr id="70" name="Rectangle 69">
              <a:extLst>
                <a:ext uri="{FF2B5EF4-FFF2-40B4-BE49-F238E27FC236}">
                  <a16:creationId xmlns:a16="http://schemas.microsoft.com/office/drawing/2014/main" id="{AC51F33B-BD51-40F2-A008-51B179653854}"/>
                </a:ext>
              </a:extLst>
            </p:cNvPr>
            <p:cNvSpPr/>
            <p:nvPr/>
          </p:nvSpPr>
          <p:spPr bwMode="gray">
            <a:xfrm>
              <a:off x="2163037" y="2669599"/>
              <a:ext cx="965200" cy="575733"/>
            </a:xfrm>
            <a:prstGeom prst="rect">
              <a:avLst/>
            </a:prstGeom>
            <a:solidFill>
              <a:schemeClr val="accent1">
                <a:lumMod val="40000"/>
                <a:lumOff val="60000"/>
              </a:schemeClr>
            </a:solidFill>
            <a:ln w="6350" algn="ctr">
              <a:solidFill>
                <a:schemeClr val="tx1"/>
              </a:solidFill>
              <a:miter lim="800000"/>
              <a:headEnd/>
              <a:tailEnd/>
            </a:ln>
            <a:scene3d>
              <a:camera prst="orthographicFront"/>
              <a:lightRig rig="threePt" dir="t"/>
            </a:scene3d>
            <a:sp3d>
              <a:bevelT w="165100" prst="coolSlant"/>
            </a:sp3d>
          </p:spPr>
          <p:txBody>
            <a:bodyPr lIns="90000" tIns="72000" rIns="90000" bIns="72000" anchor="ctr"/>
            <a:lstStyle/>
            <a:p>
              <a:pPr algn="ctr">
                <a:spcBef>
                  <a:spcPct val="50000"/>
                </a:spcBef>
                <a:buClr>
                  <a:srgbClr val="F0AB00"/>
                </a:buClr>
                <a:buSzPct val="80000"/>
              </a:pPr>
              <a:r>
                <a:rPr lang="de-DE" sz="1000" kern="0">
                  <a:solidFill>
                    <a:srgbClr val="00305C"/>
                  </a:solidFill>
                  <a:ea typeface="Arial Unicode MS" pitchFamily="34" charset="-128"/>
                </a:rPr>
                <a:t>PRD</a:t>
              </a:r>
              <a:endParaRPr lang="en-US" sz="1000" kern="0">
                <a:solidFill>
                  <a:srgbClr val="00305C"/>
                </a:solidFill>
                <a:ea typeface="Arial Unicode MS" pitchFamily="34" charset="-128"/>
              </a:endParaRPr>
            </a:p>
          </p:txBody>
        </p:sp>
        <p:sp>
          <p:nvSpPr>
            <p:cNvPr id="72" name="TextBox 71">
              <a:extLst>
                <a:ext uri="{FF2B5EF4-FFF2-40B4-BE49-F238E27FC236}">
                  <a16:creationId xmlns:a16="http://schemas.microsoft.com/office/drawing/2014/main" id="{C6004BC4-9588-44C3-A82B-40CBFBD57FB2}"/>
                </a:ext>
              </a:extLst>
            </p:cNvPr>
            <p:cNvSpPr txBox="1"/>
            <p:nvPr/>
          </p:nvSpPr>
          <p:spPr>
            <a:xfrm>
              <a:off x="706544" y="2327824"/>
              <a:ext cx="1257360" cy="387965"/>
            </a:xfrm>
            <a:prstGeom prst="rect">
              <a:avLst/>
            </a:prstGeom>
            <a:noFill/>
          </p:spPr>
          <p:txBody>
            <a:bodyPr wrap="square" rtlCol="0">
              <a:spAutoFit/>
            </a:bodyPr>
            <a:lstStyle/>
            <a:p>
              <a:pPr algn="ctr"/>
              <a:r>
                <a:rPr lang="de-DE" sz="1200" b="1">
                  <a:solidFill>
                    <a:schemeClr val="accent1"/>
                  </a:solidFill>
                </a:rPr>
                <a:t>US/MX</a:t>
              </a:r>
            </a:p>
          </p:txBody>
        </p:sp>
        <p:sp>
          <p:nvSpPr>
            <p:cNvPr id="73" name="TextBox 72">
              <a:extLst>
                <a:ext uri="{FF2B5EF4-FFF2-40B4-BE49-F238E27FC236}">
                  <a16:creationId xmlns:a16="http://schemas.microsoft.com/office/drawing/2014/main" id="{4416FE90-69BB-46A4-9E2E-CDB66E3269FC}"/>
                </a:ext>
              </a:extLst>
            </p:cNvPr>
            <p:cNvSpPr txBox="1"/>
            <p:nvPr/>
          </p:nvSpPr>
          <p:spPr>
            <a:xfrm>
              <a:off x="2016956" y="2314731"/>
              <a:ext cx="1257360" cy="387965"/>
            </a:xfrm>
            <a:prstGeom prst="rect">
              <a:avLst/>
            </a:prstGeom>
            <a:noFill/>
          </p:spPr>
          <p:txBody>
            <a:bodyPr wrap="square" rtlCol="0">
              <a:spAutoFit/>
            </a:bodyPr>
            <a:lstStyle/>
            <a:p>
              <a:pPr algn="ctr"/>
              <a:r>
                <a:rPr lang="de-DE" sz="1200" b="1">
                  <a:solidFill>
                    <a:schemeClr val="accent1"/>
                  </a:solidFill>
                </a:rPr>
                <a:t>RUI</a:t>
              </a:r>
            </a:p>
          </p:txBody>
        </p:sp>
        <p:sp>
          <p:nvSpPr>
            <p:cNvPr id="74" name="TextBox 73">
              <a:extLst>
                <a:ext uri="{FF2B5EF4-FFF2-40B4-BE49-F238E27FC236}">
                  <a16:creationId xmlns:a16="http://schemas.microsoft.com/office/drawing/2014/main" id="{9B5D213A-22DE-4F71-955F-8AB28685EA3E}"/>
                </a:ext>
              </a:extLst>
            </p:cNvPr>
            <p:cNvSpPr txBox="1"/>
            <p:nvPr/>
          </p:nvSpPr>
          <p:spPr>
            <a:xfrm>
              <a:off x="3338331" y="2314731"/>
              <a:ext cx="1257360" cy="387965"/>
            </a:xfrm>
            <a:prstGeom prst="rect">
              <a:avLst/>
            </a:prstGeom>
            <a:noFill/>
          </p:spPr>
          <p:txBody>
            <a:bodyPr wrap="square" rtlCol="0">
              <a:spAutoFit/>
            </a:bodyPr>
            <a:lstStyle/>
            <a:p>
              <a:pPr algn="ctr"/>
              <a:r>
                <a:rPr lang="de-DE" sz="1200" b="1">
                  <a:solidFill>
                    <a:schemeClr val="accent1"/>
                  </a:solidFill>
                </a:rPr>
                <a:t>Afrox</a:t>
              </a:r>
            </a:p>
          </p:txBody>
        </p:sp>
        <p:sp>
          <p:nvSpPr>
            <p:cNvPr id="75" name="TextBox 74">
              <a:extLst>
                <a:ext uri="{FF2B5EF4-FFF2-40B4-BE49-F238E27FC236}">
                  <a16:creationId xmlns:a16="http://schemas.microsoft.com/office/drawing/2014/main" id="{C4334513-5CED-4DEA-BD32-4CF93EB39313}"/>
                </a:ext>
              </a:extLst>
            </p:cNvPr>
            <p:cNvSpPr txBox="1"/>
            <p:nvPr/>
          </p:nvSpPr>
          <p:spPr>
            <a:xfrm>
              <a:off x="4661487" y="2314731"/>
              <a:ext cx="1257360" cy="387965"/>
            </a:xfrm>
            <a:prstGeom prst="rect">
              <a:avLst/>
            </a:prstGeom>
            <a:noFill/>
          </p:spPr>
          <p:txBody>
            <a:bodyPr wrap="square" rtlCol="0">
              <a:spAutoFit/>
            </a:bodyPr>
            <a:lstStyle/>
            <a:p>
              <a:pPr algn="ctr"/>
              <a:r>
                <a:rPr lang="de-DE" sz="1200" b="1">
                  <a:solidFill>
                    <a:schemeClr val="accent1"/>
                  </a:solidFill>
                </a:rPr>
                <a:t>RGC</a:t>
              </a:r>
            </a:p>
          </p:txBody>
        </p:sp>
        <p:sp>
          <p:nvSpPr>
            <p:cNvPr id="77" name="TextBox 76">
              <a:extLst>
                <a:ext uri="{FF2B5EF4-FFF2-40B4-BE49-F238E27FC236}">
                  <a16:creationId xmlns:a16="http://schemas.microsoft.com/office/drawing/2014/main" id="{2FE62855-73B9-4674-A109-17EE0F79DCE0}"/>
                </a:ext>
              </a:extLst>
            </p:cNvPr>
            <p:cNvSpPr txBox="1"/>
            <p:nvPr/>
          </p:nvSpPr>
          <p:spPr>
            <a:xfrm>
              <a:off x="5953832" y="2323787"/>
              <a:ext cx="1257360" cy="387965"/>
            </a:xfrm>
            <a:prstGeom prst="rect">
              <a:avLst/>
            </a:prstGeom>
            <a:noFill/>
          </p:spPr>
          <p:txBody>
            <a:bodyPr wrap="square" rtlCol="0">
              <a:spAutoFit/>
            </a:bodyPr>
            <a:lstStyle/>
            <a:p>
              <a:pPr algn="ctr"/>
              <a:r>
                <a:rPr lang="de-DE" sz="1200" b="1">
                  <a:solidFill>
                    <a:schemeClr val="accent1"/>
                  </a:solidFill>
                </a:rPr>
                <a:t>RSE</a:t>
              </a:r>
            </a:p>
          </p:txBody>
        </p:sp>
      </p:grpSp>
      <p:grpSp>
        <p:nvGrpSpPr>
          <p:cNvPr id="31" name="Group 30">
            <a:extLst>
              <a:ext uri="{FF2B5EF4-FFF2-40B4-BE49-F238E27FC236}">
                <a16:creationId xmlns:a16="http://schemas.microsoft.com/office/drawing/2014/main" id="{1B9BABC3-2878-422D-9BF8-E34940B527E5}"/>
              </a:ext>
            </a:extLst>
          </p:cNvPr>
          <p:cNvGrpSpPr/>
          <p:nvPr/>
        </p:nvGrpSpPr>
        <p:grpSpPr>
          <a:xfrm>
            <a:off x="4397181" y="2486616"/>
            <a:ext cx="4688632" cy="2592204"/>
            <a:chOff x="706544" y="1859764"/>
            <a:chExt cx="7826789" cy="4161440"/>
          </a:xfrm>
        </p:grpSpPr>
        <p:sp>
          <p:nvSpPr>
            <p:cNvPr id="32" name="Rectangle 31">
              <a:extLst>
                <a:ext uri="{FF2B5EF4-FFF2-40B4-BE49-F238E27FC236}">
                  <a16:creationId xmlns:a16="http://schemas.microsoft.com/office/drawing/2014/main" id="{9896A378-27ED-4DEB-A187-47EA3217CA43}"/>
                </a:ext>
              </a:extLst>
            </p:cNvPr>
            <p:cNvSpPr/>
            <p:nvPr/>
          </p:nvSpPr>
          <p:spPr bwMode="gray">
            <a:xfrm>
              <a:off x="6099912" y="2672371"/>
              <a:ext cx="965200" cy="570455"/>
            </a:xfrm>
            <a:prstGeom prst="rect">
              <a:avLst/>
            </a:prstGeom>
            <a:solidFill>
              <a:srgbClr val="FFC000"/>
            </a:solidFill>
            <a:ln w="6350" algn="ctr">
              <a:solidFill>
                <a:schemeClr val="tx1"/>
              </a:solidFill>
              <a:miter lim="800000"/>
              <a:headEnd/>
              <a:tailEnd/>
            </a:ln>
            <a:scene3d>
              <a:camera prst="orthographicFront"/>
              <a:lightRig rig="threePt" dir="t"/>
            </a:scene3d>
            <a:sp3d>
              <a:bevelT w="165100" prst="coolSlant"/>
            </a:sp3d>
          </p:spPr>
          <p:txBody>
            <a:bodyPr lIns="90000" tIns="72000" rIns="90000" bIns="72000" anchor="ctr"/>
            <a:lstStyle/>
            <a:p>
              <a:pPr algn="ctr">
                <a:spcBef>
                  <a:spcPct val="50000"/>
                </a:spcBef>
                <a:buClr>
                  <a:srgbClr val="F0AB00"/>
                </a:buClr>
                <a:buSzPct val="80000"/>
              </a:pPr>
              <a:r>
                <a:rPr lang="de-DE" sz="1000" kern="0">
                  <a:solidFill>
                    <a:srgbClr val="00305C"/>
                  </a:solidFill>
                  <a:ea typeface="Arial Unicode MS" pitchFamily="34" charset="-128"/>
                </a:rPr>
                <a:t>P8A</a:t>
              </a:r>
              <a:endParaRPr lang="en-US" sz="1000" kern="0">
                <a:solidFill>
                  <a:srgbClr val="00305C"/>
                </a:solidFill>
                <a:ea typeface="Arial Unicode MS" pitchFamily="34" charset="-128"/>
              </a:endParaRPr>
            </a:p>
          </p:txBody>
        </p:sp>
        <p:sp>
          <p:nvSpPr>
            <p:cNvPr id="33" name="Rectangle 32">
              <a:extLst>
                <a:ext uri="{FF2B5EF4-FFF2-40B4-BE49-F238E27FC236}">
                  <a16:creationId xmlns:a16="http://schemas.microsoft.com/office/drawing/2014/main" id="{4C1B0783-0BD7-4E6F-92CB-AA410918F590}"/>
                </a:ext>
              </a:extLst>
            </p:cNvPr>
            <p:cNvSpPr/>
            <p:nvPr/>
          </p:nvSpPr>
          <p:spPr bwMode="gray">
            <a:xfrm>
              <a:off x="852624" y="2658584"/>
              <a:ext cx="965200" cy="575733"/>
            </a:xfrm>
            <a:prstGeom prst="rect">
              <a:avLst/>
            </a:prstGeom>
            <a:solidFill>
              <a:srgbClr val="FFC000"/>
            </a:solidFill>
            <a:ln w="6350" algn="ctr">
              <a:solidFill>
                <a:schemeClr val="tx1"/>
              </a:solidFill>
              <a:miter lim="800000"/>
              <a:headEnd/>
              <a:tailEnd/>
            </a:ln>
            <a:scene3d>
              <a:camera prst="orthographicFront"/>
              <a:lightRig rig="threePt" dir="t"/>
            </a:scene3d>
            <a:sp3d>
              <a:bevelT w="165100" prst="coolSlant"/>
            </a:sp3d>
          </p:spPr>
          <p:txBody>
            <a:bodyPr lIns="90000" tIns="72000" rIns="90000" bIns="72000" anchor="ctr"/>
            <a:lstStyle/>
            <a:p>
              <a:pPr algn="ctr">
                <a:spcBef>
                  <a:spcPct val="50000"/>
                </a:spcBef>
                <a:buClr>
                  <a:srgbClr val="F0AB00"/>
                </a:buClr>
                <a:buSzPct val="80000"/>
              </a:pPr>
              <a:r>
                <a:rPr lang="de-DE" sz="1000" kern="0">
                  <a:solidFill>
                    <a:srgbClr val="00305C"/>
                  </a:solidFill>
                  <a:ea typeface="Arial Unicode MS" pitchFamily="34" charset="-128"/>
                </a:rPr>
                <a:t>P2A</a:t>
              </a:r>
              <a:endParaRPr lang="en-US" sz="1000" kern="0">
                <a:solidFill>
                  <a:srgbClr val="00305C"/>
                </a:solidFill>
                <a:ea typeface="Arial Unicode MS" pitchFamily="34" charset="-128"/>
              </a:endParaRPr>
            </a:p>
          </p:txBody>
        </p:sp>
        <p:sp>
          <p:nvSpPr>
            <p:cNvPr id="34" name="Rectangle 33">
              <a:extLst>
                <a:ext uri="{FF2B5EF4-FFF2-40B4-BE49-F238E27FC236}">
                  <a16:creationId xmlns:a16="http://schemas.microsoft.com/office/drawing/2014/main" id="{BDF66F18-9D4E-4F93-A78A-8E9CE5D3745F}"/>
                </a:ext>
              </a:extLst>
            </p:cNvPr>
            <p:cNvSpPr/>
            <p:nvPr/>
          </p:nvSpPr>
          <p:spPr bwMode="gray">
            <a:xfrm>
              <a:off x="4788399" y="2672106"/>
              <a:ext cx="965200" cy="572035"/>
            </a:xfrm>
            <a:prstGeom prst="rect">
              <a:avLst/>
            </a:prstGeom>
            <a:solidFill>
              <a:srgbClr val="FFC000"/>
            </a:solidFill>
            <a:ln w="6350" algn="ctr">
              <a:solidFill>
                <a:schemeClr val="tx1"/>
              </a:solidFill>
              <a:miter lim="800000"/>
              <a:headEnd/>
              <a:tailEnd/>
            </a:ln>
            <a:scene3d>
              <a:camera prst="orthographicFront"/>
              <a:lightRig rig="threePt" dir="t"/>
            </a:scene3d>
            <a:sp3d>
              <a:bevelT w="165100" prst="coolSlant"/>
            </a:sp3d>
          </p:spPr>
          <p:txBody>
            <a:bodyPr lIns="90000" tIns="72000" rIns="90000" bIns="72000" anchor="ctr"/>
            <a:lstStyle/>
            <a:p>
              <a:pPr algn="ctr">
                <a:spcBef>
                  <a:spcPct val="50000"/>
                </a:spcBef>
                <a:buClr>
                  <a:srgbClr val="F0AB00"/>
                </a:buClr>
                <a:buSzPct val="80000"/>
              </a:pPr>
              <a:r>
                <a:rPr lang="de-DE" sz="1000" kern="0">
                  <a:solidFill>
                    <a:srgbClr val="00305C"/>
                  </a:solidFill>
                  <a:ea typeface="Arial Unicode MS" pitchFamily="34" charset="-128"/>
                </a:rPr>
                <a:t>P6A</a:t>
              </a:r>
              <a:endParaRPr lang="en-US" sz="1000" kern="0">
                <a:solidFill>
                  <a:srgbClr val="00305C"/>
                </a:solidFill>
                <a:ea typeface="Arial Unicode MS" pitchFamily="34" charset="-128"/>
              </a:endParaRPr>
            </a:p>
          </p:txBody>
        </p:sp>
        <p:sp>
          <p:nvSpPr>
            <p:cNvPr id="35" name="Rectangle 34">
              <a:extLst>
                <a:ext uri="{FF2B5EF4-FFF2-40B4-BE49-F238E27FC236}">
                  <a16:creationId xmlns:a16="http://schemas.microsoft.com/office/drawing/2014/main" id="{507B80EE-9318-4A7C-A871-D3E41D22E9E7}"/>
                </a:ext>
              </a:extLst>
            </p:cNvPr>
            <p:cNvSpPr/>
            <p:nvPr/>
          </p:nvSpPr>
          <p:spPr bwMode="gray">
            <a:xfrm>
              <a:off x="3510575" y="2672107"/>
              <a:ext cx="965200" cy="570719"/>
            </a:xfrm>
            <a:prstGeom prst="rect">
              <a:avLst/>
            </a:prstGeom>
            <a:solidFill>
              <a:srgbClr val="FFC000"/>
            </a:solidFill>
            <a:ln w="6350" algn="ctr">
              <a:solidFill>
                <a:schemeClr val="tx1"/>
              </a:solidFill>
              <a:miter lim="800000"/>
              <a:headEnd/>
              <a:tailEnd/>
            </a:ln>
            <a:scene3d>
              <a:camera prst="orthographicFront"/>
              <a:lightRig rig="threePt" dir="t"/>
            </a:scene3d>
            <a:sp3d>
              <a:bevelT w="165100" prst="coolSlant"/>
            </a:sp3d>
          </p:spPr>
          <p:txBody>
            <a:bodyPr lIns="90000" tIns="72000" rIns="90000" bIns="72000" anchor="ctr"/>
            <a:lstStyle/>
            <a:p>
              <a:pPr algn="ctr">
                <a:spcBef>
                  <a:spcPct val="50000"/>
                </a:spcBef>
                <a:buClr>
                  <a:srgbClr val="F0AB00"/>
                </a:buClr>
                <a:buSzPct val="80000"/>
              </a:pPr>
              <a:r>
                <a:rPr lang="de-DE" sz="1000" kern="0">
                  <a:solidFill>
                    <a:srgbClr val="00305C"/>
                  </a:solidFill>
                  <a:ea typeface="Arial Unicode MS" pitchFamily="34" charset="-128"/>
                </a:rPr>
                <a:t>P9A</a:t>
              </a:r>
              <a:endParaRPr lang="en-US" sz="1000" kern="0">
                <a:solidFill>
                  <a:srgbClr val="00305C"/>
                </a:solidFill>
                <a:ea typeface="Arial Unicode MS" pitchFamily="34" charset="-128"/>
              </a:endParaRPr>
            </a:p>
          </p:txBody>
        </p:sp>
        <p:sp>
          <p:nvSpPr>
            <p:cNvPr id="36" name="Rectangle 35">
              <a:extLst>
                <a:ext uri="{FF2B5EF4-FFF2-40B4-BE49-F238E27FC236}">
                  <a16:creationId xmlns:a16="http://schemas.microsoft.com/office/drawing/2014/main" id="{C0E14452-0DB0-443A-81EE-BCC2B05B95FB}"/>
                </a:ext>
              </a:extLst>
            </p:cNvPr>
            <p:cNvSpPr/>
            <p:nvPr/>
          </p:nvSpPr>
          <p:spPr bwMode="gray">
            <a:xfrm>
              <a:off x="2163037" y="3940760"/>
              <a:ext cx="965200" cy="575733"/>
            </a:xfrm>
            <a:prstGeom prst="rect">
              <a:avLst/>
            </a:prstGeom>
            <a:solidFill>
              <a:srgbClr val="FFC000"/>
            </a:solidFill>
            <a:ln w="6350" algn="ctr">
              <a:solidFill>
                <a:schemeClr val="tx1"/>
              </a:solidFill>
              <a:miter lim="800000"/>
              <a:headEnd/>
              <a:tailEnd/>
            </a:ln>
            <a:scene3d>
              <a:camera prst="orthographicFront"/>
              <a:lightRig rig="threePt" dir="t"/>
            </a:scene3d>
            <a:sp3d>
              <a:bevelT w="165100" prst="coolSlant"/>
            </a:sp3d>
          </p:spPr>
          <p:txBody>
            <a:bodyPr lIns="90000" tIns="72000" rIns="90000" bIns="72000" anchor="ctr"/>
            <a:lstStyle/>
            <a:p>
              <a:pPr algn="ctr">
                <a:spcBef>
                  <a:spcPct val="50000"/>
                </a:spcBef>
                <a:buClr>
                  <a:srgbClr val="F0AB00"/>
                </a:buClr>
                <a:buSzPct val="80000"/>
              </a:pPr>
              <a:r>
                <a:rPr lang="de-DE" sz="1000" kern="0">
                  <a:solidFill>
                    <a:srgbClr val="00305C"/>
                  </a:solidFill>
                  <a:ea typeface="Arial Unicode MS" pitchFamily="34" charset="-128"/>
                </a:rPr>
                <a:t>Q1A</a:t>
              </a:r>
              <a:endParaRPr lang="en-US" sz="1000" kern="0">
                <a:solidFill>
                  <a:srgbClr val="00305C"/>
                </a:solidFill>
                <a:ea typeface="Arial Unicode MS" pitchFamily="34" charset="-128"/>
              </a:endParaRPr>
            </a:p>
          </p:txBody>
        </p:sp>
        <p:sp>
          <p:nvSpPr>
            <p:cNvPr id="37" name="Rectangle 36">
              <a:extLst>
                <a:ext uri="{FF2B5EF4-FFF2-40B4-BE49-F238E27FC236}">
                  <a16:creationId xmlns:a16="http://schemas.microsoft.com/office/drawing/2014/main" id="{8ECCF9C9-42F2-4F36-9340-957B6E1671E8}"/>
                </a:ext>
              </a:extLst>
            </p:cNvPr>
            <p:cNvSpPr/>
            <p:nvPr/>
          </p:nvSpPr>
          <p:spPr bwMode="gray">
            <a:xfrm>
              <a:off x="852624" y="3952177"/>
              <a:ext cx="965200" cy="575733"/>
            </a:xfrm>
            <a:prstGeom prst="rect">
              <a:avLst/>
            </a:prstGeom>
            <a:solidFill>
              <a:srgbClr val="FFC000"/>
            </a:solidFill>
            <a:ln w="6350" algn="ctr">
              <a:solidFill>
                <a:schemeClr val="tx1"/>
              </a:solidFill>
              <a:miter lim="800000"/>
              <a:headEnd/>
              <a:tailEnd/>
            </a:ln>
            <a:scene3d>
              <a:camera prst="orthographicFront"/>
              <a:lightRig rig="threePt" dir="t"/>
            </a:scene3d>
            <a:sp3d>
              <a:bevelT w="165100" prst="coolSlant"/>
            </a:sp3d>
          </p:spPr>
          <p:txBody>
            <a:bodyPr lIns="90000" tIns="72000" rIns="90000" bIns="72000" anchor="ctr"/>
            <a:lstStyle/>
            <a:p>
              <a:pPr algn="ctr">
                <a:spcBef>
                  <a:spcPct val="50000"/>
                </a:spcBef>
                <a:buClr>
                  <a:srgbClr val="F0AB00"/>
                </a:buClr>
                <a:buSzPct val="80000"/>
              </a:pPr>
              <a:r>
                <a:rPr lang="de-DE" sz="1000" kern="0">
                  <a:solidFill>
                    <a:srgbClr val="00305C"/>
                  </a:solidFill>
                  <a:ea typeface="Arial Unicode MS" pitchFamily="34" charset="-128"/>
                </a:rPr>
                <a:t>Q2A</a:t>
              </a:r>
              <a:endParaRPr lang="en-US" sz="1000" kern="0">
                <a:solidFill>
                  <a:srgbClr val="00305C"/>
                </a:solidFill>
                <a:ea typeface="Arial Unicode MS" pitchFamily="34" charset="-128"/>
              </a:endParaRPr>
            </a:p>
          </p:txBody>
        </p:sp>
        <p:sp>
          <p:nvSpPr>
            <p:cNvPr id="38" name="Rectangle 37">
              <a:extLst>
                <a:ext uri="{FF2B5EF4-FFF2-40B4-BE49-F238E27FC236}">
                  <a16:creationId xmlns:a16="http://schemas.microsoft.com/office/drawing/2014/main" id="{A832F64D-6474-4CED-B387-4AEBEF715F88}"/>
                </a:ext>
              </a:extLst>
            </p:cNvPr>
            <p:cNvSpPr/>
            <p:nvPr/>
          </p:nvSpPr>
          <p:spPr bwMode="gray">
            <a:xfrm>
              <a:off x="3514320" y="3956593"/>
              <a:ext cx="965200" cy="575733"/>
            </a:xfrm>
            <a:prstGeom prst="rect">
              <a:avLst/>
            </a:prstGeom>
            <a:solidFill>
              <a:srgbClr val="FFC000"/>
            </a:solidFill>
            <a:ln w="6350" algn="ctr">
              <a:solidFill>
                <a:schemeClr val="tx1"/>
              </a:solidFill>
              <a:miter lim="800000"/>
              <a:headEnd/>
              <a:tailEnd/>
            </a:ln>
            <a:scene3d>
              <a:camera prst="orthographicFront"/>
              <a:lightRig rig="threePt" dir="t"/>
            </a:scene3d>
            <a:sp3d>
              <a:bevelT w="165100" prst="coolSlant"/>
            </a:sp3d>
          </p:spPr>
          <p:txBody>
            <a:bodyPr lIns="90000" tIns="72000" rIns="90000" bIns="72000" anchor="ctr"/>
            <a:lstStyle/>
            <a:p>
              <a:pPr algn="ctr">
                <a:spcBef>
                  <a:spcPct val="50000"/>
                </a:spcBef>
                <a:buClr>
                  <a:srgbClr val="F0AB00"/>
                </a:buClr>
                <a:buSzPct val="80000"/>
              </a:pPr>
              <a:r>
                <a:rPr lang="en-US" sz="1000" kern="0">
                  <a:solidFill>
                    <a:srgbClr val="00305C"/>
                  </a:solidFill>
                  <a:ea typeface="Arial Unicode MS" pitchFamily="34" charset="-128"/>
                </a:rPr>
                <a:t>Q9A</a:t>
              </a:r>
            </a:p>
          </p:txBody>
        </p:sp>
        <p:sp>
          <p:nvSpPr>
            <p:cNvPr id="39" name="Rectangle 38">
              <a:extLst>
                <a:ext uri="{FF2B5EF4-FFF2-40B4-BE49-F238E27FC236}">
                  <a16:creationId xmlns:a16="http://schemas.microsoft.com/office/drawing/2014/main" id="{BAF333E5-F551-46AB-8C7A-8B1C5AB73DAD}"/>
                </a:ext>
              </a:extLst>
            </p:cNvPr>
            <p:cNvSpPr/>
            <p:nvPr/>
          </p:nvSpPr>
          <p:spPr bwMode="gray">
            <a:xfrm>
              <a:off x="4797705" y="3952177"/>
              <a:ext cx="965200" cy="575733"/>
            </a:xfrm>
            <a:prstGeom prst="rect">
              <a:avLst/>
            </a:prstGeom>
            <a:solidFill>
              <a:srgbClr val="FFC000"/>
            </a:solidFill>
            <a:ln w="6350" algn="ctr">
              <a:solidFill>
                <a:schemeClr val="tx1"/>
              </a:solidFill>
              <a:miter lim="800000"/>
              <a:headEnd/>
              <a:tailEnd/>
            </a:ln>
            <a:scene3d>
              <a:camera prst="orthographicFront"/>
              <a:lightRig rig="threePt" dir="t"/>
            </a:scene3d>
            <a:sp3d>
              <a:bevelT w="165100" prst="coolSlant"/>
            </a:sp3d>
          </p:spPr>
          <p:txBody>
            <a:bodyPr lIns="90000" tIns="72000" rIns="90000" bIns="72000" anchor="ctr"/>
            <a:lstStyle/>
            <a:p>
              <a:pPr algn="ctr">
                <a:spcBef>
                  <a:spcPct val="50000"/>
                </a:spcBef>
                <a:buClr>
                  <a:srgbClr val="F0AB00"/>
                </a:buClr>
                <a:buSzPct val="80000"/>
              </a:pPr>
              <a:r>
                <a:rPr lang="de-DE" sz="1000" kern="0">
                  <a:solidFill>
                    <a:srgbClr val="00305C"/>
                  </a:solidFill>
                  <a:ea typeface="Arial Unicode MS" pitchFamily="34" charset="-128"/>
                </a:rPr>
                <a:t>Q6A</a:t>
              </a:r>
              <a:endParaRPr lang="en-US" sz="1000" kern="0">
                <a:solidFill>
                  <a:srgbClr val="00305C"/>
                </a:solidFill>
                <a:ea typeface="Arial Unicode MS" pitchFamily="34" charset="-128"/>
              </a:endParaRPr>
            </a:p>
          </p:txBody>
        </p:sp>
        <p:sp>
          <p:nvSpPr>
            <p:cNvPr id="40" name="Rectangle 39">
              <a:extLst>
                <a:ext uri="{FF2B5EF4-FFF2-40B4-BE49-F238E27FC236}">
                  <a16:creationId xmlns:a16="http://schemas.microsoft.com/office/drawing/2014/main" id="{E4E2A1DA-A4B8-44AF-A950-E54BA0AB9848}"/>
                </a:ext>
              </a:extLst>
            </p:cNvPr>
            <p:cNvSpPr/>
            <p:nvPr/>
          </p:nvSpPr>
          <p:spPr bwMode="gray">
            <a:xfrm>
              <a:off x="6099912" y="3957193"/>
              <a:ext cx="965200" cy="575733"/>
            </a:xfrm>
            <a:prstGeom prst="rect">
              <a:avLst/>
            </a:prstGeom>
            <a:solidFill>
              <a:srgbClr val="FFC000"/>
            </a:solidFill>
            <a:ln w="6350" algn="ctr">
              <a:solidFill>
                <a:schemeClr val="tx1"/>
              </a:solidFill>
              <a:miter lim="800000"/>
              <a:headEnd/>
              <a:tailEnd/>
            </a:ln>
            <a:scene3d>
              <a:camera prst="orthographicFront"/>
              <a:lightRig rig="threePt" dir="t"/>
            </a:scene3d>
            <a:sp3d>
              <a:bevelT w="165100" prst="coolSlant"/>
            </a:sp3d>
          </p:spPr>
          <p:txBody>
            <a:bodyPr lIns="90000" tIns="72000" rIns="90000" bIns="72000" anchor="ctr"/>
            <a:lstStyle/>
            <a:p>
              <a:pPr algn="ctr">
                <a:spcBef>
                  <a:spcPct val="50000"/>
                </a:spcBef>
                <a:buClr>
                  <a:srgbClr val="F0AB00"/>
                </a:buClr>
                <a:buSzPct val="80000"/>
              </a:pPr>
              <a:r>
                <a:rPr lang="de-DE" sz="1000" kern="0">
                  <a:solidFill>
                    <a:srgbClr val="00305C"/>
                  </a:solidFill>
                  <a:ea typeface="Arial Unicode MS" pitchFamily="34" charset="-128"/>
                </a:rPr>
                <a:t>Q8A</a:t>
              </a:r>
              <a:endParaRPr lang="en-US" sz="1000" kern="0">
                <a:solidFill>
                  <a:srgbClr val="00305C"/>
                </a:solidFill>
                <a:ea typeface="Arial Unicode MS" pitchFamily="34" charset="-128"/>
              </a:endParaRPr>
            </a:p>
          </p:txBody>
        </p:sp>
        <p:sp>
          <p:nvSpPr>
            <p:cNvPr id="41" name="Rectangle 40">
              <a:extLst>
                <a:ext uri="{FF2B5EF4-FFF2-40B4-BE49-F238E27FC236}">
                  <a16:creationId xmlns:a16="http://schemas.microsoft.com/office/drawing/2014/main" id="{70427D92-F08D-4909-A3A1-E2A4974718F9}"/>
                </a:ext>
              </a:extLst>
            </p:cNvPr>
            <p:cNvSpPr/>
            <p:nvPr/>
          </p:nvSpPr>
          <p:spPr bwMode="gray">
            <a:xfrm>
              <a:off x="3515224" y="5369066"/>
              <a:ext cx="965200" cy="633306"/>
            </a:xfrm>
            <a:prstGeom prst="rect">
              <a:avLst/>
            </a:prstGeom>
            <a:solidFill>
              <a:srgbClr val="FFC000"/>
            </a:solidFill>
            <a:ln w="6350" algn="ctr">
              <a:solidFill>
                <a:schemeClr val="tx1"/>
              </a:solidFill>
              <a:miter lim="800000"/>
              <a:headEnd/>
              <a:tailEnd/>
            </a:ln>
            <a:scene3d>
              <a:camera prst="orthographicFront"/>
              <a:lightRig rig="threePt" dir="t"/>
            </a:scene3d>
            <a:sp3d>
              <a:bevelT w="165100" prst="coolSlant"/>
            </a:sp3d>
          </p:spPr>
          <p:txBody>
            <a:bodyPr lIns="90000" tIns="72000" rIns="90000" bIns="72000" anchor="ctr"/>
            <a:lstStyle/>
            <a:p>
              <a:pPr algn="ctr">
                <a:spcBef>
                  <a:spcPct val="50000"/>
                </a:spcBef>
                <a:buClr>
                  <a:srgbClr val="F0AB00"/>
                </a:buClr>
                <a:buSzPct val="80000"/>
              </a:pPr>
              <a:r>
                <a:rPr lang="de-DE" sz="1000" kern="0">
                  <a:solidFill>
                    <a:srgbClr val="00305C"/>
                  </a:solidFill>
                  <a:ea typeface="Arial Unicode MS" pitchFamily="34" charset="-128"/>
                </a:rPr>
                <a:t>D9A</a:t>
              </a:r>
              <a:endParaRPr lang="en-US" sz="1000" kern="0">
                <a:solidFill>
                  <a:srgbClr val="00305C"/>
                </a:solidFill>
                <a:ea typeface="Arial Unicode MS" pitchFamily="34" charset="-128"/>
              </a:endParaRPr>
            </a:p>
          </p:txBody>
        </p:sp>
        <p:cxnSp>
          <p:nvCxnSpPr>
            <p:cNvPr id="42" name="Straight Arrow Connector 41">
              <a:extLst>
                <a:ext uri="{FF2B5EF4-FFF2-40B4-BE49-F238E27FC236}">
                  <a16:creationId xmlns:a16="http://schemas.microsoft.com/office/drawing/2014/main" id="{C17A06B1-9713-423A-A803-6904914E0F66}"/>
                </a:ext>
              </a:extLst>
            </p:cNvPr>
            <p:cNvCxnSpPr>
              <a:cxnSpLocks/>
              <a:stCxn id="59" idx="0"/>
              <a:endCxn id="40" idx="2"/>
            </p:cNvCxnSpPr>
            <p:nvPr/>
          </p:nvCxnSpPr>
          <p:spPr bwMode="auto">
            <a:xfrm flipH="1" flipV="1">
              <a:off x="6582512" y="4532926"/>
              <a:ext cx="3725" cy="836140"/>
            </a:xfrm>
            <a:prstGeom prst="straightConnector1">
              <a:avLst/>
            </a:prstGeom>
            <a:ln>
              <a:headEnd type="none" w="med" len="med"/>
              <a:tailEnd type="stealth" w="med" len="med"/>
            </a:ln>
          </p:spPr>
          <p:style>
            <a:lnRef idx="1">
              <a:schemeClr val="accent2"/>
            </a:lnRef>
            <a:fillRef idx="0">
              <a:schemeClr val="accent2"/>
            </a:fillRef>
            <a:effectRef idx="0">
              <a:schemeClr val="accent2"/>
            </a:effectRef>
            <a:fontRef idx="minor">
              <a:schemeClr val="tx1"/>
            </a:fontRef>
          </p:style>
        </p:cxnSp>
        <p:cxnSp>
          <p:nvCxnSpPr>
            <p:cNvPr id="43" name="Straight Arrow Connector 42">
              <a:extLst>
                <a:ext uri="{FF2B5EF4-FFF2-40B4-BE49-F238E27FC236}">
                  <a16:creationId xmlns:a16="http://schemas.microsoft.com/office/drawing/2014/main" id="{D1FF1A45-63A8-4D4C-B082-A103C29C8F4A}"/>
                </a:ext>
              </a:extLst>
            </p:cNvPr>
            <p:cNvCxnSpPr>
              <a:cxnSpLocks/>
              <a:stCxn id="58" idx="0"/>
              <a:endCxn id="37" idx="2"/>
            </p:cNvCxnSpPr>
            <p:nvPr/>
          </p:nvCxnSpPr>
          <p:spPr bwMode="auto">
            <a:xfrm flipV="1">
              <a:off x="1335224" y="4527910"/>
              <a:ext cx="0" cy="859988"/>
            </a:xfrm>
            <a:prstGeom prst="straightConnector1">
              <a:avLst/>
            </a:prstGeom>
            <a:ln>
              <a:headEnd type="none" w="med" len="med"/>
              <a:tailEnd type="stealth" w="med" len="med"/>
            </a:ln>
          </p:spPr>
          <p:style>
            <a:lnRef idx="1">
              <a:schemeClr val="accent2"/>
            </a:lnRef>
            <a:fillRef idx="0">
              <a:schemeClr val="accent2"/>
            </a:fillRef>
            <a:effectRef idx="0">
              <a:schemeClr val="accent2"/>
            </a:effectRef>
            <a:fontRef idx="minor">
              <a:schemeClr val="tx1"/>
            </a:fontRef>
          </p:style>
        </p:cxnSp>
        <p:cxnSp>
          <p:nvCxnSpPr>
            <p:cNvPr id="44" name="Straight Arrow Connector 43">
              <a:extLst>
                <a:ext uri="{FF2B5EF4-FFF2-40B4-BE49-F238E27FC236}">
                  <a16:creationId xmlns:a16="http://schemas.microsoft.com/office/drawing/2014/main" id="{DC40EF99-4EC5-4460-9819-B83E061B2EF4}"/>
                </a:ext>
              </a:extLst>
            </p:cNvPr>
            <p:cNvCxnSpPr>
              <a:cxnSpLocks/>
              <a:stCxn id="57" idx="0"/>
              <a:endCxn id="36" idx="2"/>
            </p:cNvCxnSpPr>
            <p:nvPr/>
          </p:nvCxnSpPr>
          <p:spPr bwMode="auto">
            <a:xfrm flipV="1">
              <a:off x="2645637" y="4516493"/>
              <a:ext cx="0" cy="871405"/>
            </a:xfrm>
            <a:prstGeom prst="straightConnector1">
              <a:avLst/>
            </a:prstGeom>
            <a:ln>
              <a:headEnd type="none" w="med" len="med"/>
              <a:tailEnd type="stealth" w="med" len="med"/>
            </a:ln>
          </p:spPr>
          <p:style>
            <a:lnRef idx="1">
              <a:schemeClr val="accent2"/>
            </a:lnRef>
            <a:fillRef idx="0">
              <a:schemeClr val="accent2"/>
            </a:fillRef>
            <a:effectRef idx="0">
              <a:schemeClr val="accent2"/>
            </a:effectRef>
            <a:fontRef idx="minor">
              <a:schemeClr val="tx1"/>
            </a:fontRef>
          </p:style>
        </p:cxnSp>
        <p:cxnSp>
          <p:nvCxnSpPr>
            <p:cNvPr id="45" name="Straight Arrow Connector 44">
              <a:extLst>
                <a:ext uri="{FF2B5EF4-FFF2-40B4-BE49-F238E27FC236}">
                  <a16:creationId xmlns:a16="http://schemas.microsoft.com/office/drawing/2014/main" id="{92DC6F51-7D82-4893-9E89-1D2F09AC34CD}"/>
                </a:ext>
              </a:extLst>
            </p:cNvPr>
            <p:cNvCxnSpPr>
              <a:cxnSpLocks/>
              <a:stCxn id="56" idx="0"/>
              <a:endCxn id="39" idx="2"/>
            </p:cNvCxnSpPr>
            <p:nvPr/>
          </p:nvCxnSpPr>
          <p:spPr bwMode="auto">
            <a:xfrm flipV="1">
              <a:off x="5270999" y="4527910"/>
              <a:ext cx="9306" cy="841156"/>
            </a:xfrm>
            <a:prstGeom prst="straightConnector1">
              <a:avLst/>
            </a:prstGeom>
            <a:ln>
              <a:headEnd type="none" w="med" len="med"/>
              <a:tailEnd type="stealth" w="med" len="med"/>
            </a:ln>
          </p:spPr>
          <p:style>
            <a:lnRef idx="1">
              <a:schemeClr val="accent2"/>
            </a:lnRef>
            <a:fillRef idx="0">
              <a:schemeClr val="accent2"/>
            </a:fillRef>
            <a:effectRef idx="0">
              <a:schemeClr val="accent2"/>
            </a:effectRef>
            <a:fontRef idx="minor">
              <a:schemeClr val="tx1"/>
            </a:fontRef>
          </p:style>
        </p:cxnSp>
        <p:cxnSp>
          <p:nvCxnSpPr>
            <p:cNvPr id="46" name="Straight Arrow Connector 45">
              <a:extLst>
                <a:ext uri="{FF2B5EF4-FFF2-40B4-BE49-F238E27FC236}">
                  <a16:creationId xmlns:a16="http://schemas.microsoft.com/office/drawing/2014/main" id="{89F64638-905A-4A02-9BB8-B1FDC5CE1A57}"/>
                </a:ext>
              </a:extLst>
            </p:cNvPr>
            <p:cNvCxnSpPr>
              <a:cxnSpLocks/>
              <a:stCxn id="41" idx="0"/>
              <a:endCxn id="38" idx="2"/>
            </p:cNvCxnSpPr>
            <p:nvPr/>
          </p:nvCxnSpPr>
          <p:spPr bwMode="auto">
            <a:xfrm flipH="1" flipV="1">
              <a:off x="3996920" y="4532326"/>
              <a:ext cx="904" cy="836740"/>
            </a:xfrm>
            <a:prstGeom prst="straightConnector1">
              <a:avLst/>
            </a:prstGeom>
            <a:ln>
              <a:headEnd type="none" w="med" len="med"/>
              <a:tailEnd type="stealth" w="med" len="med"/>
            </a:ln>
          </p:spPr>
          <p:style>
            <a:lnRef idx="1">
              <a:schemeClr val="accent2"/>
            </a:lnRef>
            <a:fillRef idx="0">
              <a:schemeClr val="accent2"/>
            </a:fillRef>
            <a:effectRef idx="0">
              <a:schemeClr val="accent2"/>
            </a:effectRef>
            <a:fontRef idx="minor">
              <a:schemeClr val="tx1"/>
            </a:fontRef>
          </p:style>
        </p:cxnSp>
        <p:cxnSp>
          <p:nvCxnSpPr>
            <p:cNvPr id="47" name="Straight Arrow Connector 46">
              <a:extLst>
                <a:ext uri="{FF2B5EF4-FFF2-40B4-BE49-F238E27FC236}">
                  <a16:creationId xmlns:a16="http://schemas.microsoft.com/office/drawing/2014/main" id="{77FCC3F9-DB1A-4DD3-B6FE-4FD4DAF36635}"/>
                </a:ext>
              </a:extLst>
            </p:cNvPr>
            <p:cNvCxnSpPr>
              <a:cxnSpLocks/>
              <a:stCxn id="37" idx="0"/>
              <a:endCxn id="33" idx="2"/>
            </p:cNvCxnSpPr>
            <p:nvPr/>
          </p:nvCxnSpPr>
          <p:spPr bwMode="auto">
            <a:xfrm flipV="1">
              <a:off x="1335224" y="3234317"/>
              <a:ext cx="0" cy="717860"/>
            </a:xfrm>
            <a:prstGeom prst="straightConnector1">
              <a:avLst/>
            </a:prstGeom>
            <a:ln>
              <a:headEnd type="none" w="med" len="med"/>
              <a:tailEnd type="stealth" w="med" len="med"/>
            </a:ln>
          </p:spPr>
          <p:style>
            <a:lnRef idx="1">
              <a:schemeClr val="accent2"/>
            </a:lnRef>
            <a:fillRef idx="0">
              <a:schemeClr val="accent2"/>
            </a:fillRef>
            <a:effectRef idx="0">
              <a:schemeClr val="accent2"/>
            </a:effectRef>
            <a:fontRef idx="minor">
              <a:schemeClr val="tx1"/>
            </a:fontRef>
          </p:style>
        </p:cxnSp>
        <p:cxnSp>
          <p:nvCxnSpPr>
            <p:cNvPr id="48" name="Straight Arrow Connector 47">
              <a:extLst>
                <a:ext uri="{FF2B5EF4-FFF2-40B4-BE49-F238E27FC236}">
                  <a16:creationId xmlns:a16="http://schemas.microsoft.com/office/drawing/2014/main" id="{9DD94495-83E6-4772-AD46-BFF7E24F88C6}"/>
                </a:ext>
              </a:extLst>
            </p:cNvPr>
            <p:cNvCxnSpPr>
              <a:cxnSpLocks/>
              <a:stCxn id="40" idx="0"/>
              <a:endCxn id="32" idx="2"/>
            </p:cNvCxnSpPr>
            <p:nvPr/>
          </p:nvCxnSpPr>
          <p:spPr bwMode="auto">
            <a:xfrm flipV="1">
              <a:off x="6582512" y="3242826"/>
              <a:ext cx="0" cy="714367"/>
            </a:xfrm>
            <a:prstGeom prst="straightConnector1">
              <a:avLst/>
            </a:prstGeom>
            <a:ln>
              <a:headEnd type="none" w="med" len="med"/>
              <a:tailEnd type="stealth" w="med" len="med"/>
            </a:ln>
          </p:spPr>
          <p:style>
            <a:lnRef idx="1">
              <a:schemeClr val="accent2"/>
            </a:lnRef>
            <a:fillRef idx="0">
              <a:schemeClr val="accent2"/>
            </a:fillRef>
            <a:effectRef idx="0">
              <a:schemeClr val="accent2"/>
            </a:effectRef>
            <a:fontRef idx="minor">
              <a:schemeClr val="tx1"/>
            </a:fontRef>
          </p:style>
        </p:cxnSp>
        <p:cxnSp>
          <p:nvCxnSpPr>
            <p:cNvPr id="49" name="Straight Arrow Connector 48">
              <a:extLst>
                <a:ext uri="{FF2B5EF4-FFF2-40B4-BE49-F238E27FC236}">
                  <a16:creationId xmlns:a16="http://schemas.microsoft.com/office/drawing/2014/main" id="{B4E5114E-162D-4D64-8C85-D86C2C89EA3F}"/>
                </a:ext>
              </a:extLst>
            </p:cNvPr>
            <p:cNvCxnSpPr>
              <a:cxnSpLocks/>
              <a:stCxn id="39" idx="0"/>
              <a:endCxn id="34" idx="2"/>
            </p:cNvCxnSpPr>
            <p:nvPr/>
          </p:nvCxnSpPr>
          <p:spPr bwMode="auto">
            <a:xfrm flipH="1" flipV="1">
              <a:off x="5270999" y="3244141"/>
              <a:ext cx="9306" cy="708036"/>
            </a:xfrm>
            <a:prstGeom prst="straightConnector1">
              <a:avLst/>
            </a:prstGeom>
            <a:ln>
              <a:headEnd type="none" w="med" len="med"/>
              <a:tailEnd type="stealth" w="med" len="med"/>
            </a:ln>
          </p:spPr>
          <p:style>
            <a:lnRef idx="1">
              <a:schemeClr val="accent2"/>
            </a:lnRef>
            <a:fillRef idx="0">
              <a:schemeClr val="accent2"/>
            </a:fillRef>
            <a:effectRef idx="0">
              <a:schemeClr val="accent2"/>
            </a:effectRef>
            <a:fontRef idx="minor">
              <a:schemeClr val="tx1"/>
            </a:fontRef>
          </p:style>
        </p:cxnSp>
        <p:cxnSp>
          <p:nvCxnSpPr>
            <p:cNvPr id="50" name="Straight Arrow Connector 49">
              <a:extLst>
                <a:ext uri="{FF2B5EF4-FFF2-40B4-BE49-F238E27FC236}">
                  <a16:creationId xmlns:a16="http://schemas.microsoft.com/office/drawing/2014/main" id="{4E233E70-ECF5-4D9B-8893-0C127FF04AD3}"/>
                </a:ext>
              </a:extLst>
            </p:cNvPr>
            <p:cNvCxnSpPr>
              <a:cxnSpLocks/>
              <a:stCxn id="38" idx="0"/>
              <a:endCxn id="35" idx="2"/>
            </p:cNvCxnSpPr>
            <p:nvPr/>
          </p:nvCxnSpPr>
          <p:spPr bwMode="auto">
            <a:xfrm flipH="1" flipV="1">
              <a:off x="3993175" y="3242826"/>
              <a:ext cx="3745" cy="713767"/>
            </a:xfrm>
            <a:prstGeom prst="straightConnector1">
              <a:avLst/>
            </a:prstGeom>
            <a:ln>
              <a:headEnd type="none" w="med" len="med"/>
              <a:tailEnd type="stealth" w="med" len="med"/>
            </a:ln>
          </p:spPr>
          <p:style>
            <a:lnRef idx="1">
              <a:schemeClr val="accent2"/>
            </a:lnRef>
            <a:fillRef idx="0">
              <a:schemeClr val="accent2"/>
            </a:fillRef>
            <a:effectRef idx="0">
              <a:schemeClr val="accent2"/>
            </a:effectRef>
            <a:fontRef idx="minor">
              <a:schemeClr val="tx1"/>
            </a:fontRef>
          </p:style>
        </p:cxnSp>
        <p:cxnSp>
          <p:nvCxnSpPr>
            <p:cNvPr id="51" name="Straight Arrow Connector 50">
              <a:extLst>
                <a:ext uri="{FF2B5EF4-FFF2-40B4-BE49-F238E27FC236}">
                  <a16:creationId xmlns:a16="http://schemas.microsoft.com/office/drawing/2014/main" id="{340B0BCB-9C52-4646-AEEA-51B55E68B5DF}"/>
                </a:ext>
              </a:extLst>
            </p:cNvPr>
            <p:cNvCxnSpPr>
              <a:cxnSpLocks/>
              <a:stCxn id="36" idx="0"/>
              <a:endCxn id="54" idx="2"/>
            </p:cNvCxnSpPr>
            <p:nvPr/>
          </p:nvCxnSpPr>
          <p:spPr bwMode="auto">
            <a:xfrm flipV="1">
              <a:off x="2645637" y="3245332"/>
              <a:ext cx="0" cy="695428"/>
            </a:xfrm>
            <a:prstGeom prst="straightConnector1">
              <a:avLst/>
            </a:prstGeom>
            <a:ln>
              <a:headEnd type="none" w="med" len="med"/>
              <a:tailEnd type="stealth" w="med" len="med"/>
            </a:ln>
          </p:spPr>
          <p:style>
            <a:lnRef idx="1">
              <a:schemeClr val="accent2"/>
            </a:lnRef>
            <a:fillRef idx="0">
              <a:schemeClr val="accent2"/>
            </a:fillRef>
            <a:effectRef idx="0">
              <a:schemeClr val="accent2"/>
            </a:effectRef>
            <a:fontRef idx="minor">
              <a:schemeClr val="tx1"/>
            </a:fontRef>
          </p:style>
        </p:cxnSp>
        <p:sp>
          <p:nvSpPr>
            <p:cNvPr id="53" name="Rectangle 52">
              <a:extLst>
                <a:ext uri="{FF2B5EF4-FFF2-40B4-BE49-F238E27FC236}">
                  <a16:creationId xmlns:a16="http://schemas.microsoft.com/office/drawing/2014/main" id="{019666EC-4765-4BBE-8C3E-AAC6520CEEFD}"/>
                </a:ext>
              </a:extLst>
            </p:cNvPr>
            <p:cNvSpPr/>
            <p:nvPr/>
          </p:nvSpPr>
          <p:spPr bwMode="auto">
            <a:xfrm>
              <a:off x="4068718" y="1859764"/>
              <a:ext cx="620332" cy="303640"/>
            </a:xfrm>
            <a:prstGeom prst="rect">
              <a:avLst/>
            </a:prstGeom>
            <a:solidFill>
              <a:srgbClr val="92D050"/>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none" lIns="90000" tIns="82800" rIns="90000" bIns="46800" numCol="1" rtlCol="0" anchor="ctr" anchorCtr="0" compatLnSpc="1">
              <a:prstTxWarp prst="textNoShape">
                <a:avLst/>
              </a:prstTxWarp>
            </a:bodyPr>
            <a:lstStyle/>
            <a:p>
              <a:pPr marL="0" marR="0" indent="0" algn="ctr" defTabSz="914400" rtl="0" eaLnBrk="1" fontAlgn="base" latinLnBrk="0" hangingPunct="1">
                <a:lnSpc>
                  <a:spcPct val="110000"/>
                </a:lnSpc>
                <a:spcBef>
                  <a:spcPct val="0"/>
                </a:spcBef>
                <a:spcAft>
                  <a:spcPct val="0"/>
                </a:spcAft>
                <a:buClrTx/>
                <a:buSzTx/>
                <a:buFontTx/>
                <a:buNone/>
                <a:tabLst/>
              </a:pPr>
              <a:r>
                <a:rPr lang="de-DE" sz="1100">
                  <a:solidFill>
                    <a:schemeClr val="tx1"/>
                  </a:solidFill>
                  <a:latin typeface="LindeDaxPowerPoint" pitchFamily="34" charset="0"/>
                </a:rPr>
                <a:t>S/4</a:t>
              </a:r>
              <a:endParaRPr kumimoji="0" lang="en-US" sz="1100" b="0" i="0" u="none" strike="noStrike" cap="none" normalizeH="0" baseline="0">
                <a:ln>
                  <a:noFill/>
                </a:ln>
                <a:solidFill>
                  <a:schemeClr val="tx1"/>
                </a:solidFill>
                <a:effectLst/>
                <a:latin typeface="LindeDaxPowerPoint" pitchFamily="34" charset="0"/>
              </a:endParaRPr>
            </a:p>
          </p:txBody>
        </p:sp>
        <p:sp>
          <p:nvSpPr>
            <p:cNvPr id="54" name="Rectangle 53">
              <a:extLst>
                <a:ext uri="{FF2B5EF4-FFF2-40B4-BE49-F238E27FC236}">
                  <a16:creationId xmlns:a16="http://schemas.microsoft.com/office/drawing/2014/main" id="{F756F625-6E62-4DE5-9CC7-D32E53264D91}"/>
                </a:ext>
              </a:extLst>
            </p:cNvPr>
            <p:cNvSpPr/>
            <p:nvPr/>
          </p:nvSpPr>
          <p:spPr bwMode="gray">
            <a:xfrm>
              <a:off x="2163037" y="2669599"/>
              <a:ext cx="965200" cy="575733"/>
            </a:xfrm>
            <a:prstGeom prst="rect">
              <a:avLst/>
            </a:prstGeom>
            <a:solidFill>
              <a:srgbClr val="FFC000"/>
            </a:solidFill>
            <a:ln w="6350" algn="ctr">
              <a:solidFill>
                <a:schemeClr val="tx1"/>
              </a:solidFill>
              <a:miter lim="800000"/>
              <a:headEnd/>
              <a:tailEnd/>
            </a:ln>
            <a:scene3d>
              <a:camera prst="orthographicFront"/>
              <a:lightRig rig="threePt" dir="t"/>
            </a:scene3d>
            <a:sp3d>
              <a:bevelT w="165100" prst="coolSlant"/>
            </a:sp3d>
          </p:spPr>
          <p:txBody>
            <a:bodyPr lIns="90000" tIns="72000" rIns="90000" bIns="72000" anchor="ctr"/>
            <a:lstStyle/>
            <a:p>
              <a:pPr algn="ctr">
                <a:spcBef>
                  <a:spcPct val="50000"/>
                </a:spcBef>
                <a:buClr>
                  <a:srgbClr val="F0AB00"/>
                </a:buClr>
                <a:buSzPct val="80000"/>
              </a:pPr>
              <a:r>
                <a:rPr lang="de-DE" sz="1000" kern="0">
                  <a:solidFill>
                    <a:srgbClr val="00305C"/>
                  </a:solidFill>
                  <a:ea typeface="Arial Unicode MS" pitchFamily="34" charset="-128"/>
                </a:rPr>
                <a:t>P1A</a:t>
              </a:r>
              <a:endParaRPr lang="en-US" sz="1000" kern="0">
                <a:solidFill>
                  <a:srgbClr val="00305C"/>
                </a:solidFill>
                <a:ea typeface="Arial Unicode MS" pitchFamily="34" charset="-128"/>
              </a:endParaRPr>
            </a:p>
          </p:txBody>
        </p:sp>
        <p:sp>
          <p:nvSpPr>
            <p:cNvPr id="56" name="Rectangle 55">
              <a:extLst>
                <a:ext uri="{FF2B5EF4-FFF2-40B4-BE49-F238E27FC236}">
                  <a16:creationId xmlns:a16="http://schemas.microsoft.com/office/drawing/2014/main" id="{4E952C29-9753-4E11-9455-0A69A49A7950}"/>
                </a:ext>
              </a:extLst>
            </p:cNvPr>
            <p:cNvSpPr/>
            <p:nvPr/>
          </p:nvSpPr>
          <p:spPr bwMode="gray">
            <a:xfrm>
              <a:off x="4788399" y="5369066"/>
              <a:ext cx="965200" cy="633306"/>
            </a:xfrm>
            <a:prstGeom prst="rect">
              <a:avLst/>
            </a:prstGeom>
            <a:solidFill>
              <a:srgbClr val="FFC000"/>
            </a:solidFill>
            <a:ln w="6350" algn="ctr">
              <a:solidFill>
                <a:schemeClr val="tx1"/>
              </a:solidFill>
              <a:miter lim="800000"/>
              <a:headEnd/>
              <a:tailEnd/>
            </a:ln>
            <a:scene3d>
              <a:camera prst="orthographicFront"/>
              <a:lightRig rig="threePt" dir="t"/>
            </a:scene3d>
            <a:sp3d>
              <a:bevelT w="165100" prst="coolSlant"/>
            </a:sp3d>
          </p:spPr>
          <p:txBody>
            <a:bodyPr lIns="90000" tIns="72000" rIns="90000" bIns="72000" anchor="ctr"/>
            <a:lstStyle/>
            <a:p>
              <a:pPr algn="ctr">
                <a:spcBef>
                  <a:spcPct val="50000"/>
                </a:spcBef>
                <a:buClr>
                  <a:srgbClr val="F0AB00"/>
                </a:buClr>
                <a:buSzPct val="80000"/>
              </a:pPr>
              <a:r>
                <a:rPr lang="de-DE" sz="1000" kern="0">
                  <a:solidFill>
                    <a:srgbClr val="00305C"/>
                  </a:solidFill>
                  <a:ea typeface="Arial Unicode MS" pitchFamily="34" charset="-128"/>
                </a:rPr>
                <a:t>D6A</a:t>
              </a:r>
              <a:endParaRPr lang="en-US" sz="1000" kern="0">
                <a:solidFill>
                  <a:srgbClr val="00305C"/>
                </a:solidFill>
                <a:ea typeface="Arial Unicode MS" pitchFamily="34" charset="-128"/>
              </a:endParaRPr>
            </a:p>
          </p:txBody>
        </p:sp>
        <p:sp>
          <p:nvSpPr>
            <p:cNvPr id="57" name="Rectangle 56">
              <a:extLst>
                <a:ext uri="{FF2B5EF4-FFF2-40B4-BE49-F238E27FC236}">
                  <a16:creationId xmlns:a16="http://schemas.microsoft.com/office/drawing/2014/main" id="{CEB353C6-BC14-4160-A06F-49792DE971C5}"/>
                </a:ext>
              </a:extLst>
            </p:cNvPr>
            <p:cNvSpPr/>
            <p:nvPr/>
          </p:nvSpPr>
          <p:spPr bwMode="gray">
            <a:xfrm>
              <a:off x="2163037" y="5387898"/>
              <a:ext cx="965200" cy="633306"/>
            </a:xfrm>
            <a:prstGeom prst="rect">
              <a:avLst/>
            </a:prstGeom>
            <a:solidFill>
              <a:srgbClr val="FFC000"/>
            </a:solidFill>
            <a:ln w="6350" algn="ctr">
              <a:solidFill>
                <a:schemeClr val="tx1"/>
              </a:solidFill>
              <a:miter lim="800000"/>
              <a:headEnd/>
              <a:tailEnd/>
            </a:ln>
            <a:scene3d>
              <a:camera prst="orthographicFront"/>
              <a:lightRig rig="threePt" dir="t"/>
            </a:scene3d>
            <a:sp3d>
              <a:bevelT w="165100" prst="coolSlant"/>
            </a:sp3d>
          </p:spPr>
          <p:txBody>
            <a:bodyPr lIns="90000" tIns="72000" rIns="90000" bIns="72000" anchor="ctr"/>
            <a:lstStyle/>
            <a:p>
              <a:pPr algn="ctr">
                <a:spcBef>
                  <a:spcPct val="50000"/>
                </a:spcBef>
                <a:buClr>
                  <a:srgbClr val="F0AB00"/>
                </a:buClr>
                <a:buSzPct val="80000"/>
              </a:pPr>
              <a:r>
                <a:rPr lang="de-DE" sz="1000" kern="0">
                  <a:solidFill>
                    <a:srgbClr val="00305C"/>
                  </a:solidFill>
                  <a:ea typeface="Arial Unicode MS" pitchFamily="34" charset="-128"/>
                </a:rPr>
                <a:t>D1A</a:t>
              </a:r>
              <a:endParaRPr lang="en-US" sz="1000" kern="0">
                <a:solidFill>
                  <a:srgbClr val="00305C"/>
                </a:solidFill>
                <a:ea typeface="Arial Unicode MS" pitchFamily="34" charset="-128"/>
              </a:endParaRPr>
            </a:p>
          </p:txBody>
        </p:sp>
        <p:sp>
          <p:nvSpPr>
            <p:cNvPr id="58" name="Rectangle 57">
              <a:extLst>
                <a:ext uri="{FF2B5EF4-FFF2-40B4-BE49-F238E27FC236}">
                  <a16:creationId xmlns:a16="http://schemas.microsoft.com/office/drawing/2014/main" id="{2B296B6C-346B-4B67-8B29-C507BA164B3C}"/>
                </a:ext>
              </a:extLst>
            </p:cNvPr>
            <p:cNvSpPr/>
            <p:nvPr/>
          </p:nvSpPr>
          <p:spPr bwMode="gray">
            <a:xfrm>
              <a:off x="852624" y="5387898"/>
              <a:ext cx="965200" cy="633306"/>
            </a:xfrm>
            <a:prstGeom prst="rect">
              <a:avLst/>
            </a:prstGeom>
            <a:solidFill>
              <a:srgbClr val="FFC000"/>
            </a:solidFill>
            <a:ln w="6350" algn="ctr">
              <a:solidFill>
                <a:schemeClr val="tx1"/>
              </a:solidFill>
              <a:miter lim="800000"/>
              <a:headEnd/>
              <a:tailEnd/>
            </a:ln>
            <a:scene3d>
              <a:camera prst="orthographicFront"/>
              <a:lightRig rig="threePt" dir="t"/>
            </a:scene3d>
            <a:sp3d>
              <a:bevelT w="165100" prst="coolSlant"/>
            </a:sp3d>
          </p:spPr>
          <p:txBody>
            <a:bodyPr lIns="90000" tIns="72000" rIns="90000" bIns="72000" anchor="ctr"/>
            <a:lstStyle/>
            <a:p>
              <a:pPr algn="ctr">
                <a:spcBef>
                  <a:spcPct val="50000"/>
                </a:spcBef>
                <a:buClr>
                  <a:srgbClr val="F0AB00"/>
                </a:buClr>
                <a:buSzPct val="80000"/>
              </a:pPr>
              <a:r>
                <a:rPr lang="de-DE" sz="1000" kern="0">
                  <a:solidFill>
                    <a:srgbClr val="00305C"/>
                  </a:solidFill>
                  <a:ea typeface="Arial Unicode MS" pitchFamily="34" charset="-128"/>
                </a:rPr>
                <a:t>D2A</a:t>
              </a:r>
              <a:endParaRPr lang="en-US" sz="1000" kern="0">
                <a:solidFill>
                  <a:srgbClr val="00305C"/>
                </a:solidFill>
                <a:ea typeface="Arial Unicode MS" pitchFamily="34" charset="-128"/>
              </a:endParaRPr>
            </a:p>
          </p:txBody>
        </p:sp>
        <p:sp>
          <p:nvSpPr>
            <p:cNvPr id="59" name="Rectangle 58">
              <a:extLst>
                <a:ext uri="{FF2B5EF4-FFF2-40B4-BE49-F238E27FC236}">
                  <a16:creationId xmlns:a16="http://schemas.microsoft.com/office/drawing/2014/main" id="{BB8E504C-A323-41C9-8C73-DA565D61B937}"/>
                </a:ext>
              </a:extLst>
            </p:cNvPr>
            <p:cNvSpPr/>
            <p:nvPr/>
          </p:nvSpPr>
          <p:spPr bwMode="gray">
            <a:xfrm>
              <a:off x="6103637" y="5369066"/>
              <a:ext cx="965200" cy="633306"/>
            </a:xfrm>
            <a:prstGeom prst="rect">
              <a:avLst/>
            </a:prstGeom>
            <a:solidFill>
              <a:srgbClr val="FFC000"/>
            </a:solidFill>
            <a:ln w="6350" algn="ctr">
              <a:solidFill>
                <a:schemeClr val="tx1"/>
              </a:solidFill>
              <a:miter lim="800000"/>
              <a:headEnd/>
              <a:tailEnd/>
            </a:ln>
            <a:scene3d>
              <a:camera prst="orthographicFront"/>
              <a:lightRig rig="threePt" dir="t"/>
            </a:scene3d>
            <a:sp3d>
              <a:bevelT w="165100" prst="coolSlant"/>
            </a:sp3d>
          </p:spPr>
          <p:txBody>
            <a:bodyPr lIns="90000" tIns="72000" rIns="90000" bIns="72000" anchor="ctr"/>
            <a:lstStyle/>
            <a:p>
              <a:pPr algn="ctr">
                <a:spcBef>
                  <a:spcPct val="50000"/>
                </a:spcBef>
                <a:buClr>
                  <a:srgbClr val="F0AB00"/>
                </a:buClr>
                <a:buSzPct val="80000"/>
              </a:pPr>
              <a:r>
                <a:rPr lang="de-DE" sz="1000" kern="0">
                  <a:solidFill>
                    <a:srgbClr val="00305C"/>
                  </a:solidFill>
                  <a:ea typeface="Arial Unicode MS" pitchFamily="34" charset="-128"/>
                </a:rPr>
                <a:t>D8A</a:t>
              </a:r>
              <a:endParaRPr lang="en-US" sz="1000" kern="0">
                <a:solidFill>
                  <a:srgbClr val="00305C"/>
                </a:solidFill>
                <a:ea typeface="Arial Unicode MS" pitchFamily="34" charset="-128"/>
              </a:endParaRPr>
            </a:p>
          </p:txBody>
        </p:sp>
        <p:sp>
          <p:nvSpPr>
            <p:cNvPr id="61" name="Rectangle 60">
              <a:extLst>
                <a:ext uri="{FF2B5EF4-FFF2-40B4-BE49-F238E27FC236}">
                  <a16:creationId xmlns:a16="http://schemas.microsoft.com/office/drawing/2014/main" id="{57DE7F27-BD27-4074-BEA8-830B8305758F}"/>
                </a:ext>
              </a:extLst>
            </p:cNvPr>
            <p:cNvSpPr/>
            <p:nvPr/>
          </p:nvSpPr>
          <p:spPr bwMode="gray">
            <a:xfrm>
              <a:off x="7418875" y="5369066"/>
              <a:ext cx="965200" cy="633306"/>
            </a:xfrm>
            <a:prstGeom prst="rect">
              <a:avLst/>
            </a:prstGeom>
            <a:solidFill>
              <a:srgbClr val="FFC000"/>
            </a:solidFill>
            <a:ln w="6350" algn="ctr">
              <a:solidFill>
                <a:schemeClr val="tx1"/>
              </a:solidFill>
              <a:miter lim="800000"/>
              <a:headEnd/>
              <a:tailEnd/>
            </a:ln>
            <a:scene3d>
              <a:camera prst="orthographicFront"/>
              <a:lightRig rig="threePt" dir="t"/>
            </a:scene3d>
            <a:sp3d>
              <a:bevelT w="165100" prst="coolSlant"/>
            </a:sp3d>
          </p:spPr>
          <p:txBody>
            <a:bodyPr lIns="90000" tIns="72000" rIns="90000" bIns="72000" anchor="ctr"/>
            <a:lstStyle/>
            <a:p>
              <a:pPr algn="ctr">
                <a:spcBef>
                  <a:spcPct val="50000"/>
                </a:spcBef>
                <a:buClr>
                  <a:srgbClr val="F0AB00"/>
                </a:buClr>
                <a:buSzPct val="80000"/>
              </a:pPr>
              <a:r>
                <a:rPr lang="de-DE" sz="1000" kern="0">
                  <a:solidFill>
                    <a:srgbClr val="00305C"/>
                  </a:solidFill>
                  <a:ea typeface="Arial Unicode MS" pitchFamily="34" charset="-128"/>
                </a:rPr>
                <a:t>D4A</a:t>
              </a:r>
              <a:endParaRPr lang="en-US" sz="1000" kern="0">
                <a:solidFill>
                  <a:srgbClr val="00305C"/>
                </a:solidFill>
                <a:ea typeface="Arial Unicode MS" pitchFamily="34" charset="-128"/>
              </a:endParaRPr>
            </a:p>
          </p:txBody>
        </p:sp>
        <p:sp>
          <p:nvSpPr>
            <p:cNvPr id="64" name="Rectangle 63">
              <a:extLst>
                <a:ext uri="{FF2B5EF4-FFF2-40B4-BE49-F238E27FC236}">
                  <a16:creationId xmlns:a16="http://schemas.microsoft.com/office/drawing/2014/main" id="{4C90DD29-8BBF-4D0E-97D3-49D2CF33CB9F}"/>
                </a:ext>
              </a:extLst>
            </p:cNvPr>
            <p:cNvSpPr/>
            <p:nvPr/>
          </p:nvSpPr>
          <p:spPr bwMode="gray">
            <a:xfrm>
              <a:off x="7418875" y="3952177"/>
              <a:ext cx="965200" cy="575733"/>
            </a:xfrm>
            <a:prstGeom prst="rect">
              <a:avLst/>
            </a:prstGeom>
            <a:solidFill>
              <a:srgbClr val="FFC000"/>
            </a:solidFill>
            <a:ln w="6350" algn="ctr">
              <a:solidFill>
                <a:schemeClr val="tx1"/>
              </a:solidFill>
              <a:miter lim="800000"/>
              <a:headEnd/>
              <a:tailEnd/>
            </a:ln>
            <a:scene3d>
              <a:camera prst="orthographicFront"/>
              <a:lightRig rig="threePt" dir="t"/>
            </a:scene3d>
            <a:sp3d>
              <a:bevelT w="165100" prst="coolSlant"/>
            </a:sp3d>
          </p:spPr>
          <p:txBody>
            <a:bodyPr lIns="90000" tIns="72000" rIns="90000" bIns="72000" anchor="ctr"/>
            <a:lstStyle/>
            <a:p>
              <a:pPr algn="ctr">
                <a:spcBef>
                  <a:spcPct val="50000"/>
                </a:spcBef>
                <a:buClr>
                  <a:srgbClr val="F0AB00"/>
                </a:buClr>
                <a:buSzPct val="80000"/>
              </a:pPr>
              <a:r>
                <a:rPr lang="de-DE" sz="1000" kern="0">
                  <a:solidFill>
                    <a:srgbClr val="00305C"/>
                  </a:solidFill>
                  <a:ea typeface="Arial Unicode MS" pitchFamily="34" charset="-128"/>
                </a:rPr>
                <a:t>Q4A</a:t>
              </a:r>
              <a:endParaRPr lang="en-US" sz="1000" kern="0">
                <a:solidFill>
                  <a:srgbClr val="00305C"/>
                </a:solidFill>
                <a:ea typeface="Arial Unicode MS" pitchFamily="34" charset="-128"/>
              </a:endParaRPr>
            </a:p>
          </p:txBody>
        </p:sp>
        <p:sp>
          <p:nvSpPr>
            <p:cNvPr id="67" name="Rectangle 66">
              <a:extLst>
                <a:ext uri="{FF2B5EF4-FFF2-40B4-BE49-F238E27FC236}">
                  <a16:creationId xmlns:a16="http://schemas.microsoft.com/office/drawing/2014/main" id="{A6691108-A806-45A8-99C9-2A79E1D9260A}"/>
                </a:ext>
              </a:extLst>
            </p:cNvPr>
            <p:cNvSpPr/>
            <p:nvPr/>
          </p:nvSpPr>
          <p:spPr bwMode="gray">
            <a:xfrm>
              <a:off x="7418875" y="2681346"/>
              <a:ext cx="965200" cy="570455"/>
            </a:xfrm>
            <a:prstGeom prst="rect">
              <a:avLst/>
            </a:prstGeom>
            <a:solidFill>
              <a:srgbClr val="FFC000"/>
            </a:solidFill>
            <a:ln w="6350" algn="ctr">
              <a:solidFill>
                <a:schemeClr val="tx1"/>
              </a:solidFill>
              <a:miter lim="800000"/>
              <a:headEnd/>
              <a:tailEnd/>
            </a:ln>
            <a:scene3d>
              <a:camera prst="orthographicFront"/>
              <a:lightRig rig="threePt" dir="t"/>
            </a:scene3d>
            <a:sp3d>
              <a:bevelT w="165100" prst="coolSlant"/>
            </a:sp3d>
          </p:spPr>
          <p:txBody>
            <a:bodyPr lIns="90000" tIns="72000" rIns="90000" bIns="72000" anchor="ctr"/>
            <a:lstStyle/>
            <a:p>
              <a:pPr algn="ctr">
                <a:spcBef>
                  <a:spcPct val="50000"/>
                </a:spcBef>
                <a:buClr>
                  <a:srgbClr val="F0AB00"/>
                </a:buClr>
                <a:buSzPct val="80000"/>
              </a:pPr>
              <a:r>
                <a:rPr lang="de-DE" sz="1000" kern="0">
                  <a:solidFill>
                    <a:srgbClr val="00305C"/>
                  </a:solidFill>
                  <a:ea typeface="Arial Unicode MS" pitchFamily="34" charset="-128"/>
                </a:rPr>
                <a:t>P4A</a:t>
              </a:r>
              <a:endParaRPr lang="en-US" sz="1000" kern="0">
                <a:solidFill>
                  <a:srgbClr val="00305C"/>
                </a:solidFill>
                <a:ea typeface="Arial Unicode MS" pitchFamily="34" charset="-128"/>
              </a:endParaRPr>
            </a:p>
          </p:txBody>
        </p:sp>
        <p:cxnSp>
          <p:nvCxnSpPr>
            <p:cNvPr id="68" name="Straight Arrow Connector 67">
              <a:extLst>
                <a:ext uri="{FF2B5EF4-FFF2-40B4-BE49-F238E27FC236}">
                  <a16:creationId xmlns:a16="http://schemas.microsoft.com/office/drawing/2014/main" id="{0ED62449-9B8C-4B21-9F61-CE5611C1FF19}"/>
                </a:ext>
              </a:extLst>
            </p:cNvPr>
            <p:cNvCxnSpPr>
              <a:cxnSpLocks/>
              <a:stCxn id="61" idx="0"/>
              <a:endCxn id="64" idx="2"/>
            </p:cNvCxnSpPr>
            <p:nvPr/>
          </p:nvCxnSpPr>
          <p:spPr bwMode="auto">
            <a:xfrm flipV="1">
              <a:off x="7901475" y="4527910"/>
              <a:ext cx="0" cy="841156"/>
            </a:xfrm>
            <a:prstGeom prst="straightConnector1">
              <a:avLst/>
            </a:prstGeom>
            <a:ln>
              <a:headEnd type="none" w="med" len="med"/>
              <a:tailEnd type="stealth" w="med" len="med"/>
            </a:ln>
          </p:spPr>
          <p:style>
            <a:lnRef idx="1">
              <a:schemeClr val="accent2"/>
            </a:lnRef>
            <a:fillRef idx="0">
              <a:schemeClr val="accent2"/>
            </a:fillRef>
            <a:effectRef idx="0">
              <a:schemeClr val="accent2"/>
            </a:effectRef>
            <a:fontRef idx="minor">
              <a:schemeClr val="tx1"/>
            </a:fontRef>
          </p:style>
        </p:cxnSp>
        <p:cxnSp>
          <p:nvCxnSpPr>
            <p:cNvPr id="69" name="Straight Arrow Connector 68">
              <a:extLst>
                <a:ext uri="{FF2B5EF4-FFF2-40B4-BE49-F238E27FC236}">
                  <a16:creationId xmlns:a16="http://schemas.microsoft.com/office/drawing/2014/main" id="{0E27EBD9-58AE-48A5-8525-802AC5E4E60A}"/>
                </a:ext>
              </a:extLst>
            </p:cNvPr>
            <p:cNvCxnSpPr>
              <a:cxnSpLocks/>
              <a:stCxn id="64" idx="0"/>
              <a:endCxn id="67" idx="2"/>
            </p:cNvCxnSpPr>
            <p:nvPr/>
          </p:nvCxnSpPr>
          <p:spPr bwMode="auto">
            <a:xfrm flipV="1">
              <a:off x="7901475" y="3251801"/>
              <a:ext cx="0" cy="700376"/>
            </a:xfrm>
            <a:prstGeom prst="straightConnector1">
              <a:avLst/>
            </a:prstGeom>
            <a:ln>
              <a:headEnd type="none" w="med" len="med"/>
              <a:tailEnd type="stealth" w="med" len="med"/>
            </a:ln>
          </p:spPr>
          <p:style>
            <a:lnRef idx="1">
              <a:schemeClr val="accent2"/>
            </a:lnRef>
            <a:fillRef idx="0">
              <a:schemeClr val="accent2"/>
            </a:fillRef>
            <a:effectRef idx="0">
              <a:schemeClr val="accent2"/>
            </a:effectRef>
            <a:fontRef idx="minor">
              <a:schemeClr val="tx1"/>
            </a:fontRef>
          </p:style>
        </p:cxnSp>
        <p:sp>
          <p:nvSpPr>
            <p:cNvPr id="71" name="TextBox 70">
              <a:extLst>
                <a:ext uri="{FF2B5EF4-FFF2-40B4-BE49-F238E27FC236}">
                  <a16:creationId xmlns:a16="http://schemas.microsoft.com/office/drawing/2014/main" id="{186B3244-B19E-48D9-A883-C39182AE24B7}"/>
                </a:ext>
              </a:extLst>
            </p:cNvPr>
            <p:cNvSpPr txBox="1"/>
            <p:nvPr/>
          </p:nvSpPr>
          <p:spPr>
            <a:xfrm>
              <a:off x="706544" y="2303358"/>
              <a:ext cx="1257361" cy="444685"/>
            </a:xfrm>
            <a:prstGeom prst="rect">
              <a:avLst/>
            </a:prstGeom>
            <a:noFill/>
          </p:spPr>
          <p:txBody>
            <a:bodyPr wrap="square" rtlCol="0">
              <a:spAutoFit/>
            </a:bodyPr>
            <a:lstStyle/>
            <a:p>
              <a:pPr algn="ctr"/>
              <a:r>
                <a:rPr lang="de-DE" sz="1200" b="1">
                  <a:solidFill>
                    <a:schemeClr val="accent1"/>
                  </a:solidFill>
                </a:rPr>
                <a:t>US/MX</a:t>
              </a:r>
            </a:p>
          </p:txBody>
        </p:sp>
        <p:sp>
          <p:nvSpPr>
            <p:cNvPr id="78" name="TextBox 77">
              <a:extLst>
                <a:ext uri="{FF2B5EF4-FFF2-40B4-BE49-F238E27FC236}">
                  <a16:creationId xmlns:a16="http://schemas.microsoft.com/office/drawing/2014/main" id="{DB1B58B8-37BC-4671-B4DB-7DAFAD9F8C70}"/>
                </a:ext>
              </a:extLst>
            </p:cNvPr>
            <p:cNvSpPr txBox="1"/>
            <p:nvPr/>
          </p:nvSpPr>
          <p:spPr>
            <a:xfrm>
              <a:off x="2016957" y="2314732"/>
              <a:ext cx="1257361" cy="444685"/>
            </a:xfrm>
            <a:prstGeom prst="rect">
              <a:avLst/>
            </a:prstGeom>
            <a:noFill/>
          </p:spPr>
          <p:txBody>
            <a:bodyPr wrap="square" rtlCol="0">
              <a:spAutoFit/>
            </a:bodyPr>
            <a:lstStyle/>
            <a:p>
              <a:pPr algn="ctr"/>
              <a:r>
                <a:rPr lang="de-DE" sz="1200" b="1">
                  <a:solidFill>
                    <a:schemeClr val="accent1"/>
                  </a:solidFill>
                </a:rPr>
                <a:t>RUI</a:t>
              </a:r>
            </a:p>
          </p:txBody>
        </p:sp>
        <p:sp>
          <p:nvSpPr>
            <p:cNvPr id="79" name="TextBox 78">
              <a:extLst>
                <a:ext uri="{FF2B5EF4-FFF2-40B4-BE49-F238E27FC236}">
                  <a16:creationId xmlns:a16="http://schemas.microsoft.com/office/drawing/2014/main" id="{6FF5E02D-9BBC-4BEC-A3CC-70BF2D8E2ABA}"/>
                </a:ext>
              </a:extLst>
            </p:cNvPr>
            <p:cNvSpPr txBox="1"/>
            <p:nvPr/>
          </p:nvSpPr>
          <p:spPr>
            <a:xfrm>
              <a:off x="3338331" y="2314732"/>
              <a:ext cx="1257361" cy="444685"/>
            </a:xfrm>
            <a:prstGeom prst="rect">
              <a:avLst/>
            </a:prstGeom>
            <a:noFill/>
          </p:spPr>
          <p:txBody>
            <a:bodyPr wrap="square" rtlCol="0">
              <a:spAutoFit/>
            </a:bodyPr>
            <a:lstStyle/>
            <a:p>
              <a:pPr algn="ctr"/>
              <a:r>
                <a:rPr lang="de-DE" sz="1200" b="1">
                  <a:solidFill>
                    <a:schemeClr val="accent1"/>
                  </a:solidFill>
                </a:rPr>
                <a:t>Afrox</a:t>
              </a:r>
            </a:p>
          </p:txBody>
        </p:sp>
        <p:sp>
          <p:nvSpPr>
            <p:cNvPr id="80" name="TextBox 79">
              <a:extLst>
                <a:ext uri="{FF2B5EF4-FFF2-40B4-BE49-F238E27FC236}">
                  <a16:creationId xmlns:a16="http://schemas.microsoft.com/office/drawing/2014/main" id="{BED8AD9B-10F6-42FB-B5F7-B86E99D1516C}"/>
                </a:ext>
              </a:extLst>
            </p:cNvPr>
            <p:cNvSpPr txBox="1"/>
            <p:nvPr/>
          </p:nvSpPr>
          <p:spPr>
            <a:xfrm>
              <a:off x="4661488" y="2314732"/>
              <a:ext cx="1257361" cy="444685"/>
            </a:xfrm>
            <a:prstGeom prst="rect">
              <a:avLst/>
            </a:prstGeom>
            <a:noFill/>
          </p:spPr>
          <p:txBody>
            <a:bodyPr wrap="square" rtlCol="0">
              <a:spAutoFit/>
            </a:bodyPr>
            <a:lstStyle/>
            <a:p>
              <a:pPr algn="ctr"/>
              <a:r>
                <a:rPr lang="de-DE" sz="1200" b="1">
                  <a:solidFill>
                    <a:schemeClr val="accent1"/>
                  </a:solidFill>
                </a:rPr>
                <a:t>RGC</a:t>
              </a:r>
            </a:p>
          </p:txBody>
        </p:sp>
        <p:sp>
          <p:nvSpPr>
            <p:cNvPr id="81" name="TextBox 80">
              <a:extLst>
                <a:ext uri="{FF2B5EF4-FFF2-40B4-BE49-F238E27FC236}">
                  <a16:creationId xmlns:a16="http://schemas.microsoft.com/office/drawing/2014/main" id="{747F1CC0-609E-4EBD-9B8A-DAEDD1318F55}"/>
                </a:ext>
              </a:extLst>
            </p:cNvPr>
            <p:cNvSpPr txBox="1"/>
            <p:nvPr/>
          </p:nvSpPr>
          <p:spPr>
            <a:xfrm>
              <a:off x="5953832" y="2323787"/>
              <a:ext cx="1257361" cy="444685"/>
            </a:xfrm>
            <a:prstGeom prst="rect">
              <a:avLst/>
            </a:prstGeom>
            <a:noFill/>
          </p:spPr>
          <p:txBody>
            <a:bodyPr wrap="square" rtlCol="0">
              <a:spAutoFit/>
            </a:bodyPr>
            <a:lstStyle/>
            <a:p>
              <a:pPr algn="ctr"/>
              <a:r>
                <a:rPr lang="de-DE" sz="1200" b="1">
                  <a:solidFill>
                    <a:schemeClr val="accent1"/>
                  </a:solidFill>
                </a:rPr>
                <a:t>RSE</a:t>
              </a:r>
            </a:p>
          </p:txBody>
        </p:sp>
        <p:sp>
          <p:nvSpPr>
            <p:cNvPr id="82" name="TextBox 81">
              <a:extLst>
                <a:ext uri="{FF2B5EF4-FFF2-40B4-BE49-F238E27FC236}">
                  <a16:creationId xmlns:a16="http://schemas.microsoft.com/office/drawing/2014/main" id="{76202DA7-10DA-4201-ABDE-5D49365A4CE2}"/>
                </a:ext>
              </a:extLst>
            </p:cNvPr>
            <p:cNvSpPr txBox="1"/>
            <p:nvPr/>
          </p:nvSpPr>
          <p:spPr>
            <a:xfrm>
              <a:off x="7275972" y="2323787"/>
              <a:ext cx="1257361" cy="444685"/>
            </a:xfrm>
            <a:prstGeom prst="rect">
              <a:avLst/>
            </a:prstGeom>
            <a:noFill/>
          </p:spPr>
          <p:txBody>
            <a:bodyPr wrap="square" rtlCol="0">
              <a:spAutoFit/>
            </a:bodyPr>
            <a:lstStyle/>
            <a:p>
              <a:pPr algn="ctr"/>
              <a:r>
                <a:rPr lang="de-DE" sz="1200" b="1">
                  <a:solidFill>
                    <a:schemeClr val="accent1"/>
                  </a:solidFill>
                </a:rPr>
                <a:t>RSK</a:t>
              </a:r>
            </a:p>
          </p:txBody>
        </p:sp>
      </p:grpSp>
      <p:sp>
        <p:nvSpPr>
          <p:cNvPr id="3" name="TextBox 2">
            <a:extLst>
              <a:ext uri="{FF2B5EF4-FFF2-40B4-BE49-F238E27FC236}">
                <a16:creationId xmlns:a16="http://schemas.microsoft.com/office/drawing/2014/main" id="{AE4CF8AE-C35C-4A8E-BD1C-4411C06D889F}"/>
              </a:ext>
            </a:extLst>
          </p:cNvPr>
          <p:cNvSpPr txBox="1"/>
          <p:nvPr/>
        </p:nvSpPr>
        <p:spPr>
          <a:xfrm>
            <a:off x="1737957" y="1802469"/>
            <a:ext cx="1169679" cy="307777"/>
          </a:xfrm>
          <a:prstGeom prst="rect">
            <a:avLst/>
          </a:prstGeom>
          <a:solidFill>
            <a:schemeClr val="accent1"/>
          </a:solidFill>
        </p:spPr>
        <p:txBody>
          <a:bodyPr wrap="none" rtlCol="0">
            <a:spAutoFit/>
          </a:bodyPr>
          <a:lstStyle/>
          <a:p>
            <a:r>
              <a:rPr lang="en-US" sz="1400">
                <a:solidFill>
                  <a:schemeClr val="bg1"/>
                </a:solidFill>
              </a:rPr>
              <a:t>SAP ECC As-Is</a:t>
            </a:r>
          </a:p>
        </p:txBody>
      </p:sp>
      <p:sp>
        <p:nvSpPr>
          <p:cNvPr id="83" name="TextBox 82">
            <a:extLst>
              <a:ext uri="{FF2B5EF4-FFF2-40B4-BE49-F238E27FC236}">
                <a16:creationId xmlns:a16="http://schemas.microsoft.com/office/drawing/2014/main" id="{11590C12-6A63-4243-8CCA-FCCF0253D3E2}"/>
              </a:ext>
            </a:extLst>
          </p:cNvPr>
          <p:cNvSpPr txBox="1"/>
          <p:nvPr/>
        </p:nvSpPr>
        <p:spPr>
          <a:xfrm>
            <a:off x="6107000" y="1802469"/>
            <a:ext cx="1416798" cy="307777"/>
          </a:xfrm>
          <a:prstGeom prst="rect">
            <a:avLst/>
          </a:prstGeom>
          <a:solidFill>
            <a:schemeClr val="accent1"/>
          </a:solidFill>
        </p:spPr>
        <p:txBody>
          <a:bodyPr wrap="none" rtlCol="0">
            <a:spAutoFit/>
          </a:bodyPr>
          <a:lstStyle>
            <a:defPPr>
              <a:defRPr lang="en-US"/>
            </a:defPPr>
            <a:lvl1pPr>
              <a:defRPr sz="1100">
                <a:solidFill>
                  <a:schemeClr val="bg1"/>
                </a:solidFill>
              </a:defRPr>
            </a:lvl1pPr>
          </a:lstStyle>
          <a:p>
            <a:r>
              <a:rPr lang="en-US" sz="1400"/>
              <a:t>S/4 HANA To-Be</a:t>
            </a:r>
          </a:p>
        </p:txBody>
      </p:sp>
      <p:sp>
        <p:nvSpPr>
          <p:cNvPr id="84" name="TextBox 83">
            <a:extLst>
              <a:ext uri="{FF2B5EF4-FFF2-40B4-BE49-F238E27FC236}">
                <a16:creationId xmlns:a16="http://schemas.microsoft.com/office/drawing/2014/main" id="{4BFE383B-2DC1-4DD7-8402-276A20AF041A}"/>
              </a:ext>
            </a:extLst>
          </p:cNvPr>
          <p:cNvSpPr txBox="1"/>
          <p:nvPr/>
        </p:nvSpPr>
        <p:spPr>
          <a:xfrm>
            <a:off x="721571" y="5659679"/>
            <a:ext cx="3100657" cy="276999"/>
          </a:xfrm>
          <a:prstGeom prst="rect">
            <a:avLst/>
          </a:prstGeom>
          <a:noFill/>
        </p:spPr>
        <p:txBody>
          <a:bodyPr wrap="none" rtlCol="0">
            <a:spAutoFit/>
          </a:bodyPr>
          <a:lstStyle/>
          <a:p>
            <a:r>
              <a:rPr lang="en-US" sz="1200" b="1" u="sng"/>
              <a:t>One global development </a:t>
            </a:r>
            <a:r>
              <a:rPr lang="en-US" sz="1200"/>
              <a:t>environment for all</a:t>
            </a:r>
          </a:p>
        </p:txBody>
      </p:sp>
      <p:sp>
        <p:nvSpPr>
          <p:cNvPr id="85" name="TextBox 84">
            <a:extLst>
              <a:ext uri="{FF2B5EF4-FFF2-40B4-BE49-F238E27FC236}">
                <a16:creationId xmlns:a16="http://schemas.microsoft.com/office/drawing/2014/main" id="{299BBB55-61E6-47F4-8209-77ED8ACA6452}"/>
              </a:ext>
            </a:extLst>
          </p:cNvPr>
          <p:cNvSpPr txBox="1"/>
          <p:nvPr/>
        </p:nvSpPr>
        <p:spPr>
          <a:xfrm>
            <a:off x="4384218" y="5659679"/>
            <a:ext cx="4905189" cy="830997"/>
          </a:xfrm>
          <a:prstGeom prst="rect">
            <a:avLst/>
          </a:prstGeom>
          <a:noFill/>
        </p:spPr>
        <p:txBody>
          <a:bodyPr wrap="none" rtlCol="0">
            <a:spAutoFit/>
          </a:bodyPr>
          <a:lstStyle/>
          <a:p>
            <a:r>
              <a:rPr lang="en-US" sz="1200"/>
              <a:t>One development environment </a:t>
            </a:r>
            <a:r>
              <a:rPr lang="en-US" sz="1200" b="1" u="sng"/>
              <a:t>per BOCT environment</a:t>
            </a:r>
          </a:p>
          <a:p>
            <a:endParaRPr lang="en-US" sz="1200" b="1" u="sng"/>
          </a:p>
          <a:p>
            <a:r>
              <a:rPr lang="en-US" sz="1200"/>
              <a:t>For US/MX, S/4HANA Dev D2A created from a copy of ECC Production P2E </a:t>
            </a:r>
          </a:p>
          <a:p>
            <a:r>
              <a:rPr lang="en-US" sz="1200"/>
              <a:t>with all configuration and codebase and without data</a:t>
            </a:r>
          </a:p>
        </p:txBody>
      </p:sp>
      <p:cxnSp>
        <p:nvCxnSpPr>
          <p:cNvPr id="7" name="Straight Connector 6">
            <a:extLst>
              <a:ext uri="{FF2B5EF4-FFF2-40B4-BE49-F238E27FC236}">
                <a16:creationId xmlns:a16="http://schemas.microsoft.com/office/drawing/2014/main" id="{9812B505-C1B3-4169-99CA-8EAC97FD16F7}"/>
              </a:ext>
            </a:extLst>
          </p:cNvPr>
          <p:cNvCxnSpPr/>
          <p:nvPr/>
        </p:nvCxnSpPr>
        <p:spPr bwMode="auto">
          <a:xfrm>
            <a:off x="4091940" y="1653540"/>
            <a:ext cx="0" cy="4354424"/>
          </a:xfrm>
          <a:prstGeom prst="line">
            <a:avLst/>
          </a:prstGeom>
          <a:solidFill>
            <a:schemeClr val="bg1"/>
          </a:solidFill>
          <a:ln w="63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 name="Rectangle 7">
            <a:extLst>
              <a:ext uri="{FF2B5EF4-FFF2-40B4-BE49-F238E27FC236}">
                <a16:creationId xmlns:a16="http://schemas.microsoft.com/office/drawing/2014/main" id="{AF44FFB3-EC66-4256-9AC1-0483000AB39D}"/>
              </a:ext>
            </a:extLst>
          </p:cNvPr>
          <p:cNvSpPr/>
          <p:nvPr/>
        </p:nvSpPr>
        <p:spPr bwMode="auto">
          <a:xfrm>
            <a:off x="1692203" y="4881573"/>
            <a:ext cx="557869" cy="475680"/>
          </a:xfrm>
          <a:prstGeom prst="rect">
            <a:avLst/>
          </a:prstGeom>
          <a:noFill/>
          <a:ln w="28575" cap="flat" cmpd="sng" algn="ctr">
            <a:solidFill>
              <a:srgbClr val="FF0000"/>
            </a:solidFill>
            <a:prstDash val="solid"/>
            <a:round/>
            <a:headEnd type="none" w="med" len="med"/>
            <a:tailEnd type="none" w="med" len="med"/>
          </a:ln>
          <a:effectLst/>
        </p:spPr>
        <p:txBody>
          <a:bodyPr vert="horz" wrap="none" lIns="90000" tIns="82800" rIns="90000" bIns="82800" numCol="1" rtlCol="0" anchor="t" anchorCtr="0" compatLnSpc="1">
            <a:prstTxWarp prst="textNoShape">
              <a:avLst/>
            </a:prstTxWarp>
          </a:bodyPr>
          <a:lstStyle/>
          <a:p>
            <a:pPr marL="182563" marR="0" indent="-182563" algn="l" defTabSz="914400" rtl="0" eaLnBrk="1" fontAlgn="base" latinLnBrk="0" hangingPunct="1">
              <a:lnSpc>
                <a:spcPct val="110000"/>
              </a:lnSpc>
              <a:spcBef>
                <a:spcPct val="0"/>
              </a:spcBef>
              <a:spcAft>
                <a:spcPct val="0"/>
              </a:spcAft>
              <a:buClrTx/>
              <a:buSzTx/>
              <a:buFont typeface="LindeDaxPowerPoint" panose="020B0500000000020000" pitchFamily="34" charset="0"/>
              <a:buChar char="–"/>
              <a:tabLst/>
            </a:pPr>
            <a:endParaRPr kumimoji="0" lang="de-DE" sz="1600" b="0" i="0" u="none" strike="noStrike" cap="none" normalizeH="0" baseline="0" err="1">
              <a:ln>
                <a:noFill/>
              </a:ln>
              <a:solidFill>
                <a:schemeClr val="tx1"/>
              </a:solidFill>
              <a:effectLst/>
              <a:latin typeface="LindeDaxPowerPoint" pitchFamily="34" charset="0"/>
            </a:endParaRPr>
          </a:p>
        </p:txBody>
      </p:sp>
      <p:sp>
        <p:nvSpPr>
          <p:cNvPr id="86" name="Rectangle 85">
            <a:extLst>
              <a:ext uri="{FF2B5EF4-FFF2-40B4-BE49-F238E27FC236}">
                <a16:creationId xmlns:a16="http://schemas.microsoft.com/office/drawing/2014/main" id="{564BA95D-1F98-4DA1-8712-1EE473C35FA2}"/>
              </a:ext>
            </a:extLst>
          </p:cNvPr>
          <p:cNvSpPr/>
          <p:nvPr/>
        </p:nvSpPr>
        <p:spPr bwMode="auto">
          <a:xfrm>
            <a:off x="4457603" y="4643734"/>
            <a:ext cx="4538797" cy="475680"/>
          </a:xfrm>
          <a:prstGeom prst="rect">
            <a:avLst/>
          </a:prstGeom>
          <a:noFill/>
          <a:ln w="28575" cap="flat" cmpd="sng" algn="ctr">
            <a:solidFill>
              <a:srgbClr val="FF0000"/>
            </a:solidFill>
            <a:prstDash val="solid"/>
            <a:round/>
            <a:headEnd type="none" w="med" len="med"/>
            <a:tailEnd type="none" w="med" len="med"/>
          </a:ln>
          <a:effectLst/>
        </p:spPr>
        <p:txBody>
          <a:bodyPr vert="horz" wrap="none" lIns="90000" tIns="82800" rIns="90000" bIns="82800" numCol="1" rtlCol="0" anchor="t" anchorCtr="0" compatLnSpc="1">
            <a:prstTxWarp prst="textNoShape">
              <a:avLst/>
            </a:prstTxWarp>
          </a:bodyPr>
          <a:lstStyle/>
          <a:p>
            <a:pPr marL="182563" marR="0" indent="-182563" algn="l" defTabSz="914400" rtl="0" eaLnBrk="1" fontAlgn="base" latinLnBrk="0" hangingPunct="1">
              <a:lnSpc>
                <a:spcPct val="110000"/>
              </a:lnSpc>
              <a:spcBef>
                <a:spcPct val="0"/>
              </a:spcBef>
              <a:spcAft>
                <a:spcPct val="0"/>
              </a:spcAft>
              <a:buClrTx/>
              <a:buSzTx/>
              <a:buFont typeface="LindeDaxPowerPoint" panose="020B0500000000020000" pitchFamily="34" charset="0"/>
              <a:buChar char="–"/>
              <a:tabLst/>
            </a:pPr>
            <a:endParaRPr kumimoji="0" lang="de-DE" sz="1600" b="0" i="0" u="none" strike="noStrike" cap="none" normalizeH="0" baseline="0" err="1">
              <a:ln>
                <a:noFill/>
              </a:ln>
              <a:solidFill>
                <a:schemeClr val="tx1"/>
              </a:solidFill>
              <a:effectLst/>
              <a:latin typeface="LindeDaxPowerPoint" pitchFamily="34" charset="0"/>
            </a:endParaRPr>
          </a:p>
        </p:txBody>
      </p:sp>
      <p:sp>
        <p:nvSpPr>
          <p:cNvPr id="6" name="Rectangle 5">
            <a:extLst>
              <a:ext uri="{FF2B5EF4-FFF2-40B4-BE49-F238E27FC236}">
                <a16:creationId xmlns:a16="http://schemas.microsoft.com/office/drawing/2014/main" id="{4741B3AF-E480-7E7B-C7A2-57AF2B3498E4}"/>
              </a:ext>
            </a:extLst>
          </p:cNvPr>
          <p:cNvSpPr/>
          <p:nvPr/>
        </p:nvSpPr>
        <p:spPr bwMode="auto">
          <a:xfrm>
            <a:off x="134387" y="2762271"/>
            <a:ext cx="557869" cy="1534099"/>
          </a:xfrm>
          <a:prstGeom prst="rect">
            <a:avLst/>
          </a:prstGeom>
          <a:noFill/>
          <a:ln w="28575" cap="flat" cmpd="sng" algn="ctr">
            <a:solidFill>
              <a:srgbClr val="FF0000"/>
            </a:solidFill>
            <a:prstDash val="solid"/>
            <a:round/>
            <a:headEnd type="none" w="med" len="med"/>
            <a:tailEnd type="none" w="med" len="med"/>
          </a:ln>
          <a:effectLst/>
        </p:spPr>
        <p:txBody>
          <a:bodyPr vert="horz" wrap="none" lIns="90000" tIns="82800" rIns="90000" bIns="82800" numCol="1" rtlCol="0" anchor="t" anchorCtr="0" compatLnSpc="1">
            <a:prstTxWarp prst="textNoShape">
              <a:avLst/>
            </a:prstTxWarp>
          </a:bodyPr>
          <a:lstStyle/>
          <a:p>
            <a:pPr marL="182563" marR="0" indent="-182563" algn="l" defTabSz="914400" rtl="0" eaLnBrk="1" fontAlgn="base" latinLnBrk="0" hangingPunct="1">
              <a:lnSpc>
                <a:spcPct val="110000"/>
              </a:lnSpc>
              <a:spcBef>
                <a:spcPct val="0"/>
              </a:spcBef>
              <a:spcAft>
                <a:spcPct val="0"/>
              </a:spcAft>
              <a:buClrTx/>
              <a:buSzTx/>
              <a:buFont typeface="LindeDaxPowerPoint" panose="020B0500000000020000" pitchFamily="34" charset="0"/>
              <a:buChar char="–"/>
              <a:tabLst/>
            </a:pPr>
            <a:endParaRPr kumimoji="0" lang="de-DE" sz="1600" b="0" i="0" u="none" strike="noStrike" cap="none" normalizeH="0" baseline="0" err="1">
              <a:ln>
                <a:noFill/>
              </a:ln>
              <a:solidFill>
                <a:schemeClr val="tx1"/>
              </a:solidFill>
              <a:effectLst/>
              <a:latin typeface="LindeDaxPowerPoint" pitchFamily="34" charset="0"/>
            </a:endParaRPr>
          </a:p>
        </p:txBody>
      </p:sp>
      <p:sp>
        <p:nvSpPr>
          <p:cNvPr id="9" name="Rectangle 8">
            <a:extLst>
              <a:ext uri="{FF2B5EF4-FFF2-40B4-BE49-F238E27FC236}">
                <a16:creationId xmlns:a16="http://schemas.microsoft.com/office/drawing/2014/main" id="{B82AD9D9-6565-C983-FD05-4464B827BAE0}"/>
              </a:ext>
            </a:extLst>
          </p:cNvPr>
          <p:cNvSpPr/>
          <p:nvPr/>
        </p:nvSpPr>
        <p:spPr bwMode="auto">
          <a:xfrm>
            <a:off x="4458299" y="2762271"/>
            <a:ext cx="663171" cy="2357143"/>
          </a:xfrm>
          <a:prstGeom prst="rect">
            <a:avLst/>
          </a:prstGeom>
          <a:noFill/>
          <a:ln w="28575" cap="flat" cmpd="sng" algn="ctr">
            <a:solidFill>
              <a:srgbClr val="FF0000"/>
            </a:solidFill>
            <a:prstDash val="solid"/>
            <a:round/>
            <a:headEnd type="none" w="med" len="med"/>
            <a:tailEnd type="none" w="med" len="med"/>
          </a:ln>
          <a:effectLst/>
        </p:spPr>
        <p:txBody>
          <a:bodyPr vert="horz" wrap="none" lIns="90000" tIns="82800" rIns="90000" bIns="82800" numCol="1" rtlCol="0" anchor="t" anchorCtr="0" compatLnSpc="1">
            <a:prstTxWarp prst="textNoShape">
              <a:avLst/>
            </a:prstTxWarp>
          </a:bodyPr>
          <a:lstStyle/>
          <a:p>
            <a:pPr marL="182563" marR="0" indent="-182563" algn="l" defTabSz="914400" rtl="0" eaLnBrk="1" fontAlgn="base" latinLnBrk="0" hangingPunct="1">
              <a:lnSpc>
                <a:spcPct val="110000"/>
              </a:lnSpc>
              <a:spcBef>
                <a:spcPct val="0"/>
              </a:spcBef>
              <a:spcAft>
                <a:spcPct val="0"/>
              </a:spcAft>
              <a:buClrTx/>
              <a:buSzTx/>
              <a:buFont typeface="LindeDaxPowerPoint" panose="020B0500000000020000" pitchFamily="34" charset="0"/>
              <a:buChar char="–"/>
              <a:tabLst/>
            </a:pPr>
            <a:endParaRPr kumimoji="0" lang="de-DE" sz="1600" b="0" i="0" u="none" strike="noStrike" cap="none" normalizeH="0" baseline="0" err="1">
              <a:ln>
                <a:noFill/>
              </a:ln>
              <a:solidFill>
                <a:schemeClr val="tx1"/>
              </a:solidFill>
              <a:effectLst/>
              <a:latin typeface="LindeDaxPowerPoint" pitchFamily="34" charset="0"/>
            </a:endParaRPr>
          </a:p>
        </p:txBody>
      </p:sp>
    </p:spTree>
    <p:extLst>
      <p:ext uri="{BB962C8B-B14F-4D97-AF65-F5344CB8AC3E}">
        <p14:creationId xmlns:p14="http://schemas.microsoft.com/office/powerpoint/2010/main" val="1219748447"/>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4AD80054-8CB4-D23E-C7AA-569F4572F9E7}"/>
              </a:ext>
            </a:extLst>
          </p:cNvPr>
          <p:cNvGraphicFramePr>
            <a:graphicFrameLocks noChangeAspect="1"/>
          </p:cNvGraphicFramePr>
          <p:nvPr>
            <p:custDataLst>
              <p:tags r:id="rId1"/>
            </p:custDataLst>
            <p:extLst>
              <p:ext uri="{D42A27DB-BD31-4B8C-83A1-F6EECF244321}">
                <p14:modId xmlns:p14="http://schemas.microsoft.com/office/powerpoint/2010/main" val="61631910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53" imgH="353" progId="TCLayout.ActiveDocument.1">
                  <p:embed/>
                </p:oleObj>
              </mc:Choice>
              <mc:Fallback>
                <p:oleObj name="think-cell Slide" r:id="rId3" imgW="353" imgH="353" progId="TCLayout.ActiveDocument.1">
                  <p:embed/>
                  <p:pic>
                    <p:nvPicPr>
                      <p:cNvPr id="3" name="think-cell data - do not delete" hidden="1">
                        <a:extLst>
                          <a:ext uri="{FF2B5EF4-FFF2-40B4-BE49-F238E27FC236}">
                            <a16:creationId xmlns:a16="http://schemas.microsoft.com/office/drawing/2014/main" id="{4AD80054-8CB4-D23E-C7AA-569F4572F9E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2290" name="Title 6">
            <a:extLst>
              <a:ext uri="{FF2B5EF4-FFF2-40B4-BE49-F238E27FC236}">
                <a16:creationId xmlns:a16="http://schemas.microsoft.com/office/drawing/2014/main" id="{149E0472-820E-4562-96D0-3FEBDB148187}"/>
              </a:ext>
            </a:extLst>
          </p:cNvPr>
          <p:cNvSpPr>
            <a:spLocks noGrp="1"/>
          </p:cNvSpPr>
          <p:nvPr>
            <p:ph type="title"/>
          </p:nvPr>
        </p:nvSpPr>
        <p:spPr/>
        <p:txBody>
          <a:bodyPr vert="horz"/>
          <a:lstStyle/>
          <a:p>
            <a:r>
              <a:rPr lang="en-GB" noProof="0"/>
              <a:t>S/4 HANA Landscape Transformation</a:t>
            </a:r>
            <a:br>
              <a:rPr lang="en-GB" altLang="en-US"/>
            </a:br>
            <a:r>
              <a:rPr lang="en-GB" altLang="en-US" sz="1600">
                <a:solidFill>
                  <a:schemeClr val="tx2"/>
                </a:solidFill>
              </a:rPr>
              <a:t>Change Freeze</a:t>
            </a:r>
          </a:p>
        </p:txBody>
      </p:sp>
      <p:sp>
        <p:nvSpPr>
          <p:cNvPr id="5" name="Rectangle 4">
            <a:extLst>
              <a:ext uri="{FF2B5EF4-FFF2-40B4-BE49-F238E27FC236}">
                <a16:creationId xmlns:a16="http://schemas.microsoft.com/office/drawing/2014/main" id="{10A5A9BB-749C-ABD1-99B5-AC96EDE97276}"/>
              </a:ext>
            </a:extLst>
          </p:cNvPr>
          <p:cNvSpPr/>
          <p:nvPr/>
        </p:nvSpPr>
        <p:spPr>
          <a:xfrm>
            <a:off x="142875" y="2871582"/>
            <a:ext cx="8846142" cy="3104504"/>
          </a:xfrm>
          <a:prstGeom prst="rect">
            <a:avLst/>
          </a:prstGeom>
        </p:spPr>
        <p:txBody>
          <a:bodyPr wrap="square">
            <a:spAutoFit/>
          </a:bodyPr>
          <a:lstStyle/>
          <a:p>
            <a:pPr marL="171450" marR="0" lvl="0" indent="-171450" algn="l" defTabSz="914400" rtl="0" eaLnBrk="1" fontAlgn="base" latinLnBrk="0" hangingPunct="1">
              <a:lnSpc>
                <a:spcPct val="150000"/>
              </a:lnSpc>
              <a:spcBef>
                <a:spcPct val="0"/>
              </a:spcBef>
              <a:spcAft>
                <a:spcPct val="0"/>
              </a:spcAft>
              <a:buClrTx/>
              <a:buSzPts val="1000"/>
              <a:buFont typeface="Arial" panose="020B0604020202020204" pitchFamily="34" charset="0"/>
              <a:buChar char="•"/>
              <a:tabLst>
                <a:tab pos="457200" algn="l"/>
              </a:tabLst>
              <a:defRPr/>
            </a:pPr>
            <a:r>
              <a:rPr kumimoji="0" lang="en-US" sz="1200" b="0" i="0" u="none" strike="noStrike" kern="1200" cap="none" spc="0" normalizeH="0" baseline="0" noProof="0">
                <a:ln>
                  <a:noFill/>
                </a:ln>
                <a:solidFill>
                  <a:srgbClr val="000000"/>
                </a:solidFill>
                <a:effectLst/>
                <a:uLnTx/>
                <a:uFillTx/>
                <a:latin typeface="LindeDaxPowerPoint"/>
                <a:ea typeface="Times New Roman" panose="02020603050405020304" pitchFamily="18" charset="0"/>
                <a:cs typeface="+mn-cs"/>
              </a:rPr>
              <a:t>Retrofit of ECC changes into the S/4Hana environment is a </a:t>
            </a:r>
            <a:r>
              <a:rPr kumimoji="0" lang="en-US" sz="1200" b="0" i="0" u="sng" strike="noStrike" kern="1200" cap="none" spc="0" normalizeH="0" baseline="0" noProof="0">
                <a:ln>
                  <a:noFill/>
                </a:ln>
                <a:solidFill>
                  <a:srgbClr val="000000"/>
                </a:solidFill>
                <a:effectLst/>
                <a:uLnTx/>
                <a:uFillTx/>
                <a:latin typeface="LindeDaxPowerPoint"/>
                <a:ea typeface="Times New Roman" panose="02020603050405020304" pitchFamily="18" charset="0"/>
                <a:cs typeface="+mn-cs"/>
              </a:rPr>
              <a:t>continuous activity </a:t>
            </a:r>
            <a:r>
              <a:rPr kumimoji="0" lang="en-US" sz="1200" b="0" i="0" u="none" strike="noStrike" kern="1200" cap="none" spc="0" normalizeH="0" baseline="0" noProof="0">
                <a:ln>
                  <a:noFill/>
                </a:ln>
                <a:solidFill>
                  <a:srgbClr val="000000"/>
                </a:solidFill>
                <a:effectLst/>
                <a:uLnTx/>
                <a:uFillTx/>
                <a:latin typeface="LindeDaxPowerPoint"/>
                <a:ea typeface="Times New Roman" panose="02020603050405020304" pitchFamily="18" charset="0"/>
                <a:cs typeface="+mn-cs"/>
              </a:rPr>
              <a:t>running the entire duration of the project</a:t>
            </a:r>
          </a:p>
          <a:p>
            <a:pPr marL="171450" marR="0" lvl="0" indent="-171450" algn="l" defTabSz="914400" rtl="0" eaLnBrk="1" fontAlgn="base" latinLnBrk="0" hangingPunct="1">
              <a:lnSpc>
                <a:spcPct val="150000"/>
              </a:lnSpc>
              <a:spcBef>
                <a:spcPct val="0"/>
              </a:spcBef>
              <a:spcAft>
                <a:spcPct val="0"/>
              </a:spcAft>
              <a:buClrTx/>
              <a:buSzPts val="1000"/>
              <a:buFont typeface="Arial" panose="020B0604020202020204" pitchFamily="34" charset="0"/>
              <a:buChar char="•"/>
              <a:tabLst>
                <a:tab pos="457200" algn="l"/>
              </a:tabLst>
              <a:defRPr/>
            </a:pPr>
            <a:endParaRPr lang="en-US" sz="1200">
              <a:solidFill>
                <a:srgbClr val="000000"/>
              </a:solidFill>
              <a:latin typeface="LindeDaxPowerPoint"/>
              <a:ea typeface="Times New Roman" panose="02020603050405020304" pitchFamily="18" charset="0"/>
              <a:cs typeface="+mn-cs"/>
            </a:endParaRPr>
          </a:p>
          <a:p>
            <a:pPr marL="171450" marR="0" lvl="0" indent="-171450" algn="l" defTabSz="914400" rtl="0" eaLnBrk="1" fontAlgn="base" latinLnBrk="0" hangingPunct="1">
              <a:lnSpc>
                <a:spcPct val="150000"/>
              </a:lnSpc>
              <a:spcBef>
                <a:spcPct val="0"/>
              </a:spcBef>
              <a:spcAft>
                <a:spcPct val="0"/>
              </a:spcAft>
              <a:buClrTx/>
              <a:buSzPts val="1000"/>
              <a:buFont typeface="Arial" panose="020B0604020202020204" pitchFamily="34" charset="0"/>
              <a:buChar char="•"/>
              <a:tabLst>
                <a:tab pos="457200" algn="l"/>
              </a:tabLst>
              <a:defRPr/>
            </a:pPr>
            <a:r>
              <a:rPr lang="en-US" sz="1200">
                <a:solidFill>
                  <a:srgbClr val="000000"/>
                </a:solidFill>
                <a:latin typeface="LindeDaxPowerPoint"/>
                <a:ea typeface="Times New Roman" panose="02020603050405020304" pitchFamily="18" charset="0"/>
                <a:cs typeface="+mn-cs"/>
              </a:rPr>
              <a:t>Besides consuming Regional and Corporate efforts, ECC system changes during the project </a:t>
            </a:r>
            <a:r>
              <a:rPr lang="en-US" sz="1200" u="sng">
                <a:solidFill>
                  <a:srgbClr val="000000"/>
                </a:solidFill>
                <a:latin typeface="LindeDaxPowerPoint"/>
                <a:ea typeface="Times New Roman" panose="02020603050405020304" pitchFamily="18" charset="0"/>
                <a:cs typeface="+mn-cs"/>
              </a:rPr>
              <a:t>risk</a:t>
            </a:r>
            <a:r>
              <a:rPr lang="en-US" sz="1200">
                <a:solidFill>
                  <a:srgbClr val="000000"/>
                </a:solidFill>
                <a:latin typeface="LindeDaxPowerPoint"/>
                <a:ea typeface="Times New Roman" panose="02020603050405020304" pitchFamily="18" charset="0"/>
                <a:cs typeface="+mn-cs"/>
              </a:rPr>
              <a:t> </a:t>
            </a:r>
          </a:p>
          <a:p>
            <a:pPr marL="685800" lvl="1" indent="-228600">
              <a:lnSpc>
                <a:spcPct val="150000"/>
              </a:lnSpc>
              <a:buSzPts val="1000"/>
              <a:buAutoNum type="alphaLcParenR"/>
              <a:tabLst>
                <a:tab pos="457200" algn="l"/>
              </a:tabLst>
              <a:defRPr/>
            </a:pPr>
            <a:r>
              <a:rPr lang="en-US" sz="1200">
                <a:solidFill>
                  <a:srgbClr val="000000"/>
                </a:solidFill>
                <a:latin typeface="LindeDaxPowerPoint"/>
                <a:ea typeface="Times New Roman" panose="02020603050405020304" pitchFamily="18" charset="0"/>
                <a:cs typeface="+mn-cs"/>
              </a:rPr>
              <a:t>Impacting SDT migration design and </a:t>
            </a:r>
          </a:p>
          <a:p>
            <a:pPr marL="685800" lvl="1" indent="-228600">
              <a:lnSpc>
                <a:spcPct val="150000"/>
              </a:lnSpc>
              <a:buSzPts val="1000"/>
              <a:buAutoNum type="alphaLcParenR"/>
              <a:tabLst>
                <a:tab pos="457200" algn="l"/>
              </a:tabLst>
              <a:defRPr/>
            </a:pPr>
            <a:r>
              <a:rPr lang="en-US" sz="1200">
                <a:solidFill>
                  <a:srgbClr val="000000"/>
                </a:solidFill>
                <a:latin typeface="LindeDaxPowerPoint"/>
                <a:ea typeface="Times New Roman" panose="02020603050405020304" pitchFamily="18" charset="0"/>
                <a:cs typeface="+mn-cs"/>
              </a:rPr>
              <a:t>HANA Functional Testing</a:t>
            </a:r>
          </a:p>
          <a:p>
            <a:pPr marL="171450" marR="0" lvl="0" indent="-171450" algn="l" defTabSz="914400" rtl="0" eaLnBrk="1" fontAlgn="base" latinLnBrk="0" hangingPunct="1">
              <a:lnSpc>
                <a:spcPct val="150000"/>
              </a:lnSpc>
              <a:spcBef>
                <a:spcPct val="0"/>
              </a:spcBef>
              <a:spcAft>
                <a:spcPct val="0"/>
              </a:spcAft>
              <a:buClrTx/>
              <a:buSzPts val="1000"/>
              <a:buFont typeface="Arial" panose="020B0604020202020204" pitchFamily="34" charset="0"/>
              <a:buChar char="•"/>
              <a:tabLst>
                <a:tab pos="457200" algn="l"/>
              </a:tabLst>
              <a:defRPr/>
            </a:pPr>
            <a:endParaRPr kumimoji="0" lang="en-US" sz="1200" b="0" i="0" u="none" strike="noStrike" kern="1200" cap="none" spc="0" normalizeH="0" baseline="0" noProof="0">
              <a:ln>
                <a:noFill/>
              </a:ln>
              <a:solidFill>
                <a:srgbClr val="000000"/>
              </a:solidFill>
              <a:effectLst/>
              <a:uLnTx/>
              <a:uFillTx/>
              <a:latin typeface="LindeDaxPowerPoint"/>
              <a:ea typeface="Times New Roman" panose="02020603050405020304" pitchFamily="18" charset="0"/>
              <a:cs typeface="+mn-cs"/>
            </a:endParaRPr>
          </a:p>
          <a:p>
            <a:pPr marL="171450" marR="0" lvl="0" indent="-171450" algn="l" defTabSz="914400" rtl="0" eaLnBrk="1" fontAlgn="base" latinLnBrk="0" hangingPunct="1">
              <a:lnSpc>
                <a:spcPct val="150000"/>
              </a:lnSpc>
              <a:spcBef>
                <a:spcPct val="0"/>
              </a:spcBef>
              <a:spcAft>
                <a:spcPct val="0"/>
              </a:spcAft>
              <a:buClrTx/>
              <a:buSzPts val="1000"/>
              <a:buFont typeface="Arial" panose="020B0604020202020204" pitchFamily="34" charset="0"/>
              <a:buChar char="•"/>
              <a:tabLst>
                <a:tab pos="457200" algn="l"/>
              </a:tabLst>
              <a:defRPr/>
            </a:pPr>
            <a:r>
              <a:rPr kumimoji="0" lang="en-US" sz="1200" b="0" i="0" u="none" strike="noStrike" kern="1200" cap="none" spc="0" normalizeH="0" baseline="0" noProof="0">
                <a:ln>
                  <a:noFill/>
                </a:ln>
                <a:solidFill>
                  <a:srgbClr val="000000"/>
                </a:solidFill>
                <a:effectLst/>
                <a:uLnTx/>
                <a:uFillTx/>
                <a:latin typeface="LindeDaxPowerPoint"/>
                <a:ea typeface="Times New Roman" panose="02020603050405020304" pitchFamily="18" charset="0"/>
                <a:cs typeface="+mn-cs"/>
              </a:rPr>
              <a:t>Changes to SDT migration design </a:t>
            </a:r>
            <a:r>
              <a:rPr lang="en-US" sz="1200">
                <a:solidFill>
                  <a:srgbClr val="000000"/>
                </a:solidFill>
                <a:latin typeface="LindeDaxPowerPoint"/>
                <a:ea typeface="Times New Roman" panose="02020603050405020304" pitchFamily="18" charset="0"/>
                <a:cs typeface="+mn-cs"/>
              </a:rPr>
              <a:t>mid way during </a:t>
            </a:r>
            <a:r>
              <a:rPr kumimoji="0" lang="en-US" sz="1200" b="0" i="0" u="none" strike="noStrike" kern="1200" cap="none" spc="0" normalizeH="0" baseline="0" noProof="0">
                <a:ln>
                  <a:noFill/>
                </a:ln>
                <a:solidFill>
                  <a:srgbClr val="000000"/>
                </a:solidFill>
                <a:effectLst/>
                <a:uLnTx/>
                <a:uFillTx/>
                <a:latin typeface="LindeDaxPowerPoint"/>
                <a:ea typeface="Times New Roman" panose="02020603050405020304" pitchFamily="18" charset="0"/>
                <a:cs typeface="+mn-cs"/>
              </a:rPr>
              <a:t>the test phases also bring </a:t>
            </a:r>
            <a:r>
              <a:rPr kumimoji="0" lang="en-US" sz="1200" b="0" i="0" u="sng" strike="noStrike" kern="1200" cap="none" spc="0" normalizeH="0" baseline="0" noProof="0">
                <a:ln>
                  <a:noFill/>
                </a:ln>
                <a:solidFill>
                  <a:srgbClr val="000000"/>
                </a:solidFill>
                <a:effectLst/>
                <a:uLnTx/>
                <a:uFillTx/>
                <a:latin typeface="LindeDaxPowerPoint"/>
                <a:ea typeface="Times New Roman" panose="02020603050405020304" pitchFamily="18" charset="0"/>
                <a:cs typeface="+mn-cs"/>
              </a:rPr>
              <a:t>financial risks </a:t>
            </a:r>
            <a:r>
              <a:rPr kumimoji="0" lang="en-US" sz="1200" b="0" i="0" u="none" strike="noStrike" kern="1200" cap="none" spc="0" normalizeH="0" baseline="0" noProof="0">
                <a:ln>
                  <a:noFill/>
                </a:ln>
                <a:solidFill>
                  <a:srgbClr val="000000"/>
                </a:solidFill>
                <a:effectLst/>
                <a:uLnTx/>
                <a:uFillTx/>
                <a:latin typeface="LindeDaxPowerPoint"/>
                <a:ea typeface="Times New Roman" panose="02020603050405020304" pitchFamily="18" charset="0"/>
                <a:cs typeface="+mn-cs"/>
              </a:rPr>
              <a:t>of Change Requests</a:t>
            </a:r>
          </a:p>
          <a:p>
            <a:pPr marL="171450" marR="0" lvl="0" indent="-171450" algn="l" defTabSz="914400" rtl="0" eaLnBrk="1" fontAlgn="base" latinLnBrk="0" hangingPunct="1">
              <a:lnSpc>
                <a:spcPct val="150000"/>
              </a:lnSpc>
              <a:spcBef>
                <a:spcPct val="0"/>
              </a:spcBef>
              <a:spcAft>
                <a:spcPct val="0"/>
              </a:spcAft>
              <a:buClrTx/>
              <a:buSzPts val="1000"/>
              <a:buFont typeface="Arial" panose="020B0604020202020204" pitchFamily="34" charset="0"/>
              <a:buChar char="•"/>
              <a:tabLst>
                <a:tab pos="457200" algn="l"/>
              </a:tabLst>
              <a:defRPr/>
            </a:pPr>
            <a:endParaRPr kumimoji="0" lang="en-US" sz="1200" b="0" i="0" u="none" strike="noStrike" kern="1200" cap="none" spc="0" normalizeH="0" baseline="0" noProof="0">
              <a:ln>
                <a:noFill/>
              </a:ln>
              <a:solidFill>
                <a:srgbClr val="000000"/>
              </a:solidFill>
              <a:effectLst/>
              <a:uLnTx/>
              <a:uFillTx/>
              <a:latin typeface="LindeDaxPowerPoint"/>
              <a:ea typeface="Times New Roman" panose="02020603050405020304" pitchFamily="18" charset="0"/>
              <a:cs typeface="+mn-cs"/>
            </a:endParaRPr>
          </a:p>
          <a:p>
            <a:pPr marL="171450" marR="0" lvl="0" indent="-171450" algn="l" defTabSz="914400" rtl="0" eaLnBrk="1" fontAlgn="base" latinLnBrk="0" hangingPunct="1">
              <a:lnSpc>
                <a:spcPct val="150000"/>
              </a:lnSpc>
              <a:spcBef>
                <a:spcPct val="0"/>
              </a:spcBef>
              <a:spcAft>
                <a:spcPct val="0"/>
              </a:spcAft>
              <a:buClrTx/>
              <a:buSzPts val="1000"/>
              <a:buFont typeface="Arial" panose="020B0604020202020204" pitchFamily="34" charset="0"/>
              <a:buChar char="•"/>
              <a:tabLst>
                <a:tab pos="457200" algn="l"/>
              </a:tabLst>
              <a:defRPr/>
            </a:pPr>
            <a:r>
              <a:rPr kumimoji="0" lang="en-US" sz="1200" b="0" i="0" u="none" strike="noStrike" kern="1200" cap="none" spc="0" normalizeH="0" baseline="0" noProof="0">
                <a:ln>
                  <a:noFill/>
                </a:ln>
                <a:solidFill>
                  <a:srgbClr val="000000"/>
                </a:solidFill>
                <a:effectLst/>
                <a:uLnTx/>
                <a:uFillTx/>
                <a:latin typeface="LindeDaxPowerPoint"/>
                <a:ea typeface="Times New Roman" panose="02020603050405020304" pitchFamily="18" charset="0"/>
                <a:cs typeface="+mn-cs"/>
              </a:rPr>
              <a:t>Strong sponsorship from regional leadership to </a:t>
            </a:r>
            <a:r>
              <a:rPr kumimoji="0" lang="en-US" sz="1200" b="0" i="0" u="sng" strike="noStrike" kern="1200" cap="none" spc="0" normalizeH="0" baseline="0" noProof="0">
                <a:ln>
                  <a:noFill/>
                </a:ln>
                <a:solidFill>
                  <a:srgbClr val="000000"/>
                </a:solidFill>
                <a:effectLst/>
                <a:uLnTx/>
                <a:uFillTx/>
                <a:latin typeface="LindeDaxPowerPoint"/>
                <a:ea typeface="Times New Roman" panose="02020603050405020304" pitchFamily="18" charset="0"/>
                <a:cs typeface="+mn-cs"/>
              </a:rPr>
              <a:t>keep ECC system changes to minimum </a:t>
            </a:r>
            <a:r>
              <a:rPr kumimoji="0" lang="en-US" sz="1200" b="0" i="0" u="none" strike="noStrike" kern="1200" cap="none" spc="0" normalizeH="0" baseline="0" noProof="0">
                <a:ln>
                  <a:noFill/>
                </a:ln>
                <a:solidFill>
                  <a:srgbClr val="000000"/>
                </a:solidFill>
                <a:effectLst/>
                <a:uLnTx/>
                <a:uFillTx/>
                <a:latin typeface="LindeDaxPowerPoint"/>
                <a:ea typeface="Times New Roman" panose="02020603050405020304" pitchFamily="18" charset="0"/>
                <a:cs typeface="+mn-cs"/>
              </a:rPr>
              <a:t>during the project duration</a:t>
            </a:r>
          </a:p>
          <a:p>
            <a:pPr marL="171450" marR="0" lvl="0" indent="-171450" algn="l" defTabSz="914400" rtl="0" eaLnBrk="1" fontAlgn="base" latinLnBrk="0" hangingPunct="1">
              <a:lnSpc>
                <a:spcPct val="150000"/>
              </a:lnSpc>
              <a:spcBef>
                <a:spcPct val="0"/>
              </a:spcBef>
              <a:spcAft>
                <a:spcPct val="0"/>
              </a:spcAft>
              <a:buClrTx/>
              <a:buSzPts val="1000"/>
              <a:buFont typeface="Arial" panose="020B0604020202020204" pitchFamily="34" charset="0"/>
              <a:buChar char="•"/>
              <a:tabLst>
                <a:tab pos="457200" algn="l"/>
              </a:tabLst>
              <a:defRPr/>
            </a:pPr>
            <a:endParaRPr kumimoji="0" lang="en-US" sz="1200" b="0" i="0" u="none" strike="noStrike" kern="1200" cap="none" spc="0" normalizeH="0" baseline="0" noProof="0">
              <a:ln>
                <a:noFill/>
              </a:ln>
              <a:solidFill>
                <a:srgbClr val="000000"/>
              </a:solidFill>
              <a:effectLst/>
              <a:uLnTx/>
              <a:uFillTx/>
              <a:latin typeface="LindeDaxPowerPoint"/>
              <a:ea typeface="Times New Roman" panose="02020603050405020304" pitchFamily="18" charset="0"/>
              <a:cs typeface="+mn-cs"/>
            </a:endParaRPr>
          </a:p>
          <a:p>
            <a:pPr marL="171450" marR="0" lvl="0" indent="-171450" algn="l" defTabSz="914400" rtl="0" eaLnBrk="1" fontAlgn="base" latinLnBrk="0" hangingPunct="1">
              <a:lnSpc>
                <a:spcPct val="150000"/>
              </a:lnSpc>
              <a:spcBef>
                <a:spcPct val="0"/>
              </a:spcBef>
              <a:spcAft>
                <a:spcPct val="0"/>
              </a:spcAft>
              <a:buClrTx/>
              <a:buSzPts val="1000"/>
              <a:buFont typeface="Arial" panose="020B0604020202020204" pitchFamily="34" charset="0"/>
              <a:buChar char="•"/>
              <a:tabLst>
                <a:tab pos="457200" algn="l"/>
              </a:tabLst>
              <a:defRPr/>
            </a:pPr>
            <a:r>
              <a:rPr kumimoji="0" lang="en-US" sz="1200" b="0" i="0" u="none" strike="noStrike" kern="1200" cap="none" spc="0" normalizeH="0" baseline="0" noProof="0">
                <a:ln>
                  <a:noFill/>
                </a:ln>
                <a:solidFill>
                  <a:srgbClr val="000000"/>
                </a:solidFill>
                <a:effectLst/>
                <a:uLnTx/>
                <a:uFillTx/>
                <a:latin typeface="LindeDaxPowerPoint"/>
                <a:ea typeface="Times New Roman" panose="02020603050405020304" pitchFamily="18" charset="0"/>
                <a:cs typeface="+mn-cs"/>
              </a:rPr>
              <a:t>Regional IT must play the </a:t>
            </a:r>
            <a:r>
              <a:rPr kumimoji="0" lang="en-US" sz="1200" b="0" i="0" u="sng" strike="noStrike" kern="1200" cap="none" spc="0" normalizeH="0" baseline="0" noProof="0">
                <a:ln>
                  <a:noFill/>
                </a:ln>
                <a:solidFill>
                  <a:srgbClr val="000000"/>
                </a:solidFill>
                <a:effectLst/>
                <a:uLnTx/>
                <a:uFillTx/>
                <a:latin typeface="LindeDaxPowerPoint"/>
                <a:ea typeface="Times New Roman" panose="02020603050405020304" pitchFamily="18" charset="0"/>
                <a:cs typeface="+mn-cs"/>
              </a:rPr>
              <a:t>role of guardians </a:t>
            </a:r>
            <a:r>
              <a:rPr kumimoji="0" lang="en-US" sz="1200" b="0" i="0" u="none" strike="noStrike" kern="1200" cap="none" spc="0" normalizeH="0" baseline="0" noProof="0">
                <a:ln>
                  <a:noFill/>
                </a:ln>
                <a:solidFill>
                  <a:srgbClr val="000000"/>
                </a:solidFill>
                <a:effectLst/>
                <a:uLnTx/>
                <a:uFillTx/>
                <a:latin typeface="LindeDaxPowerPoint"/>
                <a:ea typeface="Times New Roman" panose="02020603050405020304" pitchFamily="18" charset="0"/>
                <a:cs typeface="+mn-cs"/>
              </a:rPr>
              <a:t>in keeping changes to minimum – managing business expectation is key</a:t>
            </a:r>
          </a:p>
        </p:txBody>
      </p:sp>
      <p:pic>
        <p:nvPicPr>
          <p:cNvPr id="4" name="Picture 3">
            <a:extLst>
              <a:ext uri="{FF2B5EF4-FFF2-40B4-BE49-F238E27FC236}">
                <a16:creationId xmlns:a16="http://schemas.microsoft.com/office/drawing/2014/main" id="{340203A3-1D86-AD2C-B666-E83FB6C1C0DE}"/>
              </a:ext>
            </a:extLst>
          </p:cNvPr>
          <p:cNvPicPr>
            <a:picLocks noChangeAspect="1"/>
          </p:cNvPicPr>
          <p:nvPr/>
        </p:nvPicPr>
        <p:blipFill>
          <a:blip r:embed="rId5"/>
          <a:stretch>
            <a:fillRect/>
          </a:stretch>
        </p:blipFill>
        <p:spPr>
          <a:xfrm>
            <a:off x="138855" y="1194512"/>
            <a:ext cx="8939753" cy="1023936"/>
          </a:xfrm>
          <a:prstGeom prst="rect">
            <a:avLst/>
          </a:prstGeom>
        </p:spPr>
      </p:pic>
      <p:sp>
        <p:nvSpPr>
          <p:cNvPr id="6" name="Rechteck 107">
            <a:extLst>
              <a:ext uri="{FF2B5EF4-FFF2-40B4-BE49-F238E27FC236}">
                <a16:creationId xmlns:a16="http://schemas.microsoft.com/office/drawing/2014/main" id="{8DA2CDC2-AA4F-109F-8E93-C96A8E8B3902}"/>
              </a:ext>
            </a:extLst>
          </p:cNvPr>
          <p:cNvSpPr/>
          <p:nvPr/>
        </p:nvSpPr>
        <p:spPr bwMode="auto">
          <a:xfrm>
            <a:off x="1770976" y="2231980"/>
            <a:ext cx="1847105" cy="487378"/>
          </a:xfrm>
          <a:prstGeom prst="rect">
            <a:avLst/>
          </a:prstGeom>
          <a:solidFill>
            <a:srgbClr val="D1B481"/>
          </a:solidFill>
          <a:ln w="6350">
            <a:solidFill>
              <a:schemeClr val="tx1"/>
            </a:solidFill>
            <a:miter lim="800000"/>
            <a:headEnd/>
            <a:tailEnd/>
          </a:ln>
          <a:effectLst/>
        </p:spPr>
        <p:txBody>
          <a:bodyPr vert="horz" wrap="none" lIns="10" tIns="4" rIns="10" bIns="4" anchor="ctr"/>
          <a:lstStyle/>
          <a:p>
            <a:pPr marL="0" marR="0" lvl="0" indent="0" algn="ctr" defTabSz="839788" rtl="0" eaLnBrk="0" fontAlgn="base" latinLnBrk="0" hangingPunct="0">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LindeDaxPowerPoint"/>
                <a:ea typeface="+mn-ea"/>
                <a:cs typeface="Arial" charset="0"/>
              </a:rPr>
              <a:t> Soft Change Freeze</a:t>
            </a:r>
          </a:p>
        </p:txBody>
      </p:sp>
      <p:sp>
        <p:nvSpPr>
          <p:cNvPr id="7" name="Rechteck 107">
            <a:extLst>
              <a:ext uri="{FF2B5EF4-FFF2-40B4-BE49-F238E27FC236}">
                <a16:creationId xmlns:a16="http://schemas.microsoft.com/office/drawing/2014/main" id="{EE29E876-46DF-F5EA-FA73-308721FE3A90}"/>
              </a:ext>
            </a:extLst>
          </p:cNvPr>
          <p:cNvSpPr/>
          <p:nvPr/>
        </p:nvSpPr>
        <p:spPr bwMode="auto">
          <a:xfrm>
            <a:off x="3618080" y="2231980"/>
            <a:ext cx="5036821" cy="487378"/>
          </a:xfrm>
          <a:prstGeom prst="rect">
            <a:avLst/>
          </a:prstGeom>
          <a:solidFill>
            <a:srgbClr val="D1B481"/>
          </a:solidFill>
          <a:ln w="6350">
            <a:solidFill>
              <a:schemeClr val="tx1"/>
            </a:solidFill>
            <a:miter lim="800000"/>
            <a:headEnd/>
            <a:tailEnd/>
          </a:ln>
          <a:effectLst/>
        </p:spPr>
        <p:txBody>
          <a:bodyPr vert="horz" wrap="none" lIns="10" tIns="4" rIns="10" bIns="4" anchor="ctr"/>
          <a:lstStyle/>
          <a:p>
            <a:pPr marL="0" marR="0" lvl="0" indent="0" algn="ctr" defTabSz="839788" rtl="0" eaLnBrk="0" fontAlgn="base" latinLnBrk="0" hangingPunct="0">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LindeDaxPowerPoint"/>
                <a:ea typeface="+mn-ea"/>
                <a:cs typeface="Arial" charset="0"/>
              </a:rPr>
              <a:t> Hard Change Freeze</a:t>
            </a:r>
          </a:p>
        </p:txBody>
      </p:sp>
    </p:spTree>
    <p:extLst>
      <p:ext uri="{BB962C8B-B14F-4D97-AF65-F5344CB8AC3E}">
        <p14:creationId xmlns:p14="http://schemas.microsoft.com/office/powerpoint/2010/main" val="4528983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EE7AE4-0FCC-2882-7E83-EE905B6A1D3A}"/>
            </a:ext>
          </a:extLst>
        </p:cNvPr>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661BB4A9-C2A1-A087-443F-B8A32629E503}"/>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53" imgH="353" progId="TCLayout.ActiveDocument.1">
                  <p:embed/>
                </p:oleObj>
              </mc:Choice>
              <mc:Fallback>
                <p:oleObj name="think-cell Slide" r:id="rId3" imgW="353" imgH="353" progId="TCLayout.ActiveDocument.1">
                  <p:embed/>
                  <p:pic>
                    <p:nvPicPr>
                      <p:cNvPr id="3" name="think-cell data - do not delete" hidden="1">
                        <a:extLst>
                          <a:ext uri="{FF2B5EF4-FFF2-40B4-BE49-F238E27FC236}">
                            <a16:creationId xmlns:a16="http://schemas.microsoft.com/office/drawing/2014/main" id="{661BB4A9-C2A1-A087-443F-B8A32629E503}"/>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2290" name="Title 6">
            <a:extLst>
              <a:ext uri="{FF2B5EF4-FFF2-40B4-BE49-F238E27FC236}">
                <a16:creationId xmlns:a16="http://schemas.microsoft.com/office/drawing/2014/main" id="{EEB93971-1696-A447-CA18-7BB54D4AC5EF}"/>
              </a:ext>
            </a:extLst>
          </p:cNvPr>
          <p:cNvSpPr>
            <a:spLocks noGrp="1"/>
          </p:cNvSpPr>
          <p:nvPr>
            <p:ph type="title"/>
          </p:nvPr>
        </p:nvSpPr>
        <p:spPr/>
        <p:txBody>
          <a:bodyPr vert="horz"/>
          <a:lstStyle/>
          <a:p>
            <a:r>
              <a:rPr lang="en-GB" noProof="0"/>
              <a:t>S/4 HANA Landscape Transformation</a:t>
            </a:r>
            <a:br>
              <a:rPr lang="en-GB" altLang="en-US"/>
            </a:br>
            <a:r>
              <a:rPr lang="en-GB" altLang="en-US" sz="1600">
                <a:solidFill>
                  <a:schemeClr val="tx2"/>
                </a:solidFill>
              </a:rPr>
              <a:t>UC4 Jobs</a:t>
            </a:r>
          </a:p>
        </p:txBody>
      </p:sp>
      <p:sp>
        <p:nvSpPr>
          <p:cNvPr id="5" name="Rectangle 4">
            <a:extLst>
              <a:ext uri="{FF2B5EF4-FFF2-40B4-BE49-F238E27FC236}">
                <a16:creationId xmlns:a16="http://schemas.microsoft.com/office/drawing/2014/main" id="{FD2E48DC-76E6-BD22-E197-2C1DDA240E8B}"/>
              </a:ext>
            </a:extLst>
          </p:cNvPr>
          <p:cNvSpPr/>
          <p:nvPr/>
        </p:nvSpPr>
        <p:spPr>
          <a:xfrm>
            <a:off x="371475" y="1476728"/>
            <a:ext cx="8397621" cy="5001369"/>
          </a:xfrm>
          <a:prstGeom prst="rect">
            <a:avLst/>
          </a:prstGeom>
        </p:spPr>
        <p:txBody>
          <a:bodyPr wrap="square">
            <a:spAutoFit/>
          </a:bodyPr>
          <a:lstStyle/>
          <a:p>
            <a:pPr marL="0" marR="0">
              <a:spcBef>
                <a:spcPts val="0"/>
              </a:spcBef>
              <a:spcAft>
                <a:spcPts val="0"/>
              </a:spcAft>
            </a:pPr>
            <a:r>
              <a:rPr lang="en-US" sz="1100" b="1" u="sng">
                <a:effectLst/>
                <a:latin typeface="Calibri" panose="020F0502020204030204" pitchFamily="34" charset="0"/>
              </a:rPr>
              <a:t>Categories</a:t>
            </a:r>
          </a:p>
          <a:p>
            <a:pPr marL="0" marR="0">
              <a:spcBef>
                <a:spcPts val="0"/>
              </a:spcBef>
              <a:spcAft>
                <a:spcPts val="0"/>
              </a:spcAft>
            </a:pPr>
            <a:endParaRPr lang="en-US" sz="1100">
              <a:latin typeface="Calibri" panose="020F0502020204030204" pitchFamily="34" charset="0"/>
            </a:endParaRPr>
          </a:p>
          <a:p>
            <a:pPr marL="628650" lvl="1" indent="-171450">
              <a:spcBef>
                <a:spcPts val="0"/>
              </a:spcBef>
              <a:spcAft>
                <a:spcPts val="0"/>
              </a:spcAft>
              <a:buFont typeface="Wingdings" panose="05000000000000000000" pitchFamily="2" charset="2"/>
              <a:buChar char="Ø"/>
            </a:pPr>
            <a:r>
              <a:rPr lang="en-US" sz="1100" b="1">
                <a:effectLst/>
                <a:latin typeface="Calibri" panose="020F0502020204030204" pitchFamily="34" charset="0"/>
              </a:rPr>
              <a:t>Cat 1: </a:t>
            </a:r>
            <a:r>
              <a:rPr lang="en-US" sz="1100">
                <a:effectLst/>
                <a:latin typeface="Calibri" panose="020F0502020204030204" pitchFamily="34" charset="0"/>
              </a:rPr>
              <a:t>Both defined and scheduled in UC4 (UC4 Jobs) – can be directly imported = 333 jobs</a:t>
            </a:r>
          </a:p>
          <a:p>
            <a:pPr marL="628650" lvl="1" indent="-171450">
              <a:spcBef>
                <a:spcPts val="0"/>
              </a:spcBef>
              <a:spcAft>
                <a:spcPts val="0"/>
              </a:spcAft>
              <a:buFont typeface="Wingdings" panose="05000000000000000000" pitchFamily="2" charset="2"/>
              <a:buChar char="Ø"/>
            </a:pPr>
            <a:r>
              <a:rPr lang="en-US" sz="1100" b="1">
                <a:effectLst/>
                <a:latin typeface="Calibri" panose="020F0502020204030204" pitchFamily="34" charset="0"/>
              </a:rPr>
              <a:t>Cat 2: </a:t>
            </a:r>
            <a:r>
              <a:rPr lang="en-US" sz="1100">
                <a:effectLst/>
                <a:latin typeface="Calibri" panose="020F0502020204030204" pitchFamily="34" charset="0"/>
              </a:rPr>
              <a:t>Defined in ECC, but scheduled in UC4 – can be imported, but needs to be converted to Cat 1 = 270 jobs</a:t>
            </a:r>
          </a:p>
          <a:p>
            <a:pPr marL="628650" lvl="1" indent="-171450">
              <a:spcBef>
                <a:spcPts val="0"/>
              </a:spcBef>
              <a:spcAft>
                <a:spcPts val="0"/>
              </a:spcAft>
              <a:buFont typeface="Wingdings" panose="05000000000000000000" pitchFamily="2" charset="2"/>
              <a:buChar char="Ø"/>
            </a:pPr>
            <a:r>
              <a:rPr lang="en-US" sz="1100" b="1">
                <a:effectLst/>
                <a:latin typeface="Calibri" panose="020F0502020204030204" pitchFamily="34" charset="0"/>
              </a:rPr>
              <a:t>Cat 3: </a:t>
            </a:r>
            <a:r>
              <a:rPr lang="en-US" sz="1100">
                <a:effectLst/>
                <a:latin typeface="Calibri" panose="020F0502020204030204" pitchFamily="34" charset="0"/>
              </a:rPr>
              <a:t>Both defined and scheduled in ECC (Non-UC4 jobs) - Import and convert to Cat 1 = ~160 jobs</a:t>
            </a:r>
          </a:p>
          <a:p>
            <a:pPr marL="0" marR="0">
              <a:spcBef>
                <a:spcPts val="0"/>
              </a:spcBef>
              <a:spcAft>
                <a:spcPts val="0"/>
              </a:spcAft>
            </a:pPr>
            <a:r>
              <a:rPr lang="en-US" sz="1100">
                <a:effectLst/>
                <a:latin typeface="Calibri" panose="020F0502020204030204" pitchFamily="34" charset="0"/>
              </a:rPr>
              <a:t> </a:t>
            </a:r>
          </a:p>
          <a:p>
            <a:pPr marL="0" marR="0">
              <a:spcBef>
                <a:spcPts val="0"/>
              </a:spcBef>
              <a:spcAft>
                <a:spcPts val="0"/>
              </a:spcAft>
            </a:pPr>
            <a:r>
              <a:rPr lang="en-US" sz="1100">
                <a:effectLst/>
                <a:latin typeface="Calibri" panose="020F0502020204030204" pitchFamily="34" charset="0"/>
              </a:rPr>
              <a:t> </a:t>
            </a:r>
          </a:p>
          <a:p>
            <a:pPr marL="0" marR="0">
              <a:spcBef>
                <a:spcPts val="0"/>
              </a:spcBef>
              <a:spcAft>
                <a:spcPts val="0"/>
              </a:spcAft>
            </a:pPr>
            <a:r>
              <a:rPr lang="en-US" sz="1100" b="1">
                <a:effectLst/>
                <a:latin typeface="Calibri" panose="020F0502020204030204" pitchFamily="34" charset="0"/>
              </a:rPr>
              <a:t>** All UC4 and SAP job changes needed to be synced between S/4 and P2E until cutover. This should start from S4A from the agreed timeline</a:t>
            </a:r>
          </a:p>
          <a:p>
            <a:pPr marL="0" marR="0">
              <a:spcBef>
                <a:spcPts val="0"/>
              </a:spcBef>
              <a:spcAft>
                <a:spcPts val="0"/>
              </a:spcAft>
            </a:pPr>
            <a:r>
              <a:rPr lang="en-US" sz="1100">
                <a:effectLst/>
                <a:latin typeface="Calibri" panose="020F0502020204030204" pitchFamily="34" charset="0"/>
              </a:rPr>
              <a:t> </a:t>
            </a:r>
          </a:p>
          <a:p>
            <a:pPr marL="0" marR="0">
              <a:spcBef>
                <a:spcPts val="0"/>
              </a:spcBef>
              <a:spcAft>
                <a:spcPts val="0"/>
              </a:spcAft>
            </a:pPr>
            <a:r>
              <a:rPr lang="en-US" sz="1100" b="1">
                <a:effectLst/>
                <a:latin typeface="Calibri" panose="020F0502020204030204" pitchFamily="34" charset="0"/>
              </a:rPr>
              <a:t>** Only UC4 SAP jobs to be tested in SIT and UAT, no UNIX or FTP jobs</a:t>
            </a:r>
            <a:endParaRPr lang="en-US" sz="1100">
              <a:effectLst/>
              <a:latin typeface="Calibri" panose="020F0502020204030204" pitchFamily="34" charset="0"/>
            </a:endParaRPr>
          </a:p>
          <a:p>
            <a:pPr marL="0" marR="0">
              <a:spcBef>
                <a:spcPts val="0"/>
              </a:spcBef>
              <a:spcAft>
                <a:spcPts val="0"/>
              </a:spcAft>
            </a:pPr>
            <a:r>
              <a:rPr lang="en-US" sz="1100">
                <a:effectLst/>
                <a:latin typeface="Calibri" panose="020F0502020204030204" pitchFamily="34" charset="0"/>
              </a:rPr>
              <a:t> </a:t>
            </a:r>
          </a:p>
          <a:p>
            <a:pPr marL="0" marR="0">
              <a:spcBef>
                <a:spcPts val="0"/>
              </a:spcBef>
              <a:spcAft>
                <a:spcPts val="0"/>
              </a:spcAft>
            </a:pPr>
            <a:r>
              <a:rPr lang="en-US" sz="1100" b="1">
                <a:effectLst/>
                <a:latin typeface="Calibri" panose="020F0502020204030204" pitchFamily="34" charset="0"/>
              </a:rPr>
              <a:t>** AQ jobs/ queries if needed to be reviewed and adjusted supported by Chris K from Corp IT</a:t>
            </a:r>
          </a:p>
          <a:p>
            <a:pPr marL="0" marR="0">
              <a:spcBef>
                <a:spcPts val="0"/>
              </a:spcBef>
              <a:spcAft>
                <a:spcPts val="0"/>
              </a:spcAft>
            </a:pPr>
            <a:endParaRPr lang="en-US" sz="1100">
              <a:effectLst/>
              <a:latin typeface="Calibri" panose="020F0502020204030204" pitchFamily="34" charset="0"/>
            </a:endParaRPr>
          </a:p>
          <a:p>
            <a:pPr marL="0" marR="0">
              <a:spcBef>
                <a:spcPts val="0"/>
              </a:spcBef>
              <a:spcAft>
                <a:spcPts val="0"/>
              </a:spcAft>
            </a:pPr>
            <a:endParaRPr lang="en-US" sz="1100">
              <a:effectLst/>
              <a:latin typeface="Calibri" panose="020F0502020204030204" pitchFamily="34" charset="0"/>
            </a:endParaRPr>
          </a:p>
          <a:p>
            <a:pPr marL="0" marR="0">
              <a:spcBef>
                <a:spcPts val="0"/>
              </a:spcBef>
              <a:spcAft>
                <a:spcPts val="0"/>
              </a:spcAft>
            </a:pPr>
            <a:r>
              <a:rPr lang="en-US" sz="1100" b="1" u="sng">
                <a:latin typeface="Calibri" panose="020F0502020204030204" pitchFamily="34" charset="0"/>
              </a:rPr>
              <a:t>Actions</a:t>
            </a:r>
            <a:endParaRPr lang="en-US" sz="1100" b="1" u="sng">
              <a:effectLst/>
              <a:latin typeface="Calibri" panose="020F0502020204030204" pitchFamily="34" charset="0"/>
            </a:endParaRPr>
          </a:p>
          <a:p>
            <a:pPr marL="0" marR="0">
              <a:spcBef>
                <a:spcPts val="0"/>
              </a:spcBef>
              <a:spcAft>
                <a:spcPts val="0"/>
              </a:spcAft>
            </a:pPr>
            <a:r>
              <a:rPr lang="en-US" sz="1100">
                <a:effectLst/>
                <a:latin typeface="Calibri" panose="020F0502020204030204" pitchFamily="34" charset="0"/>
              </a:rPr>
              <a:t> </a:t>
            </a:r>
          </a:p>
          <a:p>
            <a:pPr marL="628650" lvl="1" indent="-171450">
              <a:spcBef>
                <a:spcPts val="0"/>
              </a:spcBef>
              <a:spcAft>
                <a:spcPts val="0"/>
              </a:spcAft>
              <a:buFont typeface="Wingdings" panose="05000000000000000000" pitchFamily="2" charset="2"/>
              <a:buChar char="Ø"/>
            </a:pPr>
            <a:r>
              <a:rPr lang="en-US" sz="1100" b="1">
                <a:effectLst/>
                <a:latin typeface="Calibri" panose="020F0502020204030204" pitchFamily="34" charset="0"/>
              </a:rPr>
              <a:t>Cat 1 &amp; Cat 2:</a:t>
            </a:r>
          </a:p>
          <a:p>
            <a:pPr marL="1143000" lvl="2" indent="-228600">
              <a:spcBef>
                <a:spcPts val="0"/>
              </a:spcBef>
              <a:spcAft>
                <a:spcPts val="0"/>
              </a:spcAft>
              <a:buFont typeface="Courier New" panose="02070309020205020404" pitchFamily="49" charset="0"/>
              <a:buChar char="o"/>
            </a:pPr>
            <a:r>
              <a:rPr lang="en-US" sz="1100" b="0" i="0">
                <a:effectLst/>
                <a:latin typeface="Calibri" panose="020F0502020204030204" pitchFamily="34" charset="0"/>
              </a:rPr>
              <a:t>Identify old/ obsolete/ unnecessary and stop them</a:t>
            </a:r>
          </a:p>
          <a:p>
            <a:pPr marL="1143000" lvl="2" indent="-228600">
              <a:spcBef>
                <a:spcPts val="0"/>
              </a:spcBef>
              <a:spcAft>
                <a:spcPts val="0"/>
              </a:spcAft>
              <a:buFont typeface="Courier New" panose="02070309020205020404" pitchFamily="49" charset="0"/>
              <a:buChar char="o"/>
            </a:pPr>
            <a:r>
              <a:rPr lang="en-US" sz="1100" b="0" i="0">
                <a:effectLst/>
                <a:latin typeface="Calibri" panose="020F0502020204030204" pitchFamily="34" charset="0"/>
              </a:rPr>
              <a:t>New UC4 Batch User IDs from GIMs before UC4 Prep</a:t>
            </a:r>
          </a:p>
          <a:p>
            <a:pPr marL="1143000" lvl="2" indent="-228600">
              <a:spcBef>
                <a:spcPts val="0"/>
              </a:spcBef>
              <a:spcAft>
                <a:spcPts val="0"/>
              </a:spcAft>
              <a:buFont typeface="Courier New" panose="02070309020205020404" pitchFamily="49" charset="0"/>
              <a:buChar char="o"/>
            </a:pPr>
            <a:r>
              <a:rPr lang="en-US" sz="1100" b="0" i="0">
                <a:effectLst/>
                <a:latin typeface="Calibri" panose="020F0502020204030204" pitchFamily="34" charset="0"/>
              </a:rPr>
              <a:t>UC4 Prep: timeline TBD</a:t>
            </a:r>
          </a:p>
          <a:p>
            <a:pPr marL="0" marR="0">
              <a:spcBef>
                <a:spcPts val="0"/>
              </a:spcBef>
              <a:spcAft>
                <a:spcPts val="0"/>
              </a:spcAft>
            </a:pPr>
            <a:r>
              <a:rPr lang="en-US" sz="1100">
                <a:effectLst/>
                <a:latin typeface="Calibri" panose="020F0502020204030204" pitchFamily="34" charset="0"/>
              </a:rPr>
              <a:t> </a:t>
            </a:r>
          </a:p>
          <a:p>
            <a:pPr marL="628650" lvl="1" indent="-171450">
              <a:spcBef>
                <a:spcPts val="0"/>
              </a:spcBef>
              <a:spcAft>
                <a:spcPts val="0"/>
              </a:spcAft>
              <a:buFont typeface="Wingdings" panose="05000000000000000000" pitchFamily="2" charset="2"/>
              <a:buChar char="Ø"/>
            </a:pPr>
            <a:r>
              <a:rPr lang="en-US" sz="1100" b="1">
                <a:effectLst/>
                <a:latin typeface="Calibri" panose="020F0502020204030204" pitchFamily="34" charset="0"/>
              </a:rPr>
              <a:t>Cat 3:</a:t>
            </a:r>
          </a:p>
          <a:p>
            <a:pPr marL="0" marR="0">
              <a:spcBef>
                <a:spcPts val="0"/>
              </a:spcBef>
              <a:spcAft>
                <a:spcPts val="0"/>
              </a:spcAft>
            </a:pPr>
            <a:r>
              <a:rPr lang="en-US" sz="1100">
                <a:effectLst/>
                <a:latin typeface="Calibri" panose="020F0502020204030204" pitchFamily="34" charset="0"/>
              </a:rPr>
              <a:t>	Three options to be chosen from </a:t>
            </a:r>
            <a:r>
              <a:rPr lang="en-US" sz="1100" i="1">
                <a:effectLst/>
                <a:latin typeface="Calibri" panose="020F0502020204030204" pitchFamily="34" charset="0"/>
              </a:rPr>
              <a:t>(where 3 is not recommended)</a:t>
            </a:r>
            <a:r>
              <a:rPr lang="en-US" sz="1100">
                <a:effectLst/>
                <a:latin typeface="Calibri" panose="020F0502020204030204" pitchFamily="34" charset="0"/>
              </a:rPr>
              <a:t>:</a:t>
            </a:r>
          </a:p>
          <a:p>
            <a:pPr marL="1143000" lvl="2" indent="-228600">
              <a:spcBef>
                <a:spcPts val="0"/>
              </a:spcBef>
              <a:spcAft>
                <a:spcPts val="0"/>
              </a:spcAft>
              <a:buFont typeface="+mj-lt"/>
              <a:buAutoNum type="arabicPeriod"/>
            </a:pPr>
            <a:r>
              <a:rPr lang="en-US" sz="1100" b="0" i="0">
                <a:effectLst/>
                <a:latin typeface="Calibri" panose="020F0502020204030204" pitchFamily="34" charset="0"/>
              </a:rPr>
              <a:t>Identify the jobs that are old/ obsolete/ unnecessary and stop them in SAP</a:t>
            </a:r>
          </a:p>
          <a:p>
            <a:pPr marL="1143000" lvl="2" indent="-228600">
              <a:spcBef>
                <a:spcPts val="0"/>
              </a:spcBef>
              <a:spcAft>
                <a:spcPts val="0"/>
              </a:spcAft>
              <a:buFont typeface="+mj-lt"/>
              <a:buAutoNum type="arabicPeriod"/>
            </a:pPr>
            <a:r>
              <a:rPr lang="en-US" sz="1100" b="0" i="0">
                <a:effectLst/>
                <a:latin typeface="Calibri" panose="020F0502020204030204" pitchFamily="34" charset="0"/>
              </a:rPr>
              <a:t>Identify the jobs that are needed and can be switched to UC4</a:t>
            </a:r>
            <a:r>
              <a:rPr lang="en-US" sz="1100">
                <a:latin typeface="Calibri" panose="020F0502020204030204" pitchFamily="34" charset="0"/>
              </a:rPr>
              <a:t>. Notify UC4 Team (</a:t>
            </a:r>
            <a:r>
              <a:rPr lang="en-US" sz="1100" b="0" i="0">
                <a:effectLst/>
                <a:latin typeface="Calibri" panose="020F0502020204030204" pitchFamily="34" charset="0"/>
              </a:rPr>
              <a:t>Peter Kerschl &amp; T-Systems): </a:t>
            </a:r>
            <a:r>
              <a:rPr lang="en-US" sz="1100" b="0" i="1">
                <a:effectLst/>
                <a:latin typeface="Calibri" panose="020F0502020204030204" pitchFamily="34" charset="0"/>
              </a:rPr>
              <a:t>Import and convert to Cat 1: can be done in P2E (Move Cat 3 to Cat 1) until we do the UC4 Prep (copy to S4A (TM1))</a:t>
            </a:r>
            <a:endParaRPr lang="en-US" sz="1100">
              <a:latin typeface="Calibri" panose="020F0502020204030204" pitchFamily="34" charset="0"/>
            </a:endParaRPr>
          </a:p>
          <a:p>
            <a:pPr marL="1143000" lvl="2" indent="-228600">
              <a:spcBef>
                <a:spcPts val="0"/>
              </a:spcBef>
              <a:spcAft>
                <a:spcPts val="0"/>
              </a:spcAft>
              <a:buFont typeface="+mj-lt"/>
              <a:buAutoNum type="arabicPeriod"/>
            </a:pPr>
            <a:r>
              <a:rPr lang="en-US" sz="1100" b="0" i="0">
                <a:effectLst/>
                <a:latin typeface="Calibri" panose="020F0502020204030204" pitchFamily="34" charset="0"/>
              </a:rPr>
              <a:t>If a job needs to remain within SAP and cannot be switched to UC4, you need to take the ownership of redefining these in Prod (to be included in Cutover plan), also determine if these need to be tested in UAT phase</a:t>
            </a:r>
          </a:p>
        </p:txBody>
      </p:sp>
    </p:spTree>
    <p:extLst>
      <p:ext uri="{BB962C8B-B14F-4D97-AF65-F5344CB8AC3E}">
        <p14:creationId xmlns:p14="http://schemas.microsoft.com/office/powerpoint/2010/main" val="26613635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C9279D-481C-C035-55FF-C9844393243A}"/>
            </a:ext>
          </a:extLst>
        </p:cNvPr>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C5DD6BE3-2D17-BE7A-7A8E-5CDC2B410E17}"/>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6" progId="TCLayout.ActiveDocument.1">
                  <p:embed/>
                </p:oleObj>
              </mc:Choice>
              <mc:Fallback>
                <p:oleObj name="think-cell Slide" r:id="rId3" imgW="395" imgH="396" progId="TCLayout.ActiveDocument.1">
                  <p:embed/>
                  <p:pic>
                    <p:nvPicPr>
                      <p:cNvPr id="7" name="think-cell data - do not delete" hidden="1">
                        <a:extLst>
                          <a:ext uri="{FF2B5EF4-FFF2-40B4-BE49-F238E27FC236}">
                            <a16:creationId xmlns:a16="http://schemas.microsoft.com/office/drawing/2014/main" id="{C5DD6BE3-2D17-BE7A-7A8E-5CDC2B410E1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E1FF6FFE-D906-40A4-9193-BF958BCEF89D}"/>
              </a:ext>
            </a:extLst>
          </p:cNvPr>
          <p:cNvSpPr>
            <a:spLocks noGrp="1"/>
          </p:cNvSpPr>
          <p:nvPr>
            <p:ph type="title"/>
          </p:nvPr>
        </p:nvSpPr>
        <p:spPr/>
        <p:txBody>
          <a:bodyPr vert="horz"/>
          <a:lstStyle/>
          <a:p>
            <a:r>
              <a:rPr lang="en-GB" sz="2000"/>
              <a:t>Agenda – Day 2</a:t>
            </a:r>
            <a:br>
              <a:rPr lang="en-GB" sz="2000"/>
            </a:br>
            <a:r>
              <a:rPr lang="en-GB" sz="1600">
                <a:solidFill>
                  <a:schemeClr val="tx2"/>
                </a:solidFill>
              </a:rPr>
              <a:t>Tuesday March 11</a:t>
            </a:r>
            <a:r>
              <a:rPr lang="en-GB" sz="1600" baseline="30000">
                <a:solidFill>
                  <a:schemeClr val="tx2"/>
                </a:solidFill>
              </a:rPr>
              <a:t>th</a:t>
            </a:r>
            <a:r>
              <a:rPr lang="en-GB" sz="1600">
                <a:solidFill>
                  <a:schemeClr val="tx2"/>
                </a:solidFill>
              </a:rPr>
              <a:t> </a:t>
            </a:r>
          </a:p>
        </p:txBody>
      </p:sp>
      <p:sp>
        <p:nvSpPr>
          <p:cNvPr id="4" name="Date Placeholder 3">
            <a:extLst>
              <a:ext uri="{FF2B5EF4-FFF2-40B4-BE49-F238E27FC236}">
                <a16:creationId xmlns:a16="http://schemas.microsoft.com/office/drawing/2014/main" id="{8FB3E9DB-A5AC-9D5C-A50D-98F6B98780B8}"/>
              </a:ext>
            </a:extLst>
          </p:cNvPr>
          <p:cNvSpPr>
            <a:spLocks noGrp="1"/>
          </p:cNvSpPr>
          <p:nvPr>
            <p:ph type="dt" sz="half" idx="10"/>
          </p:nvPr>
        </p:nvSpPr>
        <p:spPr/>
        <p:txBody>
          <a:bodyPr/>
          <a:lstStyle/>
          <a:p>
            <a:pPr>
              <a:lnSpc>
                <a:spcPct val="100000"/>
              </a:lnSpc>
            </a:pPr>
            <a:fld id="{A6EC00DA-71ED-4EDA-A9BB-809E1232899F}" type="datetime1">
              <a:rPr lang="en-US" noProof="0" smtClean="0"/>
              <a:t>3/11/2025</a:t>
            </a:fld>
            <a:endParaRPr lang="en-GB" noProof="0"/>
          </a:p>
        </p:txBody>
      </p:sp>
      <p:graphicFrame>
        <p:nvGraphicFramePr>
          <p:cNvPr id="3" name="Table 2">
            <a:extLst>
              <a:ext uri="{FF2B5EF4-FFF2-40B4-BE49-F238E27FC236}">
                <a16:creationId xmlns:a16="http://schemas.microsoft.com/office/drawing/2014/main" id="{1AF8AD85-322F-1A36-B640-FC01B62D746D}"/>
              </a:ext>
            </a:extLst>
          </p:cNvPr>
          <p:cNvGraphicFramePr>
            <a:graphicFrameLocks noGrp="1"/>
          </p:cNvGraphicFramePr>
          <p:nvPr>
            <p:extLst>
              <p:ext uri="{D42A27DB-BD31-4B8C-83A1-F6EECF244321}">
                <p14:modId xmlns:p14="http://schemas.microsoft.com/office/powerpoint/2010/main" val="334289467"/>
              </p:ext>
            </p:extLst>
          </p:nvPr>
        </p:nvGraphicFramePr>
        <p:xfrm>
          <a:off x="142875" y="1406927"/>
          <a:ext cx="8848725" cy="4589692"/>
        </p:xfrm>
        <a:graphic>
          <a:graphicData uri="http://schemas.openxmlformats.org/drawingml/2006/table">
            <a:tbl>
              <a:tblPr firstRow="1" bandRow="1">
                <a:tableStyleId>{5C22544A-7EE6-4342-B048-85BDC9FD1C3A}</a:tableStyleId>
              </a:tblPr>
              <a:tblGrid>
                <a:gridCol w="1076325">
                  <a:extLst>
                    <a:ext uri="{9D8B030D-6E8A-4147-A177-3AD203B41FA5}">
                      <a16:colId xmlns:a16="http://schemas.microsoft.com/office/drawing/2014/main" val="3371713426"/>
                    </a:ext>
                  </a:extLst>
                </a:gridCol>
                <a:gridCol w="1898904">
                  <a:extLst>
                    <a:ext uri="{9D8B030D-6E8A-4147-A177-3AD203B41FA5}">
                      <a16:colId xmlns:a16="http://schemas.microsoft.com/office/drawing/2014/main" val="2518923305"/>
                    </a:ext>
                  </a:extLst>
                </a:gridCol>
                <a:gridCol w="2788920">
                  <a:extLst>
                    <a:ext uri="{9D8B030D-6E8A-4147-A177-3AD203B41FA5}">
                      <a16:colId xmlns:a16="http://schemas.microsoft.com/office/drawing/2014/main" val="799279500"/>
                    </a:ext>
                  </a:extLst>
                </a:gridCol>
                <a:gridCol w="3084576">
                  <a:extLst>
                    <a:ext uri="{9D8B030D-6E8A-4147-A177-3AD203B41FA5}">
                      <a16:colId xmlns:a16="http://schemas.microsoft.com/office/drawing/2014/main" val="3453066139"/>
                    </a:ext>
                  </a:extLst>
                </a:gridCol>
              </a:tblGrid>
              <a:tr h="314164">
                <a:tc>
                  <a:txBody>
                    <a:bodyPr/>
                    <a:lstStyle/>
                    <a:p>
                      <a:pPr algn="ctr"/>
                      <a:r>
                        <a:rPr lang="de-DE" sz="1050"/>
                        <a:t>Time</a:t>
                      </a:r>
                    </a:p>
                  </a:txBody>
                  <a:tcPr anchor="ctr"/>
                </a:tc>
                <a:tc>
                  <a:txBody>
                    <a:bodyPr/>
                    <a:lstStyle/>
                    <a:p>
                      <a:pPr algn="ctr"/>
                      <a:r>
                        <a:rPr lang="de-DE" sz="1050"/>
                        <a:t>Topic</a:t>
                      </a:r>
                    </a:p>
                  </a:txBody>
                  <a:tcPr anchor="ctr"/>
                </a:tc>
                <a:tc>
                  <a:txBody>
                    <a:bodyPr/>
                    <a:lstStyle/>
                    <a:p>
                      <a:pPr algn="ctr"/>
                      <a:r>
                        <a:rPr lang="de-DE" sz="1050"/>
                        <a:t>Details</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1050"/>
                        <a:t>Presenter</a:t>
                      </a:r>
                    </a:p>
                  </a:txBody>
                  <a:tcPr anchor="ctr"/>
                </a:tc>
                <a:extLst>
                  <a:ext uri="{0D108BD9-81ED-4DB2-BD59-A6C34878D82A}">
                    <a16:rowId xmlns:a16="http://schemas.microsoft.com/office/drawing/2014/main" val="1133825201"/>
                  </a:ext>
                </a:extLst>
              </a:tr>
              <a:tr h="386005">
                <a:tc>
                  <a:txBody>
                    <a:bodyPr/>
                    <a:lstStyle/>
                    <a:p>
                      <a:pPr algn="ctr"/>
                      <a:r>
                        <a:rPr lang="de-DE" sz="900"/>
                        <a:t>08.00h  -09.00h</a:t>
                      </a:r>
                    </a:p>
                  </a:txBody>
                  <a:tcPr anchor="ctr"/>
                </a:tc>
                <a:tc>
                  <a:txBody>
                    <a:bodyPr/>
                    <a:lstStyle/>
                    <a:p>
                      <a:pPr algn="ctr"/>
                      <a:endParaRPr lang="de-DE" sz="900"/>
                    </a:p>
                  </a:txBody>
                  <a:tcPr anchor="ctr"/>
                </a:tc>
                <a:tc>
                  <a:txBody>
                    <a:bodyPr/>
                    <a:lstStyle/>
                    <a:p>
                      <a:endParaRPr lang="de-DE" sz="900"/>
                    </a:p>
                  </a:txBody>
                  <a:tcPr anchor="ctr"/>
                </a:tc>
                <a:tc>
                  <a:txBody>
                    <a:bodyPr/>
                    <a:lstStyle/>
                    <a:p>
                      <a:endParaRPr lang="de-DE" sz="900"/>
                    </a:p>
                  </a:txBody>
                  <a:tcPr anchor="ctr"/>
                </a:tc>
                <a:extLst>
                  <a:ext uri="{0D108BD9-81ED-4DB2-BD59-A6C34878D82A}">
                    <a16:rowId xmlns:a16="http://schemas.microsoft.com/office/drawing/2014/main" val="3968685893"/>
                  </a:ext>
                </a:extLst>
              </a:tr>
              <a:tr h="42937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900"/>
                        <a:t>09.00h – 10.00h  </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900"/>
                        <a:t>SDT Plan</a:t>
                      </a:r>
                    </a:p>
                  </a:txBody>
                  <a:tcPr anchor="ctr"/>
                </a:tc>
                <a:tc>
                  <a:txBody>
                    <a:bodyPr/>
                    <a:lstStyle/>
                    <a:p>
                      <a:pPr marL="0" indent="0">
                        <a:buFontTx/>
                        <a:buNone/>
                      </a:pPr>
                      <a:r>
                        <a:rPr lang="de-DE" sz="900"/>
                        <a:t>Technical Migration Cycles, Structure, GLS, ...</a:t>
                      </a:r>
                    </a:p>
                  </a:txBody>
                  <a:tcPr anchor="ctr"/>
                </a:tc>
                <a:tc>
                  <a:txBody>
                    <a:bodyPr/>
                    <a:lstStyle/>
                    <a:p>
                      <a:r>
                        <a:rPr lang="de-DE" altLang="zh-CN" sz="900"/>
                        <a:t>Tobias Hust, Anubhab Dasgupta</a:t>
                      </a:r>
                    </a:p>
                  </a:txBody>
                  <a:tcPr anchor="ctr"/>
                </a:tc>
                <a:extLst>
                  <a:ext uri="{0D108BD9-81ED-4DB2-BD59-A6C34878D82A}">
                    <a16:rowId xmlns:a16="http://schemas.microsoft.com/office/drawing/2014/main" val="1308020419"/>
                  </a:ext>
                </a:extLst>
              </a:tr>
              <a:tr h="63253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900"/>
                        <a:t>10:00h – 11:00h</a:t>
                      </a:r>
                    </a:p>
                  </a:txBody>
                  <a:tcPr anchor="ctr"/>
                </a:tc>
                <a:tc>
                  <a:txBody>
                    <a:bodyPr/>
                    <a:lstStyle/>
                    <a:p>
                      <a:pPr algn="ctr"/>
                      <a:r>
                        <a:rPr lang="en-US" sz="900"/>
                        <a:t>Overview Project Landscape/ Change Freeze</a:t>
                      </a:r>
                      <a:endParaRPr lang="de-DE" sz="900"/>
                    </a:p>
                  </a:txBody>
                  <a:tcPr anchor="ctr"/>
                </a:tc>
                <a:tc>
                  <a:txBody>
                    <a:bodyPr/>
                    <a:lstStyle/>
                    <a:p>
                      <a:pPr marL="0" indent="0">
                        <a:buFontTx/>
                        <a:buNone/>
                      </a:pPr>
                      <a:r>
                        <a:rPr lang="de-DE" sz="900"/>
                        <a:t>Source Systems, Target Systems, Change Freeze, UC4 Jobs, ...</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i-FI" altLang="zh-CN" sz="900"/>
                        <a:t>Sneha Dutta, </a:t>
                      </a:r>
                      <a:r>
                        <a:rPr lang="de-DE" sz="900"/>
                        <a:t>Stephan Domes, </a:t>
                      </a:r>
                      <a:r>
                        <a:rPr lang="en-US" sz="900" kern="1200">
                          <a:solidFill>
                            <a:schemeClr val="dk1"/>
                          </a:solidFill>
                          <a:latin typeface="+mn-lt"/>
                          <a:ea typeface="+mn-ea"/>
                          <a:cs typeface="+mn-cs"/>
                        </a:rPr>
                        <a:t>Natarajan Thiyagarajan</a:t>
                      </a:r>
                      <a:endParaRPr lang="de-DE" altLang="zh-CN" sz="900" b="1"/>
                    </a:p>
                  </a:txBody>
                  <a:tcPr anchor="ctr"/>
                </a:tc>
                <a:extLst>
                  <a:ext uri="{0D108BD9-81ED-4DB2-BD59-A6C34878D82A}">
                    <a16:rowId xmlns:a16="http://schemas.microsoft.com/office/drawing/2014/main" val="1472741984"/>
                  </a:ext>
                </a:extLst>
              </a:tr>
              <a:tr h="63253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900"/>
                        <a:t>11.00h – 12.00h</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900"/>
                        <a:t>System Build Plan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900"/>
                        <a:t>Build Plan, Provisioning, ...</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i-FI" altLang="zh-CN" sz="900"/>
                        <a:t>Sneha Dutta, </a:t>
                      </a:r>
                      <a:r>
                        <a:rPr lang="de-DE" sz="900"/>
                        <a:t>Stephan Domes, </a:t>
                      </a:r>
                      <a:r>
                        <a:rPr lang="en-US" sz="900" kern="1200">
                          <a:solidFill>
                            <a:schemeClr val="dk1"/>
                          </a:solidFill>
                          <a:latin typeface="+mn-lt"/>
                          <a:ea typeface="+mn-ea"/>
                          <a:cs typeface="+mn-cs"/>
                        </a:rPr>
                        <a:t>Natarajan Thiyagarajan</a:t>
                      </a:r>
                      <a:endParaRPr lang="de-DE" altLang="zh-CN" sz="900" b="1"/>
                    </a:p>
                  </a:txBody>
                  <a:tcPr anchor="ctr"/>
                </a:tc>
                <a:extLst>
                  <a:ext uri="{0D108BD9-81ED-4DB2-BD59-A6C34878D82A}">
                    <a16:rowId xmlns:a16="http://schemas.microsoft.com/office/drawing/2014/main" val="240681014"/>
                  </a:ext>
                </a:extLst>
              </a:tr>
              <a:tr h="46764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900"/>
                        <a:t>12.00h – 13.00h</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900"/>
                        <a:t>Lunch</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DE" sz="900"/>
                    </a:p>
                  </a:txBody>
                  <a:tcPr anchor="ctr"/>
                </a:tc>
                <a:tc>
                  <a:txBody>
                    <a:bodyPr/>
                    <a:lstStyle/>
                    <a:p>
                      <a:endParaRPr lang="de-DE" altLang="zh-CN" sz="900"/>
                    </a:p>
                  </a:txBody>
                  <a:tcPr anchor="ctr"/>
                </a:tc>
                <a:extLst>
                  <a:ext uri="{0D108BD9-81ED-4DB2-BD59-A6C34878D82A}">
                    <a16:rowId xmlns:a16="http://schemas.microsoft.com/office/drawing/2014/main" val="1990122479"/>
                  </a:ext>
                </a:extLst>
              </a:tr>
              <a:tr h="314164">
                <a:tc>
                  <a:txBody>
                    <a:bodyPr/>
                    <a:lstStyle/>
                    <a:p>
                      <a:pPr algn="ctr"/>
                      <a:r>
                        <a:rPr lang="de-DE" sz="900"/>
                        <a:t>13.00h – 14.00h</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900"/>
                        <a:t>Testing Approach</a:t>
                      </a:r>
                      <a:endParaRPr lang="en-US" sz="90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900"/>
                        <a:t>TM0 Unit Test, FUT, SIT, UAT, Sign Offs, Test Tools, …</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900"/>
                        <a:t>Pallavi Banerjee</a:t>
                      </a:r>
                    </a:p>
                  </a:txBody>
                  <a:tcPr anchor="ctr"/>
                </a:tc>
                <a:extLst>
                  <a:ext uri="{0D108BD9-81ED-4DB2-BD59-A6C34878D82A}">
                    <a16:rowId xmlns:a16="http://schemas.microsoft.com/office/drawing/2014/main" val="3146444284"/>
                  </a:ext>
                </a:extLst>
              </a:tr>
              <a:tr h="50894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900"/>
                        <a:t>14.00h – 15.00h</a:t>
                      </a:r>
                    </a:p>
                  </a:txBody>
                  <a:tcPr anchor="ctr"/>
                </a:tc>
                <a:tc>
                  <a:txBody>
                    <a:bodyPr/>
                    <a:lstStyle/>
                    <a:p>
                      <a:pPr algn="ctr"/>
                      <a:r>
                        <a:rPr lang="de-DE" sz="900"/>
                        <a:t>Satellites US &amp; Mexico</a:t>
                      </a:r>
                    </a:p>
                  </a:txBody>
                  <a:tcPr anchor="ctr"/>
                </a:tc>
                <a:tc>
                  <a:txBody>
                    <a:bodyPr/>
                    <a:lstStyle/>
                    <a:p>
                      <a:pPr marL="0" indent="0">
                        <a:buFontTx/>
                        <a:buNone/>
                      </a:pPr>
                      <a:r>
                        <a:rPr lang="de-DE" sz="900"/>
                        <a:t>Global Satellites, US local Satellites, Mexico Satellites</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900" kern="1200">
                          <a:solidFill>
                            <a:schemeClr val="dk1"/>
                          </a:solidFill>
                          <a:latin typeface="+mn-lt"/>
                          <a:ea typeface="+mn-ea"/>
                          <a:cs typeface="+mn-cs"/>
                        </a:rPr>
                        <a:t>Leonard Eynon, Stuart Boyd, Martin Vega</a:t>
                      </a:r>
                      <a:endParaRPr lang="de-DE" sz="900" kern="1200">
                        <a:solidFill>
                          <a:schemeClr val="dk1"/>
                        </a:solidFill>
                        <a:latin typeface="+mn-lt"/>
                        <a:ea typeface="+mn-ea"/>
                        <a:cs typeface="+mn-cs"/>
                      </a:endParaRPr>
                    </a:p>
                  </a:txBody>
                  <a:tcPr anchor="ctr"/>
                </a:tc>
                <a:extLst>
                  <a:ext uri="{0D108BD9-81ED-4DB2-BD59-A6C34878D82A}">
                    <a16:rowId xmlns:a16="http://schemas.microsoft.com/office/drawing/2014/main" val="2425699437"/>
                  </a:ext>
                </a:extLst>
              </a:tr>
              <a:tr h="510428">
                <a:tc>
                  <a:txBody>
                    <a:bodyPr/>
                    <a:lstStyle/>
                    <a:p>
                      <a:pPr algn="ctr"/>
                      <a:r>
                        <a:rPr lang="de-DE" sz="900">
                          <a:solidFill>
                            <a:schemeClr val="tx1"/>
                          </a:solidFill>
                        </a:rPr>
                        <a:t>15.00h – 16.00h</a:t>
                      </a:r>
                    </a:p>
                  </a:txBody>
                  <a:tcPr anchor="ctr"/>
                </a:tc>
                <a:tc>
                  <a:txBody>
                    <a:bodyPr/>
                    <a:lstStyle/>
                    <a:p>
                      <a:pPr algn="ctr"/>
                      <a:r>
                        <a:rPr lang="de-DE" sz="900"/>
                        <a:t>Cut Over Approach</a:t>
                      </a:r>
                    </a:p>
                  </a:txBody>
                  <a:tcPr anchor="ctr"/>
                </a:tc>
                <a:tc>
                  <a:txBody>
                    <a:bodyPr/>
                    <a:lstStyle/>
                    <a:p>
                      <a:pPr marL="0" indent="0">
                        <a:buFontTx/>
                        <a:buNone/>
                      </a:pPr>
                      <a:r>
                        <a:rPr lang="de-DE" sz="900"/>
                        <a:t>Structure, Approach, Approvals, Governance, Stakeholders, Plan, Decision Points, …</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i-FI" altLang="zh-CN" sz="900"/>
                        <a:t>Sneha Dutta, </a:t>
                      </a:r>
                      <a:r>
                        <a:rPr lang="de-DE" sz="900"/>
                        <a:t>Stephan Domes</a:t>
                      </a:r>
                    </a:p>
                  </a:txBody>
                  <a:tcPr anchor="ctr"/>
                </a:tc>
                <a:extLst>
                  <a:ext uri="{0D108BD9-81ED-4DB2-BD59-A6C34878D82A}">
                    <a16:rowId xmlns:a16="http://schemas.microsoft.com/office/drawing/2014/main" val="3364605681"/>
                  </a:ext>
                </a:extLst>
              </a:tr>
              <a:tr h="393899">
                <a:tc>
                  <a:txBody>
                    <a:bodyPr/>
                    <a:lstStyle/>
                    <a:p>
                      <a:pPr algn="ctr"/>
                      <a:r>
                        <a:rPr lang="de-DE" sz="900"/>
                        <a:t>16:00h – 17.00h</a:t>
                      </a:r>
                    </a:p>
                  </a:txBody>
                  <a:tcPr anchor="ctr"/>
                </a:tc>
                <a:tc>
                  <a:txBody>
                    <a:bodyPr/>
                    <a:lstStyle/>
                    <a:p>
                      <a:pPr algn="ctr"/>
                      <a:r>
                        <a:rPr lang="de-DE" sz="900"/>
                        <a:t>Project Management</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900"/>
                        <a:t>Project Organization, Stream set-up, Planning Approach</a:t>
                      </a:r>
                    </a:p>
                  </a:txBody>
                  <a:tcPr anchor="ctr"/>
                </a:tc>
                <a:tc>
                  <a:txBody>
                    <a:bodyPr/>
                    <a:lstStyle/>
                    <a:p>
                      <a:r>
                        <a:rPr lang="de-DE" altLang="zh-CN" sz="900"/>
                        <a:t>Sneha Dutta</a:t>
                      </a:r>
                    </a:p>
                  </a:txBody>
                  <a:tcPr anchor="ctr"/>
                </a:tc>
                <a:extLst>
                  <a:ext uri="{0D108BD9-81ED-4DB2-BD59-A6C34878D82A}">
                    <a16:rowId xmlns:a16="http://schemas.microsoft.com/office/drawing/2014/main" val="2153438302"/>
                  </a:ext>
                </a:extLst>
              </a:tr>
            </a:tbl>
          </a:graphicData>
        </a:graphic>
      </p:graphicFrame>
      <p:sp>
        <p:nvSpPr>
          <p:cNvPr id="5" name="Rectangle 4">
            <a:extLst>
              <a:ext uri="{FF2B5EF4-FFF2-40B4-BE49-F238E27FC236}">
                <a16:creationId xmlns:a16="http://schemas.microsoft.com/office/drawing/2014/main" id="{164FC335-88B8-E916-C6D9-313F4D9A3A5F}"/>
              </a:ext>
            </a:extLst>
          </p:cNvPr>
          <p:cNvSpPr/>
          <p:nvPr/>
        </p:nvSpPr>
        <p:spPr bwMode="auto">
          <a:xfrm>
            <a:off x="142875" y="3180522"/>
            <a:ext cx="8848725" cy="612251"/>
          </a:xfrm>
          <a:prstGeom prst="rect">
            <a:avLst/>
          </a:prstGeom>
          <a:noFill/>
          <a:ln w="28575" cap="flat" cmpd="sng" algn="ctr">
            <a:solidFill>
              <a:schemeClr val="tx2"/>
            </a:solidFill>
            <a:prstDash val="solid"/>
            <a:round/>
            <a:headEnd type="none" w="med" len="med"/>
            <a:tailEnd type="none" w="med" len="med"/>
          </a:ln>
          <a:effectLst/>
        </p:spPr>
        <p:txBody>
          <a:bodyPr vert="horz" wrap="none" lIns="90000" tIns="82800" rIns="90000" bIns="82800" numCol="1" rtlCol="0" anchor="t" anchorCtr="0" compatLnSpc="1">
            <a:prstTxWarp prst="textNoShape">
              <a:avLst/>
            </a:prstTxWarp>
          </a:bodyPr>
          <a:lstStyle/>
          <a:p>
            <a:pPr marL="182563" marR="0" indent="-182563" algn="l" defTabSz="914400" rtl="0" eaLnBrk="1" fontAlgn="base" latinLnBrk="0" hangingPunct="1">
              <a:lnSpc>
                <a:spcPct val="110000"/>
              </a:lnSpc>
              <a:spcBef>
                <a:spcPct val="0"/>
              </a:spcBef>
              <a:spcAft>
                <a:spcPct val="0"/>
              </a:spcAft>
              <a:buClrTx/>
              <a:buSzTx/>
              <a:buFont typeface="LindeDaxPowerPoint" panose="020B0500000000020000" pitchFamily="34" charset="0"/>
              <a:buChar char="–"/>
              <a:tabLst/>
            </a:pPr>
            <a:endParaRPr kumimoji="0" lang="de-DE" sz="1600" b="0" i="0" u="none" strike="noStrike" cap="none" normalizeH="0" baseline="0" err="1">
              <a:ln>
                <a:noFill/>
              </a:ln>
              <a:solidFill>
                <a:schemeClr val="tx1"/>
              </a:solidFill>
              <a:effectLst/>
              <a:latin typeface="LindeDaxPowerPoint" pitchFamily="34" charset="0"/>
            </a:endParaRPr>
          </a:p>
        </p:txBody>
      </p:sp>
    </p:spTree>
    <p:extLst>
      <p:ext uri="{BB962C8B-B14F-4D97-AF65-F5344CB8AC3E}">
        <p14:creationId xmlns:p14="http://schemas.microsoft.com/office/powerpoint/2010/main" val="9739209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0D64BC5-B6E3-39C4-4C54-46131951C7AF}"/>
              </a:ext>
            </a:extLst>
          </p:cNvPr>
          <p:cNvSpPr/>
          <p:nvPr/>
        </p:nvSpPr>
        <p:spPr bwMode="auto">
          <a:xfrm>
            <a:off x="162730" y="5681498"/>
            <a:ext cx="8696056" cy="1042449"/>
          </a:xfrm>
          <a:prstGeom prst="rect">
            <a:avLst/>
          </a:prstGeom>
          <a:solidFill>
            <a:schemeClr val="accent4"/>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t" anchorCtr="0" compatLnSpc="1">
            <a:prstTxWarp prst="textNoShape">
              <a:avLst/>
            </a:prstTxWarp>
          </a:bodyPr>
          <a:lstStyle/>
          <a:p>
            <a:pPr marL="182563" marR="0" indent="-182563" algn="l" defTabSz="914400" rtl="0" eaLnBrk="1" fontAlgn="base" latinLnBrk="0" hangingPunct="1">
              <a:lnSpc>
                <a:spcPct val="110000"/>
              </a:lnSpc>
              <a:spcBef>
                <a:spcPct val="0"/>
              </a:spcBef>
              <a:spcAft>
                <a:spcPct val="0"/>
              </a:spcAft>
              <a:buClrTx/>
              <a:buSzTx/>
              <a:buFont typeface="LindeDaxPowerPoint" panose="020B0500000000020000" pitchFamily="34" charset="0"/>
              <a:buChar char="–"/>
              <a:tabLst/>
            </a:pPr>
            <a:endParaRPr kumimoji="0" lang="de-DE" sz="1600" b="0" i="0" u="none" strike="noStrike" cap="none" normalizeH="0" baseline="0" err="1">
              <a:ln>
                <a:noFill/>
              </a:ln>
              <a:solidFill>
                <a:schemeClr val="tx1"/>
              </a:solidFill>
              <a:effectLst/>
              <a:latin typeface="LindeDaxPowerPoint" pitchFamily="34" charset="0"/>
            </a:endParaRPr>
          </a:p>
        </p:txBody>
      </p:sp>
      <p:sp>
        <p:nvSpPr>
          <p:cNvPr id="6" name="Rectangle 5">
            <a:extLst>
              <a:ext uri="{FF2B5EF4-FFF2-40B4-BE49-F238E27FC236}">
                <a16:creationId xmlns:a16="http://schemas.microsoft.com/office/drawing/2014/main" id="{5E3339BC-415E-4163-CCCA-ED51E2EDF954}"/>
              </a:ext>
            </a:extLst>
          </p:cNvPr>
          <p:cNvSpPr/>
          <p:nvPr/>
        </p:nvSpPr>
        <p:spPr bwMode="auto">
          <a:xfrm>
            <a:off x="162730" y="1282707"/>
            <a:ext cx="8696056" cy="1042449"/>
          </a:xfrm>
          <a:prstGeom prst="rect">
            <a:avLst/>
          </a:prstGeom>
          <a:solidFill>
            <a:schemeClr val="accent4"/>
          </a:solidFill>
          <a:ln w="63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82800" rIns="90000" bIns="82800" numCol="1" rtlCol="0" anchor="t" anchorCtr="0" compatLnSpc="1">
            <a:prstTxWarp prst="textNoShape">
              <a:avLst/>
            </a:prstTxWarp>
          </a:bodyPr>
          <a:lstStyle/>
          <a:p>
            <a:pPr marL="182563" marR="0" indent="-182563" algn="l" defTabSz="914400" rtl="0" eaLnBrk="1" fontAlgn="base" latinLnBrk="0" hangingPunct="1">
              <a:lnSpc>
                <a:spcPct val="110000"/>
              </a:lnSpc>
              <a:spcBef>
                <a:spcPct val="0"/>
              </a:spcBef>
              <a:spcAft>
                <a:spcPct val="0"/>
              </a:spcAft>
              <a:buClrTx/>
              <a:buSzTx/>
              <a:buFont typeface="LindeDaxPowerPoint" panose="020B0500000000020000" pitchFamily="34" charset="0"/>
              <a:buChar char="–"/>
              <a:tabLst/>
            </a:pPr>
            <a:endParaRPr kumimoji="0" lang="de-DE" sz="1600" b="0" i="0" u="none" strike="noStrike" cap="none" normalizeH="0" baseline="0" err="1">
              <a:ln>
                <a:noFill/>
              </a:ln>
              <a:solidFill>
                <a:schemeClr val="tx1"/>
              </a:solidFill>
              <a:effectLst/>
              <a:latin typeface="LindeDaxPowerPoint" pitchFamily="34" charset="0"/>
            </a:endParaRPr>
          </a:p>
        </p:txBody>
      </p:sp>
      <p:graphicFrame>
        <p:nvGraphicFramePr>
          <p:cNvPr id="2" name="Object 1" hidden="1">
            <a:extLst>
              <a:ext uri="{FF2B5EF4-FFF2-40B4-BE49-F238E27FC236}">
                <a16:creationId xmlns:a16="http://schemas.microsoft.com/office/drawing/2014/main" id="{744825F6-13F5-E8B8-024A-B8DB5BA5C24D}"/>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234" imgH="234" progId="TCLayout.ActiveDocument.1">
                  <p:embed/>
                </p:oleObj>
              </mc:Choice>
              <mc:Fallback>
                <p:oleObj name="think-cell Slide" r:id="rId4" imgW="234" imgH="234" progId="TCLayout.ActiveDocument.1">
                  <p:embed/>
                  <p:pic>
                    <p:nvPicPr>
                      <p:cNvPr id="2" name="Object 1" hidden="1">
                        <a:extLst>
                          <a:ext uri="{FF2B5EF4-FFF2-40B4-BE49-F238E27FC236}">
                            <a16:creationId xmlns:a16="http://schemas.microsoft.com/office/drawing/2014/main" id="{744825F6-13F5-E8B8-024A-B8DB5BA5C24D}"/>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7" name="Rectangle 26"/>
          <p:cNvSpPr/>
          <p:nvPr/>
        </p:nvSpPr>
        <p:spPr bwMode="gray">
          <a:xfrm>
            <a:off x="4687165" y="2767294"/>
            <a:ext cx="965200" cy="570719"/>
          </a:xfrm>
          <a:prstGeom prst="rect">
            <a:avLst/>
          </a:prstGeom>
          <a:solidFill>
            <a:srgbClr val="00B0F0"/>
          </a:solidFill>
          <a:ln w="6350" algn="ctr">
            <a:solidFill>
              <a:schemeClr val="tx1"/>
            </a:solidFill>
            <a:miter lim="800000"/>
            <a:headEnd/>
            <a:tailEnd/>
          </a:ln>
          <a:scene3d>
            <a:camera prst="orthographicFront"/>
            <a:lightRig rig="threePt" dir="t"/>
          </a:scene3d>
          <a:sp3d>
            <a:bevelT w="165100" prst="coolSlant"/>
          </a:sp3d>
        </p:spPr>
        <p:txBody>
          <a:bodyPr lIns="90000" tIns="72000" rIns="90000" bIns="72000" anchor="ctr"/>
          <a:lstStyle/>
          <a:p>
            <a:pPr algn="ctr">
              <a:lnSpc>
                <a:spcPct val="110000"/>
              </a:lnSpc>
              <a:spcBef>
                <a:spcPct val="50000"/>
              </a:spcBef>
              <a:buClr>
                <a:srgbClr val="F0AB00"/>
              </a:buClr>
              <a:buSzPct val="80000"/>
            </a:pPr>
            <a:r>
              <a:rPr lang="en-US" sz="1400" kern="0">
                <a:solidFill>
                  <a:srgbClr val="00305C"/>
                </a:solidFill>
                <a:ea typeface="Arial Unicode MS" pitchFamily="34" charset="-128"/>
              </a:rPr>
              <a:t>SRC2</a:t>
            </a:r>
          </a:p>
        </p:txBody>
      </p:sp>
      <p:sp>
        <p:nvSpPr>
          <p:cNvPr id="55" name="Rectangle 54"/>
          <p:cNvSpPr/>
          <p:nvPr/>
        </p:nvSpPr>
        <p:spPr bwMode="gray">
          <a:xfrm>
            <a:off x="2990850" y="2764786"/>
            <a:ext cx="965200" cy="575733"/>
          </a:xfrm>
          <a:prstGeom prst="rect">
            <a:avLst/>
          </a:prstGeom>
          <a:solidFill>
            <a:srgbClr val="00B0F0"/>
          </a:solidFill>
          <a:ln w="6350" algn="ctr">
            <a:solidFill>
              <a:schemeClr val="tx1"/>
            </a:solidFill>
            <a:miter lim="800000"/>
            <a:headEnd/>
            <a:tailEnd/>
          </a:ln>
          <a:scene3d>
            <a:camera prst="orthographicFront"/>
            <a:lightRig rig="threePt" dir="t"/>
          </a:scene3d>
          <a:sp3d>
            <a:bevelT w="165100" prst="coolSlant"/>
          </a:sp3d>
        </p:spPr>
        <p:txBody>
          <a:bodyPr lIns="90000" tIns="72000" rIns="90000" bIns="72000" anchor="ctr"/>
          <a:lstStyle/>
          <a:p>
            <a:pPr algn="ctr">
              <a:lnSpc>
                <a:spcPct val="110000"/>
              </a:lnSpc>
              <a:spcBef>
                <a:spcPct val="50000"/>
              </a:spcBef>
              <a:buClr>
                <a:srgbClr val="F0AB00"/>
              </a:buClr>
              <a:buSzPct val="80000"/>
            </a:pPr>
            <a:r>
              <a:rPr lang="en-US" sz="1400" kern="0">
                <a:solidFill>
                  <a:srgbClr val="00305C"/>
                </a:solidFill>
                <a:ea typeface="Arial Unicode MS" pitchFamily="34" charset="-128"/>
              </a:rPr>
              <a:t>SRC1</a:t>
            </a:r>
          </a:p>
        </p:txBody>
      </p:sp>
      <p:sp>
        <p:nvSpPr>
          <p:cNvPr id="66" name="Rectangle 65">
            <a:extLst>
              <a:ext uri="{FF2B5EF4-FFF2-40B4-BE49-F238E27FC236}">
                <a16:creationId xmlns:a16="http://schemas.microsoft.com/office/drawing/2014/main" id="{65206C83-4D3A-4AE0-9548-5C67F7EC466E}"/>
              </a:ext>
            </a:extLst>
          </p:cNvPr>
          <p:cNvSpPr/>
          <p:nvPr/>
        </p:nvSpPr>
        <p:spPr bwMode="auto">
          <a:xfrm>
            <a:off x="275437" y="1637417"/>
            <a:ext cx="620332" cy="303640"/>
          </a:xfrm>
          <a:prstGeom prst="rect">
            <a:avLst/>
          </a:prstGeom>
          <a:solidFill>
            <a:srgbClr val="92D050"/>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none" lIns="90000" tIns="82800" rIns="90000" bIns="46800" numCol="1" rtlCol="0" anchor="t" anchorCtr="0" compatLnSpc="1">
            <a:prstTxWarp prst="textNoShape">
              <a:avLst/>
            </a:prstTxWarp>
          </a:bodyPr>
          <a:lstStyle/>
          <a:p>
            <a:pPr marL="0" marR="0" indent="0" algn="ctr" defTabSz="914400" eaLnBrk="1" fontAlgn="base" latinLnBrk="0" hangingPunct="1">
              <a:lnSpc>
                <a:spcPct val="11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LindeDaxPowerPoint" pitchFamily="34" charset="0"/>
              </a:rPr>
              <a:t>ECC 6</a:t>
            </a:r>
          </a:p>
        </p:txBody>
      </p:sp>
      <p:sp>
        <p:nvSpPr>
          <p:cNvPr id="48" name="Rectangle 47">
            <a:extLst>
              <a:ext uri="{FF2B5EF4-FFF2-40B4-BE49-F238E27FC236}">
                <a16:creationId xmlns:a16="http://schemas.microsoft.com/office/drawing/2014/main" id="{8F36BEC0-4036-47A9-B55C-F4BD536BB3E9}"/>
              </a:ext>
            </a:extLst>
          </p:cNvPr>
          <p:cNvSpPr/>
          <p:nvPr/>
        </p:nvSpPr>
        <p:spPr bwMode="gray">
          <a:xfrm>
            <a:off x="1683780" y="5927582"/>
            <a:ext cx="965200" cy="633306"/>
          </a:xfrm>
          <a:prstGeom prst="rect">
            <a:avLst/>
          </a:prstGeom>
          <a:solidFill>
            <a:srgbClr val="FFC000"/>
          </a:solidFill>
          <a:ln w="6350" algn="ctr">
            <a:solidFill>
              <a:schemeClr val="tx1"/>
            </a:solidFill>
            <a:miter lim="800000"/>
            <a:headEnd/>
            <a:tailEnd/>
          </a:ln>
          <a:scene3d>
            <a:camera prst="orthographicFront"/>
            <a:lightRig rig="threePt" dir="t"/>
          </a:scene3d>
          <a:sp3d>
            <a:bevelT w="165100" prst="coolSlant"/>
          </a:sp3d>
        </p:spPr>
        <p:txBody>
          <a:bodyPr lIns="90000" tIns="72000" rIns="90000" bIns="72000" anchor="ctr"/>
          <a:lstStyle/>
          <a:p>
            <a:pPr algn="ctr">
              <a:lnSpc>
                <a:spcPct val="110000"/>
              </a:lnSpc>
              <a:spcBef>
                <a:spcPct val="50000"/>
              </a:spcBef>
              <a:buClr>
                <a:srgbClr val="F0AB00"/>
              </a:buClr>
              <a:buSzPct val="80000"/>
            </a:pPr>
            <a:r>
              <a:rPr lang="en-US" sz="1400" kern="0">
                <a:solidFill>
                  <a:srgbClr val="00305C"/>
                </a:solidFill>
                <a:ea typeface="Arial Unicode MS" pitchFamily="34" charset="-128"/>
              </a:rPr>
              <a:t>D2A</a:t>
            </a:r>
          </a:p>
        </p:txBody>
      </p:sp>
      <p:sp>
        <p:nvSpPr>
          <p:cNvPr id="50" name="Rectangle 49">
            <a:extLst>
              <a:ext uri="{FF2B5EF4-FFF2-40B4-BE49-F238E27FC236}">
                <a16:creationId xmlns:a16="http://schemas.microsoft.com/office/drawing/2014/main" id="{9E3F2337-5719-444D-AD56-32DF35BB65A3}"/>
              </a:ext>
            </a:extLst>
          </p:cNvPr>
          <p:cNvSpPr/>
          <p:nvPr/>
        </p:nvSpPr>
        <p:spPr bwMode="auto">
          <a:xfrm>
            <a:off x="275437" y="6101800"/>
            <a:ext cx="620332" cy="303640"/>
          </a:xfrm>
          <a:prstGeom prst="rect">
            <a:avLst/>
          </a:prstGeom>
          <a:solidFill>
            <a:srgbClr val="92D050"/>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none" lIns="90000" tIns="82800" rIns="90000" bIns="46800" numCol="1" rtlCol="0" anchor="t" anchorCtr="0" compatLnSpc="1">
            <a:prstTxWarp prst="textNoShape">
              <a:avLst/>
            </a:prstTxWarp>
          </a:bodyPr>
          <a:lstStyle/>
          <a:p>
            <a:pPr marL="0" marR="0" indent="0" algn="ctr" defTabSz="914400" eaLnBrk="1" fontAlgn="base" latinLnBrk="0" hangingPunct="1">
              <a:lnSpc>
                <a:spcPct val="11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LindeDaxPowerPoint" pitchFamily="34" charset="0"/>
              </a:rPr>
              <a:t>S/4</a:t>
            </a:r>
          </a:p>
        </p:txBody>
      </p:sp>
      <p:sp>
        <p:nvSpPr>
          <p:cNvPr id="76" name="Title 1">
            <a:extLst>
              <a:ext uri="{FF2B5EF4-FFF2-40B4-BE49-F238E27FC236}">
                <a16:creationId xmlns:a16="http://schemas.microsoft.com/office/drawing/2014/main" id="{1D54C724-4DA7-4071-A1D6-36A75111A3D5}"/>
              </a:ext>
            </a:extLst>
          </p:cNvPr>
          <p:cNvSpPr txBox="1">
            <a:spLocks/>
          </p:cNvSpPr>
          <p:nvPr/>
        </p:nvSpPr>
        <p:spPr>
          <a:xfrm>
            <a:off x="142876" y="152404"/>
            <a:ext cx="6661149" cy="1023937"/>
          </a:xfrm>
          <a:prstGeom prst="rect">
            <a:avLst/>
          </a:prstGeom>
          <a:noFill/>
          <a:ln>
            <a:noFill/>
          </a:ln>
          <a:effectLst/>
        </p:spPr>
        <p:txBody>
          <a:bodyPr vert="horz" wrap="square" lIns="172800" tIns="0" rIns="172800" bIns="0" numCol="1" anchor="ctr" anchorCtr="0" compatLnSpc="1">
            <a:prstTxWarp prst="textNoShape">
              <a:avLst/>
            </a:prstTxWarp>
          </a:bodyPr>
          <a:lstStyle>
            <a:lvl1pPr algn="l" rtl="0" eaLnBrk="1" fontAlgn="base" hangingPunct="1">
              <a:lnSpc>
                <a:spcPct val="110000"/>
              </a:lnSpc>
              <a:spcBef>
                <a:spcPct val="0"/>
              </a:spcBef>
              <a:spcAft>
                <a:spcPct val="0"/>
              </a:spcAft>
              <a:defRPr sz="1500" b="1">
                <a:solidFill>
                  <a:schemeClr val="accent1"/>
                </a:solidFill>
                <a:latin typeface="+mj-lt"/>
                <a:ea typeface="+mj-ea"/>
                <a:cs typeface="+mj-cs"/>
              </a:defRPr>
            </a:lvl1pPr>
            <a:lvl2pPr algn="l" rtl="0" eaLnBrk="1" fontAlgn="base" hangingPunct="1">
              <a:lnSpc>
                <a:spcPct val="110000"/>
              </a:lnSpc>
              <a:spcBef>
                <a:spcPct val="0"/>
              </a:spcBef>
              <a:spcAft>
                <a:spcPct val="0"/>
              </a:spcAft>
              <a:defRPr sz="1500" b="1">
                <a:solidFill>
                  <a:schemeClr val="accent1"/>
                </a:solidFill>
                <a:latin typeface="LindeDaxPowerPoint" pitchFamily="34" charset="0"/>
              </a:defRPr>
            </a:lvl2pPr>
            <a:lvl3pPr algn="l" rtl="0" eaLnBrk="1" fontAlgn="base" hangingPunct="1">
              <a:lnSpc>
                <a:spcPct val="110000"/>
              </a:lnSpc>
              <a:spcBef>
                <a:spcPct val="0"/>
              </a:spcBef>
              <a:spcAft>
                <a:spcPct val="0"/>
              </a:spcAft>
              <a:defRPr sz="1500" b="1">
                <a:solidFill>
                  <a:schemeClr val="accent1"/>
                </a:solidFill>
                <a:latin typeface="LindeDaxPowerPoint" pitchFamily="34" charset="0"/>
              </a:defRPr>
            </a:lvl3pPr>
            <a:lvl4pPr algn="l" rtl="0" eaLnBrk="1" fontAlgn="base" hangingPunct="1">
              <a:lnSpc>
                <a:spcPct val="110000"/>
              </a:lnSpc>
              <a:spcBef>
                <a:spcPct val="0"/>
              </a:spcBef>
              <a:spcAft>
                <a:spcPct val="0"/>
              </a:spcAft>
              <a:defRPr sz="1500" b="1">
                <a:solidFill>
                  <a:schemeClr val="accent1"/>
                </a:solidFill>
                <a:latin typeface="LindeDaxPowerPoint" pitchFamily="34" charset="0"/>
              </a:defRPr>
            </a:lvl4pPr>
            <a:lvl5pPr algn="l" rtl="0" eaLnBrk="1" fontAlgn="base" hangingPunct="1">
              <a:lnSpc>
                <a:spcPct val="110000"/>
              </a:lnSpc>
              <a:spcBef>
                <a:spcPct val="0"/>
              </a:spcBef>
              <a:spcAft>
                <a:spcPct val="0"/>
              </a:spcAft>
              <a:defRPr sz="1500" b="1">
                <a:solidFill>
                  <a:schemeClr val="accent1"/>
                </a:solidFill>
                <a:latin typeface="LindeDaxPowerPoint" pitchFamily="34" charset="0"/>
              </a:defRPr>
            </a:lvl5pPr>
            <a:lvl6pPr marL="342900" algn="l" rtl="0" eaLnBrk="1" fontAlgn="base" hangingPunct="1">
              <a:lnSpc>
                <a:spcPct val="110000"/>
              </a:lnSpc>
              <a:spcBef>
                <a:spcPct val="0"/>
              </a:spcBef>
              <a:spcAft>
                <a:spcPct val="0"/>
              </a:spcAft>
              <a:defRPr sz="1500" b="1">
                <a:solidFill>
                  <a:schemeClr val="accent1"/>
                </a:solidFill>
                <a:latin typeface="LindeDaxPowerPoint" pitchFamily="34" charset="0"/>
              </a:defRPr>
            </a:lvl6pPr>
            <a:lvl7pPr marL="685800" algn="l" rtl="0" eaLnBrk="1" fontAlgn="base" hangingPunct="1">
              <a:lnSpc>
                <a:spcPct val="110000"/>
              </a:lnSpc>
              <a:spcBef>
                <a:spcPct val="0"/>
              </a:spcBef>
              <a:spcAft>
                <a:spcPct val="0"/>
              </a:spcAft>
              <a:defRPr sz="1500" b="1">
                <a:solidFill>
                  <a:schemeClr val="accent1"/>
                </a:solidFill>
                <a:latin typeface="LindeDaxPowerPoint" pitchFamily="34" charset="0"/>
              </a:defRPr>
            </a:lvl7pPr>
            <a:lvl8pPr marL="1028700" algn="l" rtl="0" eaLnBrk="1" fontAlgn="base" hangingPunct="1">
              <a:lnSpc>
                <a:spcPct val="110000"/>
              </a:lnSpc>
              <a:spcBef>
                <a:spcPct val="0"/>
              </a:spcBef>
              <a:spcAft>
                <a:spcPct val="0"/>
              </a:spcAft>
              <a:defRPr sz="1500" b="1">
                <a:solidFill>
                  <a:schemeClr val="accent1"/>
                </a:solidFill>
                <a:latin typeface="LindeDaxPowerPoint" pitchFamily="34" charset="0"/>
              </a:defRPr>
            </a:lvl8pPr>
            <a:lvl9pPr marL="1371600" algn="l" rtl="0" eaLnBrk="1" fontAlgn="base" hangingPunct="1">
              <a:lnSpc>
                <a:spcPct val="110000"/>
              </a:lnSpc>
              <a:spcBef>
                <a:spcPct val="0"/>
              </a:spcBef>
              <a:spcAft>
                <a:spcPct val="0"/>
              </a:spcAft>
              <a:defRPr sz="1500" b="1">
                <a:solidFill>
                  <a:schemeClr val="accent1"/>
                </a:solidFill>
                <a:latin typeface="LindeDaxPowerPoint" pitchFamily="34" charset="0"/>
              </a:defRPr>
            </a:lvl9pPr>
          </a:lstStyle>
          <a:p>
            <a:r>
              <a:rPr lang="en-US" sz="2000"/>
              <a:t>System</a:t>
            </a:r>
            <a:r>
              <a:rPr lang="en-US" sz="2000">
                <a:solidFill>
                  <a:schemeClr val="accent5"/>
                </a:solidFill>
                <a:ea typeface="+mj-lt"/>
                <a:cs typeface="+mj-lt"/>
              </a:rPr>
              <a:t> </a:t>
            </a:r>
            <a:r>
              <a:rPr lang="en-US" sz="2000"/>
              <a:t>Landscape</a:t>
            </a:r>
            <a:r>
              <a:rPr lang="en-US" sz="2000">
                <a:solidFill>
                  <a:schemeClr val="accent5"/>
                </a:solidFill>
                <a:ea typeface="+mj-lt"/>
                <a:cs typeface="+mj-lt"/>
              </a:rPr>
              <a:t> </a:t>
            </a:r>
            <a:endParaRPr lang="en-US" sz="2000"/>
          </a:p>
          <a:p>
            <a:r>
              <a:rPr lang="en-US" sz="1600">
                <a:solidFill>
                  <a:schemeClr val="accent5"/>
                </a:solidFill>
                <a:ea typeface="+mj-lt"/>
                <a:cs typeface="+mj-lt"/>
              </a:rPr>
              <a:t>Project Approach</a:t>
            </a:r>
          </a:p>
        </p:txBody>
      </p:sp>
      <p:sp>
        <p:nvSpPr>
          <p:cNvPr id="45" name="Rectangle 44">
            <a:extLst>
              <a:ext uri="{FF2B5EF4-FFF2-40B4-BE49-F238E27FC236}">
                <a16:creationId xmlns:a16="http://schemas.microsoft.com/office/drawing/2014/main" id="{BCADE5E2-F81D-4B8B-B9D1-1D301594C375}"/>
              </a:ext>
            </a:extLst>
          </p:cNvPr>
          <p:cNvSpPr/>
          <p:nvPr/>
        </p:nvSpPr>
        <p:spPr bwMode="gray">
          <a:xfrm>
            <a:off x="3262198" y="5927582"/>
            <a:ext cx="965200" cy="633306"/>
          </a:xfrm>
          <a:prstGeom prst="rect">
            <a:avLst/>
          </a:prstGeom>
          <a:solidFill>
            <a:srgbClr val="FFC000"/>
          </a:solidFill>
          <a:ln w="6350" algn="ctr">
            <a:solidFill>
              <a:schemeClr val="tx1"/>
            </a:solidFill>
            <a:miter lim="800000"/>
            <a:headEnd/>
            <a:tailEnd/>
          </a:ln>
          <a:scene3d>
            <a:camera prst="orthographicFront"/>
            <a:lightRig rig="threePt" dir="t"/>
          </a:scene3d>
          <a:sp3d>
            <a:bevelT w="165100" prst="coolSlant"/>
          </a:sp3d>
        </p:spPr>
        <p:txBody>
          <a:bodyPr lIns="90000" tIns="72000" rIns="90000" bIns="72000" anchor="ctr"/>
          <a:lstStyle/>
          <a:p>
            <a:pPr algn="ctr">
              <a:spcBef>
                <a:spcPct val="50000"/>
              </a:spcBef>
              <a:buClr>
                <a:srgbClr val="F0AB00"/>
              </a:buClr>
              <a:buSzPct val="80000"/>
            </a:pPr>
            <a:r>
              <a:rPr lang="en-US" sz="1400" kern="0">
                <a:solidFill>
                  <a:srgbClr val="00305C"/>
                </a:solidFill>
                <a:ea typeface="Arial Unicode MS" pitchFamily="34" charset="-128"/>
              </a:rPr>
              <a:t>Q2A</a:t>
            </a:r>
          </a:p>
        </p:txBody>
      </p:sp>
      <p:sp>
        <p:nvSpPr>
          <p:cNvPr id="51" name="Rectangle 50">
            <a:extLst>
              <a:ext uri="{FF2B5EF4-FFF2-40B4-BE49-F238E27FC236}">
                <a16:creationId xmlns:a16="http://schemas.microsoft.com/office/drawing/2014/main" id="{62D8E59B-5534-423E-808B-6897633D8585}"/>
              </a:ext>
            </a:extLst>
          </p:cNvPr>
          <p:cNvSpPr/>
          <p:nvPr/>
        </p:nvSpPr>
        <p:spPr bwMode="gray">
          <a:xfrm>
            <a:off x="4831583" y="5927582"/>
            <a:ext cx="965200" cy="633306"/>
          </a:xfrm>
          <a:prstGeom prst="rect">
            <a:avLst/>
          </a:prstGeom>
          <a:solidFill>
            <a:srgbClr val="FFC000"/>
          </a:solidFill>
          <a:ln w="6350" algn="ctr">
            <a:solidFill>
              <a:schemeClr val="tx1"/>
            </a:solidFill>
            <a:miter lim="800000"/>
            <a:headEnd/>
            <a:tailEnd/>
          </a:ln>
          <a:scene3d>
            <a:camera prst="orthographicFront"/>
            <a:lightRig rig="threePt" dir="t"/>
          </a:scene3d>
          <a:sp3d>
            <a:bevelT w="165100" prst="coolSlant"/>
          </a:sp3d>
        </p:spPr>
        <p:txBody>
          <a:bodyPr lIns="90000" tIns="72000" rIns="90000" bIns="72000" anchor="ctr"/>
          <a:lstStyle/>
          <a:p>
            <a:pPr algn="ctr">
              <a:lnSpc>
                <a:spcPct val="110000"/>
              </a:lnSpc>
              <a:spcBef>
                <a:spcPct val="50000"/>
              </a:spcBef>
              <a:buClr>
                <a:srgbClr val="F0AB00"/>
              </a:buClr>
              <a:buSzPct val="80000"/>
            </a:pPr>
            <a:r>
              <a:rPr lang="en-US" sz="1400" kern="0">
                <a:solidFill>
                  <a:srgbClr val="00305C"/>
                </a:solidFill>
                <a:ea typeface="Arial Unicode MS" pitchFamily="34" charset="-128"/>
              </a:rPr>
              <a:t>P2A</a:t>
            </a:r>
          </a:p>
        </p:txBody>
      </p:sp>
      <p:sp>
        <p:nvSpPr>
          <p:cNvPr id="73" name="Rectangle 72">
            <a:extLst>
              <a:ext uri="{FF2B5EF4-FFF2-40B4-BE49-F238E27FC236}">
                <a16:creationId xmlns:a16="http://schemas.microsoft.com/office/drawing/2014/main" id="{52F1C0BC-3F40-4316-99FF-C9B31028785D}"/>
              </a:ext>
            </a:extLst>
          </p:cNvPr>
          <p:cNvSpPr/>
          <p:nvPr/>
        </p:nvSpPr>
        <p:spPr bwMode="gray">
          <a:xfrm>
            <a:off x="1687183" y="1509401"/>
            <a:ext cx="965200" cy="633306"/>
          </a:xfrm>
          <a:prstGeom prst="rect">
            <a:avLst/>
          </a:prstGeom>
          <a:solidFill>
            <a:schemeClr val="accent1">
              <a:lumMod val="40000"/>
              <a:lumOff val="60000"/>
            </a:schemeClr>
          </a:solidFill>
          <a:ln w="6350" algn="ctr">
            <a:solidFill>
              <a:schemeClr val="tx1"/>
            </a:solidFill>
            <a:miter lim="800000"/>
            <a:headEnd/>
            <a:tailEnd/>
          </a:ln>
          <a:scene3d>
            <a:camera prst="orthographicFront"/>
            <a:lightRig rig="threePt" dir="t"/>
          </a:scene3d>
          <a:sp3d>
            <a:bevelT w="165100" prst="coolSlant"/>
          </a:sp3d>
        </p:spPr>
        <p:txBody>
          <a:bodyPr lIns="90000" tIns="72000" rIns="90000" bIns="72000" anchor="ctr"/>
          <a:lstStyle/>
          <a:p>
            <a:pPr algn="ctr">
              <a:lnSpc>
                <a:spcPct val="110000"/>
              </a:lnSpc>
              <a:spcBef>
                <a:spcPct val="50000"/>
              </a:spcBef>
              <a:buClr>
                <a:srgbClr val="F0AB00"/>
              </a:buClr>
              <a:buSzPct val="80000"/>
            </a:pPr>
            <a:r>
              <a:rPr lang="en-US" sz="1400" kern="0">
                <a:solidFill>
                  <a:srgbClr val="00305C"/>
                </a:solidFill>
                <a:ea typeface="Arial Unicode MS" pitchFamily="34" charset="-128"/>
              </a:rPr>
              <a:t>DGE</a:t>
            </a:r>
          </a:p>
        </p:txBody>
      </p:sp>
      <p:sp>
        <p:nvSpPr>
          <p:cNvPr id="74" name="Rectangle 73">
            <a:extLst>
              <a:ext uri="{FF2B5EF4-FFF2-40B4-BE49-F238E27FC236}">
                <a16:creationId xmlns:a16="http://schemas.microsoft.com/office/drawing/2014/main" id="{06190A8B-37FD-47CE-9153-20501FF9F44E}"/>
              </a:ext>
            </a:extLst>
          </p:cNvPr>
          <p:cNvSpPr/>
          <p:nvPr/>
        </p:nvSpPr>
        <p:spPr bwMode="gray">
          <a:xfrm>
            <a:off x="3262198" y="1509401"/>
            <a:ext cx="965200" cy="633306"/>
          </a:xfrm>
          <a:prstGeom prst="rect">
            <a:avLst/>
          </a:prstGeom>
          <a:solidFill>
            <a:schemeClr val="accent1">
              <a:lumMod val="40000"/>
              <a:lumOff val="60000"/>
            </a:schemeClr>
          </a:solidFill>
          <a:ln w="6350" algn="ctr">
            <a:solidFill>
              <a:schemeClr val="tx1"/>
            </a:solidFill>
            <a:miter lim="800000"/>
            <a:headEnd/>
            <a:tailEnd/>
          </a:ln>
          <a:scene3d>
            <a:camera prst="orthographicFront"/>
            <a:lightRig rig="threePt" dir="t"/>
          </a:scene3d>
          <a:sp3d>
            <a:bevelT w="165100" prst="coolSlant"/>
          </a:sp3d>
        </p:spPr>
        <p:txBody>
          <a:bodyPr lIns="90000" tIns="72000" rIns="90000" bIns="72000" anchor="ctr"/>
          <a:lstStyle/>
          <a:p>
            <a:pPr algn="ctr">
              <a:lnSpc>
                <a:spcPct val="110000"/>
              </a:lnSpc>
              <a:spcBef>
                <a:spcPct val="50000"/>
              </a:spcBef>
              <a:buClr>
                <a:srgbClr val="F0AB00"/>
              </a:buClr>
              <a:buSzPct val="80000"/>
            </a:pPr>
            <a:r>
              <a:rPr lang="en-US" sz="1400" kern="0">
                <a:solidFill>
                  <a:srgbClr val="00305C"/>
                </a:solidFill>
                <a:ea typeface="Arial Unicode MS" pitchFamily="34" charset="-128"/>
              </a:rPr>
              <a:t>S2E</a:t>
            </a:r>
          </a:p>
        </p:txBody>
      </p:sp>
      <p:sp>
        <p:nvSpPr>
          <p:cNvPr id="75" name="Rectangle 74">
            <a:extLst>
              <a:ext uri="{FF2B5EF4-FFF2-40B4-BE49-F238E27FC236}">
                <a16:creationId xmlns:a16="http://schemas.microsoft.com/office/drawing/2014/main" id="{5E38F6FE-443B-422B-9AC8-9C22DDF8F005}"/>
              </a:ext>
            </a:extLst>
          </p:cNvPr>
          <p:cNvSpPr/>
          <p:nvPr/>
        </p:nvSpPr>
        <p:spPr bwMode="gray">
          <a:xfrm>
            <a:off x="4831583" y="1509401"/>
            <a:ext cx="965200" cy="633306"/>
          </a:xfrm>
          <a:prstGeom prst="rect">
            <a:avLst/>
          </a:prstGeom>
          <a:solidFill>
            <a:schemeClr val="accent1">
              <a:lumMod val="40000"/>
              <a:lumOff val="60000"/>
            </a:schemeClr>
          </a:solidFill>
          <a:ln w="6350" algn="ctr">
            <a:solidFill>
              <a:schemeClr val="tx1"/>
            </a:solidFill>
            <a:miter lim="800000"/>
            <a:headEnd/>
            <a:tailEnd/>
          </a:ln>
          <a:scene3d>
            <a:camera prst="orthographicFront"/>
            <a:lightRig rig="threePt" dir="t"/>
          </a:scene3d>
          <a:sp3d>
            <a:bevelT w="165100" prst="coolSlant"/>
          </a:sp3d>
        </p:spPr>
        <p:txBody>
          <a:bodyPr lIns="90000" tIns="72000" rIns="90000" bIns="72000" anchor="ctr"/>
          <a:lstStyle/>
          <a:p>
            <a:pPr algn="ctr">
              <a:lnSpc>
                <a:spcPct val="110000"/>
              </a:lnSpc>
              <a:spcBef>
                <a:spcPct val="50000"/>
              </a:spcBef>
              <a:buClr>
                <a:srgbClr val="F0AB00"/>
              </a:buClr>
              <a:buSzPct val="80000"/>
            </a:pPr>
            <a:r>
              <a:rPr lang="en-US" sz="1400" kern="0">
                <a:solidFill>
                  <a:srgbClr val="00305C"/>
                </a:solidFill>
                <a:ea typeface="Arial Unicode MS" pitchFamily="34" charset="-128"/>
              </a:rPr>
              <a:t>P2E</a:t>
            </a:r>
          </a:p>
        </p:txBody>
      </p:sp>
      <p:cxnSp>
        <p:nvCxnSpPr>
          <p:cNvPr id="10" name="Straight Connector 9">
            <a:extLst>
              <a:ext uri="{FF2B5EF4-FFF2-40B4-BE49-F238E27FC236}">
                <a16:creationId xmlns:a16="http://schemas.microsoft.com/office/drawing/2014/main" id="{AD8E9039-E836-4D68-879F-B78F08F95289}"/>
              </a:ext>
            </a:extLst>
          </p:cNvPr>
          <p:cNvCxnSpPr/>
          <p:nvPr/>
        </p:nvCxnSpPr>
        <p:spPr bwMode="auto">
          <a:xfrm>
            <a:off x="391390" y="3936924"/>
            <a:ext cx="8591550" cy="0"/>
          </a:xfrm>
          <a:prstGeom prst="line">
            <a:avLst/>
          </a:prstGeom>
          <a:solidFill>
            <a:schemeClr val="bg1"/>
          </a:solidFill>
          <a:ln w="19050" cap="flat" cmpd="sng" algn="ctr">
            <a:solidFill>
              <a:srgbClr val="009A46"/>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 name="TextBox 10">
            <a:extLst>
              <a:ext uri="{FF2B5EF4-FFF2-40B4-BE49-F238E27FC236}">
                <a16:creationId xmlns:a16="http://schemas.microsoft.com/office/drawing/2014/main" id="{A57B60DC-F1EA-416B-AE30-1E5A9062CA7B}"/>
              </a:ext>
            </a:extLst>
          </p:cNvPr>
          <p:cNvSpPr txBox="1"/>
          <p:nvPr/>
        </p:nvSpPr>
        <p:spPr>
          <a:xfrm rot="16200000">
            <a:off x="3992" y="2763234"/>
            <a:ext cx="961192" cy="261610"/>
          </a:xfrm>
          <a:prstGeom prst="rect">
            <a:avLst/>
          </a:prstGeom>
          <a:noFill/>
        </p:spPr>
        <p:txBody>
          <a:bodyPr wrap="square" rtlCol="0">
            <a:spAutoFit/>
          </a:bodyPr>
          <a:lstStyle/>
          <a:p>
            <a:pPr algn="ctr"/>
            <a:r>
              <a:rPr lang="en-US" sz="1100"/>
              <a:t>Source</a:t>
            </a:r>
          </a:p>
        </p:txBody>
      </p:sp>
      <p:sp>
        <p:nvSpPr>
          <p:cNvPr id="84" name="TextBox 83">
            <a:extLst>
              <a:ext uri="{FF2B5EF4-FFF2-40B4-BE49-F238E27FC236}">
                <a16:creationId xmlns:a16="http://schemas.microsoft.com/office/drawing/2014/main" id="{8BCC88CA-4915-4C17-915D-486965A1E2F2}"/>
              </a:ext>
            </a:extLst>
          </p:cNvPr>
          <p:cNvSpPr txBox="1"/>
          <p:nvPr/>
        </p:nvSpPr>
        <p:spPr>
          <a:xfrm rot="16200000">
            <a:off x="3992" y="4921793"/>
            <a:ext cx="961192" cy="261610"/>
          </a:xfrm>
          <a:prstGeom prst="rect">
            <a:avLst/>
          </a:prstGeom>
          <a:noFill/>
        </p:spPr>
        <p:txBody>
          <a:bodyPr wrap="square" rtlCol="0" anchor="ctr">
            <a:spAutoFit/>
          </a:bodyPr>
          <a:lstStyle/>
          <a:p>
            <a:pPr algn="ctr"/>
            <a:r>
              <a:rPr lang="en-US" sz="1100"/>
              <a:t>Target</a:t>
            </a:r>
          </a:p>
        </p:txBody>
      </p:sp>
      <p:sp>
        <p:nvSpPr>
          <p:cNvPr id="86" name="TextBox 85">
            <a:extLst>
              <a:ext uri="{FF2B5EF4-FFF2-40B4-BE49-F238E27FC236}">
                <a16:creationId xmlns:a16="http://schemas.microsoft.com/office/drawing/2014/main" id="{D975A9D8-B1D7-42DB-84A9-29C69A1CD50E}"/>
              </a:ext>
            </a:extLst>
          </p:cNvPr>
          <p:cNvSpPr txBox="1"/>
          <p:nvPr/>
        </p:nvSpPr>
        <p:spPr>
          <a:xfrm>
            <a:off x="7807450" y="4177182"/>
            <a:ext cx="1188929" cy="279115"/>
          </a:xfrm>
          <a:prstGeom prst="rect">
            <a:avLst/>
          </a:prstGeom>
          <a:noFill/>
        </p:spPr>
        <p:txBody>
          <a:bodyPr wrap="square" rtlCol="0">
            <a:spAutoFit/>
          </a:bodyPr>
          <a:lstStyle/>
          <a:p>
            <a:pPr algn="ctr"/>
            <a:r>
              <a:rPr lang="en-US" sz="1200"/>
              <a:t>Control Sys</a:t>
            </a:r>
          </a:p>
        </p:txBody>
      </p:sp>
      <p:sp>
        <p:nvSpPr>
          <p:cNvPr id="82" name="Rectangle 81">
            <a:extLst>
              <a:ext uri="{FF2B5EF4-FFF2-40B4-BE49-F238E27FC236}">
                <a16:creationId xmlns:a16="http://schemas.microsoft.com/office/drawing/2014/main" id="{F4EC6B8B-3A27-4973-B3B6-62A1B0A69E65}"/>
              </a:ext>
            </a:extLst>
          </p:cNvPr>
          <p:cNvSpPr/>
          <p:nvPr/>
        </p:nvSpPr>
        <p:spPr bwMode="gray">
          <a:xfrm>
            <a:off x="7985125" y="3692148"/>
            <a:ext cx="825500" cy="494754"/>
          </a:xfrm>
          <a:prstGeom prst="rect">
            <a:avLst/>
          </a:prstGeom>
          <a:solidFill>
            <a:srgbClr val="92D050"/>
          </a:solidFill>
          <a:ln w="6350" algn="ctr">
            <a:solidFill>
              <a:schemeClr val="tx1"/>
            </a:solidFill>
            <a:miter lim="800000"/>
            <a:headEnd/>
            <a:tailEnd/>
          </a:ln>
          <a:scene3d>
            <a:camera prst="orthographicFront"/>
            <a:lightRig rig="threePt" dir="t"/>
          </a:scene3d>
          <a:sp3d>
            <a:bevelT w="165100" prst="coolSlant"/>
          </a:sp3d>
        </p:spPr>
        <p:txBody>
          <a:bodyPr lIns="90000" tIns="72000" rIns="90000" bIns="72000" anchor="ctr"/>
          <a:lstStyle/>
          <a:p>
            <a:pPr algn="ctr">
              <a:lnSpc>
                <a:spcPct val="110000"/>
              </a:lnSpc>
              <a:spcBef>
                <a:spcPct val="50000"/>
              </a:spcBef>
              <a:buClr>
                <a:srgbClr val="F0AB00"/>
              </a:buClr>
              <a:buSzPct val="80000"/>
            </a:pPr>
            <a:r>
              <a:rPr lang="en-US" sz="1600" kern="0">
                <a:solidFill>
                  <a:srgbClr val="00305C"/>
                </a:solidFill>
                <a:ea typeface="Arial Unicode MS" pitchFamily="34" charset="-128"/>
              </a:rPr>
              <a:t>PMG</a:t>
            </a:r>
          </a:p>
        </p:txBody>
      </p:sp>
      <p:sp>
        <p:nvSpPr>
          <p:cNvPr id="87" name="TextBox 86">
            <a:extLst>
              <a:ext uri="{FF2B5EF4-FFF2-40B4-BE49-F238E27FC236}">
                <a16:creationId xmlns:a16="http://schemas.microsoft.com/office/drawing/2014/main" id="{671D8FEC-5785-4136-95D1-1852EB56D662}"/>
              </a:ext>
            </a:extLst>
          </p:cNvPr>
          <p:cNvSpPr txBox="1"/>
          <p:nvPr/>
        </p:nvSpPr>
        <p:spPr>
          <a:xfrm>
            <a:off x="6667122" y="1480358"/>
            <a:ext cx="2154555" cy="584775"/>
          </a:xfrm>
          <a:prstGeom prst="rect">
            <a:avLst/>
          </a:prstGeom>
          <a:noFill/>
        </p:spPr>
        <p:txBody>
          <a:bodyPr wrap="square" rtlCol="0" anchor="ctr">
            <a:spAutoFit/>
          </a:bodyPr>
          <a:lstStyle/>
          <a:p>
            <a:pPr algn="ctr"/>
            <a:r>
              <a:rPr lang="en-US" sz="1600" u="sng" kern="0">
                <a:solidFill>
                  <a:srgbClr val="00305C"/>
                </a:solidFill>
                <a:ea typeface="Arial Unicode MS" pitchFamily="34" charset="-128"/>
              </a:rPr>
              <a:t>Current</a:t>
            </a:r>
            <a:r>
              <a:rPr lang="en-US" sz="1600" kern="0">
                <a:solidFill>
                  <a:srgbClr val="00305C"/>
                </a:solidFill>
                <a:ea typeface="Arial Unicode MS" pitchFamily="34" charset="-128"/>
              </a:rPr>
              <a:t> Operational Landscape</a:t>
            </a:r>
          </a:p>
        </p:txBody>
      </p:sp>
      <p:sp>
        <p:nvSpPr>
          <p:cNvPr id="89" name="TextBox 88">
            <a:extLst>
              <a:ext uri="{FF2B5EF4-FFF2-40B4-BE49-F238E27FC236}">
                <a16:creationId xmlns:a16="http://schemas.microsoft.com/office/drawing/2014/main" id="{3757278E-28CF-49B4-A95E-14D72985905F}"/>
              </a:ext>
            </a:extLst>
          </p:cNvPr>
          <p:cNvSpPr txBox="1"/>
          <p:nvPr/>
        </p:nvSpPr>
        <p:spPr>
          <a:xfrm>
            <a:off x="7626586" y="4550839"/>
            <a:ext cx="1675154" cy="584775"/>
          </a:xfrm>
          <a:prstGeom prst="rect">
            <a:avLst/>
          </a:prstGeom>
          <a:noFill/>
        </p:spPr>
        <p:txBody>
          <a:bodyPr wrap="square" rtlCol="0">
            <a:spAutoFit/>
          </a:bodyPr>
          <a:lstStyle/>
          <a:p>
            <a:pPr algn="ctr"/>
            <a:r>
              <a:rPr lang="en-US" sz="1600" kern="0">
                <a:solidFill>
                  <a:srgbClr val="00305C"/>
                </a:solidFill>
                <a:ea typeface="Arial Unicode MS" pitchFamily="34" charset="-128"/>
              </a:rPr>
              <a:t>Project</a:t>
            </a:r>
          </a:p>
          <a:p>
            <a:pPr algn="ctr"/>
            <a:r>
              <a:rPr lang="en-US" sz="1600" kern="0">
                <a:solidFill>
                  <a:srgbClr val="00305C"/>
                </a:solidFill>
                <a:ea typeface="Arial Unicode MS" pitchFamily="34" charset="-128"/>
              </a:rPr>
              <a:t>Landscape</a:t>
            </a:r>
          </a:p>
        </p:txBody>
      </p:sp>
      <p:cxnSp>
        <p:nvCxnSpPr>
          <p:cNvPr id="13" name="Straight Arrow Connector 12">
            <a:extLst>
              <a:ext uri="{FF2B5EF4-FFF2-40B4-BE49-F238E27FC236}">
                <a16:creationId xmlns:a16="http://schemas.microsoft.com/office/drawing/2014/main" id="{1FE3B029-E10A-4145-89C1-158C592248EE}"/>
              </a:ext>
            </a:extLst>
          </p:cNvPr>
          <p:cNvCxnSpPr>
            <a:cxnSpLocks/>
            <a:stCxn id="75" idx="2"/>
          </p:cNvCxnSpPr>
          <p:nvPr/>
        </p:nvCxnSpPr>
        <p:spPr bwMode="auto">
          <a:xfrm flipH="1">
            <a:off x="3473450" y="2142707"/>
            <a:ext cx="1840733" cy="622079"/>
          </a:xfrm>
          <a:prstGeom prst="straightConnector1">
            <a:avLst/>
          </a:prstGeom>
          <a:solidFill>
            <a:schemeClr val="bg1"/>
          </a:solidFill>
          <a:ln w="635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 name="Straight Arrow Connector 15">
            <a:extLst>
              <a:ext uri="{FF2B5EF4-FFF2-40B4-BE49-F238E27FC236}">
                <a16:creationId xmlns:a16="http://schemas.microsoft.com/office/drawing/2014/main" id="{B3327AAE-D3BC-42AE-B90E-74466A66946F}"/>
              </a:ext>
            </a:extLst>
          </p:cNvPr>
          <p:cNvCxnSpPr>
            <a:cxnSpLocks/>
            <a:stCxn id="75" idx="2"/>
            <a:endCxn id="27" idx="0"/>
          </p:cNvCxnSpPr>
          <p:nvPr/>
        </p:nvCxnSpPr>
        <p:spPr bwMode="auto">
          <a:xfrm flipH="1">
            <a:off x="5169765" y="2142707"/>
            <a:ext cx="144418" cy="624587"/>
          </a:xfrm>
          <a:prstGeom prst="straightConnector1">
            <a:avLst/>
          </a:prstGeom>
          <a:solidFill>
            <a:schemeClr val="bg1"/>
          </a:solidFill>
          <a:ln w="635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 name="Straight Arrow Connector 18">
            <a:extLst>
              <a:ext uri="{FF2B5EF4-FFF2-40B4-BE49-F238E27FC236}">
                <a16:creationId xmlns:a16="http://schemas.microsoft.com/office/drawing/2014/main" id="{687A4DA7-CD0C-4662-88A5-B7107FD1E6AE}"/>
              </a:ext>
            </a:extLst>
          </p:cNvPr>
          <p:cNvCxnSpPr>
            <a:cxnSpLocks/>
            <a:stCxn id="55" idx="2"/>
          </p:cNvCxnSpPr>
          <p:nvPr/>
        </p:nvCxnSpPr>
        <p:spPr bwMode="auto">
          <a:xfrm flipH="1">
            <a:off x="1438710" y="3340519"/>
            <a:ext cx="2034740" cy="940697"/>
          </a:xfrm>
          <a:prstGeom prst="straightConnector1">
            <a:avLst/>
          </a:prstGeom>
          <a:solidFill>
            <a:schemeClr val="bg1"/>
          </a:solidFill>
          <a:ln w="635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 name="Straight Arrow Connector 20">
            <a:extLst>
              <a:ext uri="{FF2B5EF4-FFF2-40B4-BE49-F238E27FC236}">
                <a16:creationId xmlns:a16="http://schemas.microsoft.com/office/drawing/2014/main" id="{327AFFD5-A3B5-4CEB-BA85-B867CB204B70}"/>
              </a:ext>
            </a:extLst>
          </p:cNvPr>
          <p:cNvCxnSpPr>
            <a:cxnSpLocks/>
            <a:stCxn id="27" idx="2"/>
            <a:endCxn id="60" idx="0"/>
          </p:cNvCxnSpPr>
          <p:nvPr/>
        </p:nvCxnSpPr>
        <p:spPr bwMode="auto">
          <a:xfrm flipH="1">
            <a:off x="2878120" y="3338013"/>
            <a:ext cx="2291645" cy="946121"/>
          </a:xfrm>
          <a:prstGeom prst="straightConnector1">
            <a:avLst/>
          </a:prstGeom>
          <a:solidFill>
            <a:schemeClr val="bg1"/>
          </a:solidFill>
          <a:ln w="635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8" name="TextBox 27">
            <a:extLst>
              <a:ext uri="{FF2B5EF4-FFF2-40B4-BE49-F238E27FC236}">
                <a16:creationId xmlns:a16="http://schemas.microsoft.com/office/drawing/2014/main" id="{47354BE7-9585-4BA0-BBC2-999FC3A5B658}"/>
              </a:ext>
            </a:extLst>
          </p:cNvPr>
          <p:cNvSpPr txBox="1"/>
          <p:nvPr/>
        </p:nvSpPr>
        <p:spPr>
          <a:xfrm>
            <a:off x="635142" y="4047344"/>
            <a:ext cx="764069" cy="279115"/>
          </a:xfrm>
          <a:prstGeom prst="rect">
            <a:avLst/>
          </a:prstGeom>
          <a:noFill/>
        </p:spPr>
        <p:txBody>
          <a:bodyPr wrap="square" rtlCol="0">
            <a:spAutoFit/>
          </a:bodyPr>
          <a:lstStyle/>
          <a:p>
            <a:pPr algn="ctr"/>
            <a:r>
              <a:rPr lang="en-US" sz="1200"/>
              <a:t>Box 1</a:t>
            </a:r>
          </a:p>
        </p:txBody>
      </p:sp>
      <p:cxnSp>
        <p:nvCxnSpPr>
          <p:cNvPr id="9" name="Straight Arrow Connector 8">
            <a:extLst>
              <a:ext uri="{FF2B5EF4-FFF2-40B4-BE49-F238E27FC236}">
                <a16:creationId xmlns:a16="http://schemas.microsoft.com/office/drawing/2014/main" id="{38CEDAFD-0D78-4DEB-BF04-2E4DA04BE92E}"/>
              </a:ext>
            </a:extLst>
          </p:cNvPr>
          <p:cNvCxnSpPr>
            <a:stCxn id="73" idx="3"/>
            <a:endCxn id="74" idx="1"/>
          </p:cNvCxnSpPr>
          <p:nvPr/>
        </p:nvCxnSpPr>
        <p:spPr bwMode="auto">
          <a:xfrm>
            <a:off x="2652383" y="1826054"/>
            <a:ext cx="609815" cy="0"/>
          </a:xfrm>
          <a:prstGeom prst="straightConnector1">
            <a:avLst/>
          </a:prstGeom>
          <a:solidFill>
            <a:schemeClr val="bg1"/>
          </a:solidFill>
          <a:ln w="635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 name="Straight Arrow Connector 13">
            <a:extLst>
              <a:ext uri="{FF2B5EF4-FFF2-40B4-BE49-F238E27FC236}">
                <a16:creationId xmlns:a16="http://schemas.microsoft.com/office/drawing/2014/main" id="{59E407B7-9F07-44B9-8D63-24238D507DDC}"/>
              </a:ext>
            </a:extLst>
          </p:cNvPr>
          <p:cNvCxnSpPr>
            <a:stCxn id="74" idx="3"/>
            <a:endCxn id="75" idx="1"/>
          </p:cNvCxnSpPr>
          <p:nvPr/>
        </p:nvCxnSpPr>
        <p:spPr bwMode="auto">
          <a:xfrm>
            <a:off x="4227398" y="1826054"/>
            <a:ext cx="604185" cy="0"/>
          </a:xfrm>
          <a:prstGeom prst="straightConnector1">
            <a:avLst/>
          </a:prstGeom>
          <a:solidFill>
            <a:schemeClr val="bg1"/>
          </a:solidFill>
          <a:ln w="635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 name="Straight Arrow Connector 16">
            <a:extLst>
              <a:ext uri="{FF2B5EF4-FFF2-40B4-BE49-F238E27FC236}">
                <a16:creationId xmlns:a16="http://schemas.microsoft.com/office/drawing/2014/main" id="{0D36E0C1-7CD5-4DBA-A883-EF2799499B57}"/>
              </a:ext>
            </a:extLst>
          </p:cNvPr>
          <p:cNvCxnSpPr>
            <a:stCxn id="48" idx="3"/>
            <a:endCxn id="45" idx="1"/>
          </p:cNvCxnSpPr>
          <p:nvPr/>
        </p:nvCxnSpPr>
        <p:spPr bwMode="auto">
          <a:xfrm>
            <a:off x="2648980" y="6244235"/>
            <a:ext cx="613218" cy="0"/>
          </a:xfrm>
          <a:prstGeom prst="straightConnector1">
            <a:avLst/>
          </a:prstGeom>
          <a:solidFill>
            <a:schemeClr val="bg1"/>
          </a:solidFill>
          <a:ln w="635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 name="Straight Arrow Connector 23">
            <a:extLst>
              <a:ext uri="{FF2B5EF4-FFF2-40B4-BE49-F238E27FC236}">
                <a16:creationId xmlns:a16="http://schemas.microsoft.com/office/drawing/2014/main" id="{5FEE868F-8188-431D-9546-57FCA6437FC6}"/>
              </a:ext>
            </a:extLst>
          </p:cNvPr>
          <p:cNvCxnSpPr>
            <a:stCxn id="45" idx="3"/>
            <a:endCxn id="51" idx="1"/>
          </p:cNvCxnSpPr>
          <p:nvPr/>
        </p:nvCxnSpPr>
        <p:spPr bwMode="auto">
          <a:xfrm>
            <a:off x="4227398" y="6244235"/>
            <a:ext cx="604185" cy="0"/>
          </a:xfrm>
          <a:prstGeom prst="straightConnector1">
            <a:avLst/>
          </a:prstGeom>
          <a:solidFill>
            <a:schemeClr val="bg1"/>
          </a:solidFill>
          <a:ln w="635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 name="Straight Arrow Connector 29">
            <a:extLst>
              <a:ext uri="{FF2B5EF4-FFF2-40B4-BE49-F238E27FC236}">
                <a16:creationId xmlns:a16="http://schemas.microsoft.com/office/drawing/2014/main" id="{CB08A53F-C5B6-4FA5-8D8E-F5379518085B}"/>
              </a:ext>
            </a:extLst>
          </p:cNvPr>
          <p:cNvCxnSpPr>
            <a:cxnSpLocks/>
            <a:stCxn id="55" idx="2"/>
            <a:endCxn id="71" idx="0"/>
          </p:cNvCxnSpPr>
          <p:nvPr/>
        </p:nvCxnSpPr>
        <p:spPr bwMode="auto">
          <a:xfrm>
            <a:off x="3473450" y="3340519"/>
            <a:ext cx="949245" cy="945762"/>
          </a:xfrm>
          <a:prstGeom prst="straightConnector1">
            <a:avLst/>
          </a:prstGeom>
          <a:solidFill>
            <a:schemeClr val="bg1"/>
          </a:solidFill>
          <a:ln w="635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 name="Straight Arrow Connector 31">
            <a:extLst>
              <a:ext uri="{FF2B5EF4-FFF2-40B4-BE49-F238E27FC236}">
                <a16:creationId xmlns:a16="http://schemas.microsoft.com/office/drawing/2014/main" id="{E4596126-9356-43A6-B22C-F3836F630984}"/>
              </a:ext>
            </a:extLst>
          </p:cNvPr>
          <p:cNvCxnSpPr>
            <a:cxnSpLocks/>
            <a:stCxn id="27" idx="2"/>
            <a:endCxn id="90" idx="0"/>
          </p:cNvCxnSpPr>
          <p:nvPr/>
        </p:nvCxnSpPr>
        <p:spPr bwMode="auto">
          <a:xfrm>
            <a:off x="5169765" y="3338013"/>
            <a:ext cx="834233" cy="955202"/>
          </a:xfrm>
          <a:prstGeom prst="straightConnector1">
            <a:avLst/>
          </a:prstGeom>
          <a:solidFill>
            <a:schemeClr val="bg1"/>
          </a:solidFill>
          <a:ln w="635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9" name="Freeform: Shape 38">
            <a:extLst>
              <a:ext uri="{FF2B5EF4-FFF2-40B4-BE49-F238E27FC236}">
                <a16:creationId xmlns:a16="http://schemas.microsoft.com/office/drawing/2014/main" id="{9B5636A9-909C-4C16-A063-CADDE0D25178}"/>
              </a:ext>
            </a:extLst>
          </p:cNvPr>
          <p:cNvSpPr/>
          <p:nvPr/>
        </p:nvSpPr>
        <p:spPr bwMode="auto">
          <a:xfrm>
            <a:off x="3743325" y="5381038"/>
            <a:ext cx="1562100" cy="533987"/>
          </a:xfrm>
          <a:custGeom>
            <a:avLst/>
            <a:gdLst>
              <a:gd name="connsiteX0" fmla="*/ 1562100 w 1562100"/>
              <a:gd name="connsiteY0" fmla="*/ 514937 h 533987"/>
              <a:gd name="connsiteX1" fmla="*/ 1085850 w 1562100"/>
              <a:gd name="connsiteY1" fmla="*/ 86312 h 533987"/>
              <a:gd name="connsiteX2" fmla="*/ 428625 w 1562100"/>
              <a:gd name="connsiteY2" fmla="*/ 38687 h 533987"/>
              <a:gd name="connsiteX3" fmla="*/ 0 w 1562100"/>
              <a:gd name="connsiteY3" fmla="*/ 533987 h 533987"/>
              <a:gd name="connsiteX4" fmla="*/ 0 w 1562100"/>
              <a:gd name="connsiteY4" fmla="*/ 533987 h 5339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2100" h="533987">
                <a:moveTo>
                  <a:pt x="1562100" y="514937"/>
                </a:moveTo>
                <a:cubicBezTo>
                  <a:pt x="1418431" y="340312"/>
                  <a:pt x="1274762" y="165687"/>
                  <a:pt x="1085850" y="86312"/>
                </a:cubicBezTo>
                <a:cubicBezTo>
                  <a:pt x="896938" y="6937"/>
                  <a:pt x="609600" y="-35926"/>
                  <a:pt x="428625" y="38687"/>
                </a:cubicBezTo>
                <a:cubicBezTo>
                  <a:pt x="247650" y="113299"/>
                  <a:pt x="71437" y="451437"/>
                  <a:pt x="0" y="533987"/>
                </a:cubicBezTo>
                <a:lnTo>
                  <a:pt x="0" y="533987"/>
                </a:lnTo>
              </a:path>
            </a:pathLst>
          </a:custGeom>
          <a:noFill/>
          <a:ln w="6350" cap="flat" cmpd="sng" algn="ctr">
            <a:solidFill>
              <a:schemeClr val="tx1"/>
            </a:solidFill>
            <a:prstDash val="solid"/>
            <a:round/>
            <a:headEnd type="none" w="med" len="med"/>
            <a:tailEnd type="stealth"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82800" rIns="90000" bIns="46800" numCol="1" rtlCol="0" anchor="t" anchorCtr="0" compatLnSpc="1">
            <a:prstTxWarp prst="textNoShape">
              <a:avLst/>
            </a:prstTxWarp>
          </a:bodyPr>
          <a:lstStyle/>
          <a:p>
            <a:pPr marL="0" marR="0" indent="0" algn="l" defTabSz="914400" eaLnBrk="1" fontAlgn="base" latinLnBrk="0" hangingPunct="1">
              <a:lnSpc>
                <a:spcPct val="11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LindeDaxPowerPoint" pitchFamily="34" charset="0"/>
            </a:endParaRPr>
          </a:p>
        </p:txBody>
      </p:sp>
      <p:sp>
        <p:nvSpPr>
          <p:cNvPr id="64" name="TextBox 63">
            <a:extLst>
              <a:ext uri="{FF2B5EF4-FFF2-40B4-BE49-F238E27FC236}">
                <a16:creationId xmlns:a16="http://schemas.microsoft.com/office/drawing/2014/main" id="{FDA0280B-FDE8-4B79-A378-13E72699DAA8}"/>
              </a:ext>
            </a:extLst>
          </p:cNvPr>
          <p:cNvSpPr txBox="1"/>
          <p:nvPr/>
        </p:nvSpPr>
        <p:spPr>
          <a:xfrm>
            <a:off x="3897215" y="5414798"/>
            <a:ext cx="1161507" cy="482248"/>
          </a:xfrm>
          <a:prstGeom prst="rect">
            <a:avLst/>
          </a:prstGeom>
          <a:noFill/>
        </p:spPr>
        <p:txBody>
          <a:bodyPr wrap="square" rtlCol="0">
            <a:spAutoFit/>
          </a:bodyPr>
          <a:lstStyle/>
          <a:p>
            <a:pPr algn="ctr"/>
            <a:r>
              <a:rPr lang="en-US" sz="1200"/>
              <a:t>System Copy post Go Live</a:t>
            </a:r>
          </a:p>
        </p:txBody>
      </p:sp>
      <p:sp>
        <p:nvSpPr>
          <p:cNvPr id="65" name="TextBox 64">
            <a:extLst>
              <a:ext uri="{FF2B5EF4-FFF2-40B4-BE49-F238E27FC236}">
                <a16:creationId xmlns:a16="http://schemas.microsoft.com/office/drawing/2014/main" id="{8CD089EC-242A-445A-B567-DE14C9FA2EF4}"/>
              </a:ext>
            </a:extLst>
          </p:cNvPr>
          <p:cNvSpPr txBox="1"/>
          <p:nvPr/>
        </p:nvSpPr>
        <p:spPr>
          <a:xfrm>
            <a:off x="2944115" y="2417577"/>
            <a:ext cx="2835675" cy="276999"/>
          </a:xfrm>
          <a:prstGeom prst="rect">
            <a:avLst/>
          </a:prstGeom>
          <a:noFill/>
        </p:spPr>
        <p:txBody>
          <a:bodyPr wrap="square" rtlCol="0">
            <a:spAutoFit/>
          </a:bodyPr>
          <a:lstStyle/>
          <a:p>
            <a:pPr algn="ctr"/>
            <a:r>
              <a:rPr lang="en-US" sz="1200"/>
              <a:t>Full Prod System Copy prior to Migration</a:t>
            </a:r>
          </a:p>
        </p:txBody>
      </p:sp>
      <p:sp>
        <p:nvSpPr>
          <p:cNvPr id="67" name="TextBox 66">
            <a:extLst>
              <a:ext uri="{FF2B5EF4-FFF2-40B4-BE49-F238E27FC236}">
                <a16:creationId xmlns:a16="http://schemas.microsoft.com/office/drawing/2014/main" id="{B2F3B67C-20CC-42DB-9531-CAA8A2B159A8}"/>
              </a:ext>
            </a:extLst>
          </p:cNvPr>
          <p:cNvSpPr txBox="1"/>
          <p:nvPr/>
        </p:nvSpPr>
        <p:spPr>
          <a:xfrm rot="3657520">
            <a:off x="6056591" y="2866704"/>
            <a:ext cx="1161507" cy="279115"/>
          </a:xfrm>
          <a:prstGeom prst="rect">
            <a:avLst/>
          </a:prstGeom>
          <a:noFill/>
        </p:spPr>
        <p:txBody>
          <a:bodyPr wrap="square" rtlCol="0">
            <a:spAutoFit/>
          </a:bodyPr>
          <a:lstStyle/>
          <a:p>
            <a:pPr algn="ctr"/>
            <a:r>
              <a:rPr lang="en-US" sz="1200"/>
              <a:t>Go Live</a:t>
            </a:r>
          </a:p>
        </p:txBody>
      </p:sp>
      <p:cxnSp>
        <p:nvCxnSpPr>
          <p:cNvPr id="41" name="Straight Arrow Connector 40">
            <a:extLst>
              <a:ext uri="{FF2B5EF4-FFF2-40B4-BE49-F238E27FC236}">
                <a16:creationId xmlns:a16="http://schemas.microsoft.com/office/drawing/2014/main" id="{37CED53E-37CB-4C61-9B0D-A386EFDD483A}"/>
              </a:ext>
            </a:extLst>
          </p:cNvPr>
          <p:cNvCxnSpPr>
            <a:cxnSpLocks/>
            <a:stCxn id="48" idx="0"/>
          </p:cNvCxnSpPr>
          <p:nvPr/>
        </p:nvCxnSpPr>
        <p:spPr bwMode="auto">
          <a:xfrm flipH="1" flipV="1">
            <a:off x="1438710" y="4856949"/>
            <a:ext cx="727670" cy="1070633"/>
          </a:xfrm>
          <a:prstGeom prst="straightConnector1">
            <a:avLst/>
          </a:prstGeom>
          <a:solidFill>
            <a:schemeClr val="bg1"/>
          </a:solidFill>
          <a:ln w="635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3" name="Straight Arrow Connector 42">
            <a:extLst>
              <a:ext uri="{FF2B5EF4-FFF2-40B4-BE49-F238E27FC236}">
                <a16:creationId xmlns:a16="http://schemas.microsoft.com/office/drawing/2014/main" id="{990F9528-EC96-4E53-BF4F-795242053D7B}"/>
              </a:ext>
            </a:extLst>
          </p:cNvPr>
          <p:cNvCxnSpPr>
            <a:cxnSpLocks/>
            <a:stCxn id="48" idx="0"/>
            <a:endCxn id="60" idx="2"/>
          </p:cNvCxnSpPr>
          <p:nvPr/>
        </p:nvCxnSpPr>
        <p:spPr bwMode="auto">
          <a:xfrm flipV="1">
            <a:off x="2166380" y="4859867"/>
            <a:ext cx="711740" cy="1067715"/>
          </a:xfrm>
          <a:prstGeom prst="straightConnector1">
            <a:avLst/>
          </a:prstGeom>
          <a:solidFill>
            <a:schemeClr val="bg1"/>
          </a:solidFill>
          <a:ln w="635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6" name="Straight Arrow Connector 45">
            <a:extLst>
              <a:ext uri="{FF2B5EF4-FFF2-40B4-BE49-F238E27FC236}">
                <a16:creationId xmlns:a16="http://schemas.microsoft.com/office/drawing/2014/main" id="{31313A56-E80C-4A1E-AE2F-C18660C744E2}"/>
              </a:ext>
            </a:extLst>
          </p:cNvPr>
          <p:cNvCxnSpPr>
            <a:cxnSpLocks/>
            <a:stCxn id="48" idx="0"/>
            <a:endCxn id="71" idx="2"/>
          </p:cNvCxnSpPr>
          <p:nvPr/>
        </p:nvCxnSpPr>
        <p:spPr bwMode="auto">
          <a:xfrm flipV="1">
            <a:off x="2166380" y="4862014"/>
            <a:ext cx="2256315" cy="1065568"/>
          </a:xfrm>
          <a:prstGeom prst="straightConnector1">
            <a:avLst/>
          </a:prstGeom>
          <a:solidFill>
            <a:schemeClr val="bg1"/>
          </a:solidFill>
          <a:ln w="635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7" name="TextBox 76">
            <a:extLst>
              <a:ext uri="{FF2B5EF4-FFF2-40B4-BE49-F238E27FC236}">
                <a16:creationId xmlns:a16="http://schemas.microsoft.com/office/drawing/2014/main" id="{E1215C8B-F930-48BA-9B80-8DB4970C61BB}"/>
              </a:ext>
            </a:extLst>
          </p:cNvPr>
          <p:cNvSpPr txBox="1"/>
          <p:nvPr/>
        </p:nvSpPr>
        <p:spPr>
          <a:xfrm>
            <a:off x="1031297" y="5435735"/>
            <a:ext cx="2582388" cy="279115"/>
          </a:xfrm>
          <a:prstGeom prst="rect">
            <a:avLst/>
          </a:prstGeom>
          <a:noFill/>
        </p:spPr>
        <p:txBody>
          <a:bodyPr wrap="square" rtlCol="0">
            <a:spAutoFit/>
          </a:bodyPr>
          <a:lstStyle/>
          <a:p>
            <a:pPr algn="ctr"/>
            <a:r>
              <a:rPr lang="en-US" sz="1200"/>
              <a:t>Transport Catch Up</a:t>
            </a:r>
          </a:p>
        </p:txBody>
      </p:sp>
      <p:sp>
        <p:nvSpPr>
          <p:cNvPr id="63" name="Freeform: Shape 62">
            <a:extLst>
              <a:ext uri="{FF2B5EF4-FFF2-40B4-BE49-F238E27FC236}">
                <a16:creationId xmlns:a16="http://schemas.microsoft.com/office/drawing/2014/main" id="{22913297-D62A-495A-A974-7253D7D6928C}"/>
              </a:ext>
            </a:extLst>
          </p:cNvPr>
          <p:cNvSpPr/>
          <p:nvPr/>
        </p:nvSpPr>
        <p:spPr bwMode="auto">
          <a:xfrm>
            <a:off x="591849" y="1828800"/>
            <a:ext cx="1113126" cy="4381500"/>
          </a:xfrm>
          <a:custGeom>
            <a:avLst/>
            <a:gdLst>
              <a:gd name="connsiteX0" fmla="*/ 1676597 w 1695647"/>
              <a:gd name="connsiteY0" fmla="*/ 0 h 4381500"/>
              <a:gd name="connsiteX1" fmla="*/ 276422 w 1695647"/>
              <a:gd name="connsiteY1" fmla="*/ 1847850 h 4381500"/>
              <a:gd name="connsiteX2" fmla="*/ 124022 w 1695647"/>
              <a:gd name="connsiteY2" fmla="*/ 2667000 h 4381500"/>
              <a:gd name="connsiteX3" fmla="*/ 1695647 w 1695647"/>
              <a:gd name="connsiteY3" fmla="*/ 4381500 h 4381500"/>
            </a:gdLst>
            <a:ahLst/>
            <a:cxnLst>
              <a:cxn ang="0">
                <a:pos x="connsiteX0" y="connsiteY0"/>
              </a:cxn>
              <a:cxn ang="0">
                <a:pos x="connsiteX1" y="connsiteY1"/>
              </a:cxn>
              <a:cxn ang="0">
                <a:pos x="connsiteX2" y="connsiteY2"/>
              </a:cxn>
              <a:cxn ang="0">
                <a:pos x="connsiteX3" y="connsiteY3"/>
              </a:cxn>
            </a:cxnLst>
            <a:rect l="l" t="t" r="r" b="b"/>
            <a:pathLst>
              <a:path w="1695647" h="4381500">
                <a:moveTo>
                  <a:pt x="1676597" y="0"/>
                </a:moveTo>
                <a:cubicBezTo>
                  <a:pt x="1105890" y="701675"/>
                  <a:pt x="535184" y="1403350"/>
                  <a:pt x="276422" y="1847850"/>
                </a:cubicBezTo>
                <a:cubicBezTo>
                  <a:pt x="17660" y="2292350"/>
                  <a:pt x="-112515" y="2244725"/>
                  <a:pt x="124022" y="2667000"/>
                </a:cubicBezTo>
                <a:cubicBezTo>
                  <a:pt x="360559" y="3089275"/>
                  <a:pt x="1028103" y="3735387"/>
                  <a:pt x="1695647" y="4381500"/>
                </a:cubicBezTo>
              </a:path>
            </a:pathLst>
          </a:custGeom>
          <a:noFill/>
          <a:ln w="6350" cap="flat" cmpd="sng" algn="ctr">
            <a:solidFill>
              <a:schemeClr val="tx1"/>
            </a:solidFill>
            <a:prstDash val="solid"/>
            <a:round/>
            <a:headEnd type="none" w="med" len="med"/>
            <a:tailEnd type="stealth"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82800" rIns="90000" bIns="46800" numCol="1" rtlCol="0" anchor="t" anchorCtr="0" compatLnSpc="1">
            <a:prstTxWarp prst="textNoShape">
              <a:avLst/>
            </a:prstTxWarp>
          </a:bodyPr>
          <a:lstStyle/>
          <a:p>
            <a:pPr marL="0" marR="0" indent="0" algn="l" defTabSz="914400" eaLnBrk="1" fontAlgn="base" latinLnBrk="0" hangingPunct="1">
              <a:lnSpc>
                <a:spcPct val="11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LindeDaxPowerPoint" pitchFamily="34" charset="0"/>
            </a:endParaRPr>
          </a:p>
        </p:txBody>
      </p:sp>
      <p:sp>
        <p:nvSpPr>
          <p:cNvPr id="94" name="TextBox 93">
            <a:extLst>
              <a:ext uri="{FF2B5EF4-FFF2-40B4-BE49-F238E27FC236}">
                <a16:creationId xmlns:a16="http://schemas.microsoft.com/office/drawing/2014/main" id="{0BC24C18-0D56-43EA-A436-CCBA4013ED32}"/>
              </a:ext>
            </a:extLst>
          </p:cNvPr>
          <p:cNvSpPr txBox="1"/>
          <p:nvPr/>
        </p:nvSpPr>
        <p:spPr>
          <a:xfrm rot="17605651">
            <a:off x="121198" y="3443938"/>
            <a:ext cx="1161507" cy="279115"/>
          </a:xfrm>
          <a:prstGeom prst="rect">
            <a:avLst/>
          </a:prstGeom>
          <a:noFill/>
        </p:spPr>
        <p:txBody>
          <a:bodyPr wrap="square" rtlCol="0">
            <a:spAutoFit/>
          </a:bodyPr>
          <a:lstStyle/>
          <a:p>
            <a:pPr algn="ctr"/>
            <a:r>
              <a:rPr lang="en-US" sz="1200"/>
              <a:t>Retrofit</a:t>
            </a:r>
          </a:p>
        </p:txBody>
      </p:sp>
      <p:sp>
        <p:nvSpPr>
          <p:cNvPr id="78" name="Freeform: Shape 77">
            <a:extLst>
              <a:ext uri="{FF2B5EF4-FFF2-40B4-BE49-F238E27FC236}">
                <a16:creationId xmlns:a16="http://schemas.microsoft.com/office/drawing/2014/main" id="{5E16B4EB-2E98-4326-8C6F-D9E6CBA2FC93}"/>
              </a:ext>
            </a:extLst>
          </p:cNvPr>
          <p:cNvSpPr/>
          <p:nvPr/>
        </p:nvSpPr>
        <p:spPr bwMode="auto">
          <a:xfrm>
            <a:off x="5791200" y="1800225"/>
            <a:ext cx="1352477" cy="4400550"/>
          </a:xfrm>
          <a:custGeom>
            <a:avLst/>
            <a:gdLst>
              <a:gd name="connsiteX0" fmla="*/ 0 w 2154555"/>
              <a:gd name="connsiteY0" fmla="*/ 0 h 4400550"/>
              <a:gd name="connsiteX1" fmla="*/ 1933575 w 2154555"/>
              <a:gd name="connsiteY1" fmla="*/ 2343150 h 4400550"/>
              <a:gd name="connsiteX2" fmla="*/ 1895475 w 2154555"/>
              <a:gd name="connsiteY2" fmla="*/ 3228975 h 4400550"/>
              <a:gd name="connsiteX3" fmla="*/ 0 w 2154555"/>
              <a:gd name="connsiteY3" fmla="*/ 4400550 h 4400550"/>
            </a:gdLst>
            <a:ahLst/>
            <a:cxnLst>
              <a:cxn ang="0">
                <a:pos x="connsiteX0" y="connsiteY0"/>
              </a:cxn>
              <a:cxn ang="0">
                <a:pos x="connsiteX1" y="connsiteY1"/>
              </a:cxn>
              <a:cxn ang="0">
                <a:pos x="connsiteX2" y="connsiteY2"/>
              </a:cxn>
              <a:cxn ang="0">
                <a:pos x="connsiteX3" y="connsiteY3"/>
              </a:cxn>
            </a:cxnLst>
            <a:rect l="l" t="t" r="r" b="b"/>
            <a:pathLst>
              <a:path w="2154555" h="4400550">
                <a:moveTo>
                  <a:pt x="0" y="0"/>
                </a:moveTo>
                <a:cubicBezTo>
                  <a:pt x="808831" y="902494"/>
                  <a:pt x="1617663" y="1804988"/>
                  <a:pt x="1933575" y="2343150"/>
                </a:cubicBezTo>
                <a:cubicBezTo>
                  <a:pt x="2249487" y="2881312"/>
                  <a:pt x="2217737" y="2886075"/>
                  <a:pt x="1895475" y="3228975"/>
                </a:cubicBezTo>
                <a:cubicBezTo>
                  <a:pt x="1573213" y="3571875"/>
                  <a:pt x="786606" y="3986212"/>
                  <a:pt x="0" y="4400550"/>
                </a:cubicBezTo>
              </a:path>
            </a:pathLst>
          </a:custGeom>
          <a:noFill/>
          <a:ln w="6350" cap="flat" cmpd="sng" algn="ctr">
            <a:solidFill>
              <a:schemeClr val="tx1"/>
            </a:solidFill>
            <a:prstDash val="solid"/>
            <a:round/>
            <a:headEnd type="none" w="med" len="med"/>
            <a:tailEnd type="stealth"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82800" rIns="90000" bIns="46800" numCol="1" rtlCol="0" anchor="t" anchorCtr="0" compatLnSpc="1">
            <a:prstTxWarp prst="textNoShape">
              <a:avLst/>
            </a:prstTxWarp>
          </a:bodyPr>
          <a:lstStyle/>
          <a:p>
            <a:pPr marL="0" marR="0" indent="0" algn="l" defTabSz="914400" eaLnBrk="1" fontAlgn="base" latinLnBrk="0" hangingPunct="1">
              <a:lnSpc>
                <a:spcPct val="11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LindeDaxPowerPoint" pitchFamily="34" charset="0"/>
            </a:endParaRPr>
          </a:p>
        </p:txBody>
      </p:sp>
      <p:sp>
        <p:nvSpPr>
          <p:cNvPr id="95" name="TextBox 94">
            <a:extLst>
              <a:ext uri="{FF2B5EF4-FFF2-40B4-BE49-F238E27FC236}">
                <a16:creationId xmlns:a16="http://schemas.microsoft.com/office/drawing/2014/main" id="{3FE3EA81-9B27-4903-9C39-F5D514512C96}"/>
              </a:ext>
            </a:extLst>
          </p:cNvPr>
          <p:cNvSpPr txBox="1"/>
          <p:nvPr/>
        </p:nvSpPr>
        <p:spPr>
          <a:xfrm>
            <a:off x="4283902" y="3426015"/>
            <a:ext cx="1760222" cy="279115"/>
          </a:xfrm>
          <a:prstGeom prst="rect">
            <a:avLst/>
          </a:prstGeom>
          <a:noFill/>
        </p:spPr>
        <p:txBody>
          <a:bodyPr wrap="square" rtlCol="0">
            <a:spAutoFit/>
          </a:bodyPr>
          <a:lstStyle/>
          <a:p>
            <a:pPr algn="ctr"/>
            <a:r>
              <a:rPr lang="en-US" sz="1200"/>
              <a:t>Data Migration</a:t>
            </a:r>
          </a:p>
        </p:txBody>
      </p:sp>
      <p:sp>
        <p:nvSpPr>
          <p:cNvPr id="96" name="TextBox 95">
            <a:extLst>
              <a:ext uri="{FF2B5EF4-FFF2-40B4-BE49-F238E27FC236}">
                <a16:creationId xmlns:a16="http://schemas.microsoft.com/office/drawing/2014/main" id="{314756B9-989C-49E8-8314-44AADB26E69B}"/>
              </a:ext>
            </a:extLst>
          </p:cNvPr>
          <p:cNvSpPr txBox="1"/>
          <p:nvPr/>
        </p:nvSpPr>
        <p:spPr>
          <a:xfrm>
            <a:off x="2566554" y="3426015"/>
            <a:ext cx="1760222" cy="279115"/>
          </a:xfrm>
          <a:prstGeom prst="rect">
            <a:avLst/>
          </a:prstGeom>
          <a:noFill/>
        </p:spPr>
        <p:txBody>
          <a:bodyPr wrap="square" rtlCol="0">
            <a:spAutoFit/>
          </a:bodyPr>
          <a:lstStyle/>
          <a:p>
            <a:pPr algn="ctr"/>
            <a:r>
              <a:rPr lang="en-US" sz="1200"/>
              <a:t>Data Migration</a:t>
            </a:r>
          </a:p>
        </p:txBody>
      </p:sp>
      <p:sp>
        <p:nvSpPr>
          <p:cNvPr id="60" name="Rectangle 59">
            <a:extLst>
              <a:ext uri="{FF2B5EF4-FFF2-40B4-BE49-F238E27FC236}">
                <a16:creationId xmlns:a16="http://schemas.microsoft.com/office/drawing/2014/main" id="{FD21B21A-EF95-4C62-A433-A38CD51B8093}"/>
              </a:ext>
            </a:extLst>
          </p:cNvPr>
          <p:cNvSpPr/>
          <p:nvPr/>
        </p:nvSpPr>
        <p:spPr bwMode="gray">
          <a:xfrm>
            <a:off x="2395520" y="4284134"/>
            <a:ext cx="965200" cy="575733"/>
          </a:xfrm>
          <a:prstGeom prst="rect">
            <a:avLst/>
          </a:prstGeom>
          <a:solidFill>
            <a:srgbClr val="DC7800"/>
          </a:solidFill>
          <a:ln w="6350" algn="ctr">
            <a:solidFill>
              <a:schemeClr val="tx1"/>
            </a:solidFill>
            <a:miter lim="800000"/>
            <a:headEnd/>
            <a:tailEnd/>
          </a:ln>
          <a:scene3d>
            <a:camera prst="orthographicFront"/>
            <a:lightRig rig="threePt" dir="t"/>
          </a:scene3d>
          <a:sp3d>
            <a:bevelT w="165100" prst="coolSlant"/>
          </a:sp3d>
        </p:spPr>
        <p:txBody>
          <a:bodyPr lIns="90000" tIns="72000" rIns="90000" bIns="72000" anchor="ctr"/>
          <a:lstStyle/>
          <a:p>
            <a:pPr algn="ctr">
              <a:spcBef>
                <a:spcPts val="0"/>
              </a:spcBef>
              <a:buClr>
                <a:srgbClr val="F0AB00"/>
              </a:buClr>
              <a:buSzPct val="80000"/>
            </a:pPr>
            <a:r>
              <a:rPr lang="en-US" sz="1200" kern="0">
                <a:solidFill>
                  <a:srgbClr val="00305C"/>
                </a:solidFill>
                <a:ea typeface="Arial Unicode MS" pitchFamily="34" charset="-128"/>
              </a:rPr>
              <a:t>TM1 S4A </a:t>
            </a:r>
          </a:p>
          <a:p>
            <a:pPr algn="ctr">
              <a:spcBef>
                <a:spcPts val="0"/>
              </a:spcBef>
              <a:buClr>
                <a:srgbClr val="F0AB00"/>
              </a:buClr>
              <a:buSzPct val="80000"/>
            </a:pPr>
            <a:r>
              <a:rPr lang="en-US" sz="1200" kern="0">
                <a:solidFill>
                  <a:srgbClr val="00305C"/>
                </a:solidFill>
                <a:ea typeface="Arial Unicode MS" pitchFamily="34" charset="-128"/>
              </a:rPr>
              <a:t>(SIT)</a:t>
            </a:r>
          </a:p>
        </p:txBody>
      </p:sp>
      <p:sp>
        <p:nvSpPr>
          <p:cNvPr id="71" name="Rectangle 70">
            <a:extLst>
              <a:ext uri="{FF2B5EF4-FFF2-40B4-BE49-F238E27FC236}">
                <a16:creationId xmlns:a16="http://schemas.microsoft.com/office/drawing/2014/main" id="{E94F3AB2-AECA-4FD8-8D63-47DEE9B1B3E5}"/>
              </a:ext>
            </a:extLst>
          </p:cNvPr>
          <p:cNvSpPr/>
          <p:nvPr/>
        </p:nvSpPr>
        <p:spPr bwMode="gray">
          <a:xfrm>
            <a:off x="3940095" y="4286281"/>
            <a:ext cx="965200" cy="575733"/>
          </a:xfrm>
          <a:prstGeom prst="rect">
            <a:avLst/>
          </a:prstGeom>
          <a:solidFill>
            <a:srgbClr val="FFFF00"/>
          </a:solidFill>
          <a:ln w="6350" algn="ctr">
            <a:solidFill>
              <a:schemeClr val="tx1"/>
            </a:solidFill>
            <a:miter lim="800000"/>
            <a:headEnd/>
            <a:tailEnd/>
          </a:ln>
          <a:scene3d>
            <a:camera prst="orthographicFront"/>
            <a:lightRig rig="threePt" dir="t"/>
          </a:scene3d>
          <a:sp3d>
            <a:bevelT w="165100" prst="coolSlant"/>
          </a:sp3d>
        </p:spPr>
        <p:txBody>
          <a:bodyPr lIns="90000" tIns="72000" rIns="90000" bIns="72000" anchor="ctr"/>
          <a:lstStyle/>
          <a:p>
            <a:pPr algn="ctr">
              <a:spcBef>
                <a:spcPts val="0"/>
              </a:spcBef>
              <a:buClr>
                <a:srgbClr val="F0AB00"/>
              </a:buClr>
              <a:buSzPct val="80000"/>
            </a:pPr>
            <a:r>
              <a:rPr lang="en-US" sz="1200" kern="0">
                <a:solidFill>
                  <a:srgbClr val="00305C"/>
                </a:solidFill>
                <a:ea typeface="Arial Unicode MS" pitchFamily="34" charset="-128"/>
              </a:rPr>
              <a:t>TM2 Q2A</a:t>
            </a:r>
          </a:p>
          <a:p>
            <a:pPr algn="ctr">
              <a:spcBef>
                <a:spcPts val="0"/>
              </a:spcBef>
              <a:buClr>
                <a:srgbClr val="F0AB00"/>
              </a:buClr>
              <a:buSzPct val="80000"/>
            </a:pPr>
            <a:r>
              <a:rPr lang="en-US" sz="1200" kern="0">
                <a:solidFill>
                  <a:srgbClr val="00305C"/>
                </a:solidFill>
                <a:ea typeface="Arial Unicode MS" pitchFamily="34" charset="-128"/>
              </a:rPr>
              <a:t>(UAT)</a:t>
            </a:r>
          </a:p>
        </p:txBody>
      </p:sp>
      <p:sp>
        <p:nvSpPr>
          <p:cNvPr id="101" name="TextBox 100">
            <a:extLst>
              <a:ext uri="{FF2B5EF4-FFF2-40B4-BE49-F238E27FC236}">
                <a16:creationId xmlns:a16="http://schemas.microsoft.com/office/drawing/2014/main" id="{0712840C-5F76-4107-8879-7C89D93CBC15}"/>
              </a:ext>
            </a:extLst>
          </p:cNvPr>
          <p:cNvSpPr txBox="1"/>
          <p:nvPr/>
        </p:nvSpPr>
        <p:spPr>
          <a:xfrm>
            <a:off x="2180046" y="4049348"/>
            <a:ext cx="764069" cy="279115"/>
          </a:xfrm>
          <a:prstGeom prst="rect">
            <a:avLst/>
          </a:prstGeom>
          <a:noFill/>
        </p:spPr>
        <p:txBody>
          <a:bodyPr wrap="square" rtlCol="0">
            <a:spAutoFit/>
          </a:bodyPr>
          <a:lstStyle/>
          <a:p>
            <a:pPr algn="ctr"/>
            <a:r>
              <a:rPr lang="en-US" sz="1200"/>
              <a:t>Box 2</a:t>
            </a:r>
          </a:p>
        </p:txBody>
      </p:sp>
      <p:sp>
        <p:nvSpPr>
          <p:cNvPr id="102" name="TextBox 101">
            <a:extLst>
              <a:ext uri="{FF2B5EF4-FFF2-40B4-BE49-F238E27FC236}">
                <a16:creationId xmlns:a16="http://schemas.microsoft.com/office/drawing/2014/main" id="{19A955DD-3100-4ACD-AA36-C9F044C4FCD7}"/>
              </a:ext>
            </a:extLst>
          </p:cNvPr>
          <p:cNvSpPr txBox="1"/>
          <p:nvPr/>
        </p:nvSpPr>
        <p:spPr>
          <a:xfrm>
            <a:off x="3712605" y="4048125"/>
            <a:ext cx="764069" cy="279115"/>
          </a:xfrm>
          <a:prstGeom prst="rect">
            <a:avLst/>
          </a:prstGeom>
          <a:noFill/>
        </p:spPr>
        <p:txBody>
          <a:bodyPr wrap="square" rtlCol="0">
            <a:spAutoFit/>
          </a:bodyPr>
          <a:lstStyle/>
          <a:p>
            <a:pPr algn="ctr"/>
            <a:r>
              <a:rPr lang="en-US" sz="1200"/>
              <a:t>Box 1</a:t>
            </a:r>
          </a:p>
        </p:txBody>
      </p:sp>
      <p:sp>
        <p:nvSpPr>
          <p:cNvPr id="103" name="TextBox 102">
            <a:extLst>
              <a:ext uri="{FF2B5EF4-FFF2-40B4-BE49-F238E27FC236}">
                <a16:creationId xmlns:a16="http://schemas.microsoft.com/office/drawing/2014/main" id="{A40BB712-28BA-4A58-BE32-CD863E85038F}"/>
              </a:ext>
            </a:extLst>
          </p:cNvPr>
          <p:cNvSpPr txBox="1"/>
          <p:nvPr/>
        </p:nvSpPr>
        <p:spPr>
          <a:xfrm>
            <a:off x="5250205" y="4048211"/>
            <a:ext cx="764069" cy="279115"/>
          </a:xfrm>
          <a:prstGeom prst="rect">
            <a:avLst/>
          </a:prstGeom>
          <a:noFill/>
        </p:spPr>
        <p:txBody>
          <a:bodyPr wrap="square" rtlCol="0">
            <a:spAutoFit/>
          </a:bodyPr>
          <a:lstStyle/>
          <a:p>
            <a:pPr algn="ctr"/>
            <a:r>
              <a:rPr lang="en-US" sz="1200"/>
              <a:t>Box 2</a:t>
            </a:r>
          </a:p>
        </p:txBody>
      </p:sp>
      <p:sp>
        <p:nvSpPr>
          <p:cNvPr id="112" name="Rectangle 111">
            <a:extLst>
              <a:ext uri="{FF2B5EF4-FFF2-40B4-BE49-F238E27FC236}">
                <a16:creationId xmlns:a16="http://schemas.microsoft.com/office/drawing/2014/main" id="{0C324950-DCC8-40E0-AA95-D256C27C33DD}"/>
              </a:ext>
            </a:extLst>
          </p:cNvPr>
          <p:cNvSpPr/>
          <p:nvPr/>
        </p:nvSpPr>
        <p:spPr bwMode="gray">
          <a:xfrm>
            <a:off x="850945" y="4281741"/>
            <a:ext cx="965200" cy="575733"/>
          </a:xfrm>
          <a:prstGeom prst="rect">
            <a:avLst/>
          </a:prstGeom>
          <a:solidFill>
            <a:srgbClr val="FFFF00"/>
          </a:solidFill>
          <a:ln w="6350" algn="ctr">
            <a:solidFill>
              <a:schemeClr val="tx1"/>
            </a:solidFill>
            <a:miter lim="800000"/>
            <a:headEnd/>
            <a:tailEnd/>
          </a:ln>
          <a:scene3d>
            <a:camera prst="orthographicFront"/>
            <a:lightRig rig="threePt" dir="t"/>
          </a:scene3d>
          <a:sp3d>
            <a:bevelT w="165100" prst="coolSlant"/>
          </a:sp3d>
        </p:spPr>
        <p:txBody>
          <a:bodyPr lIns="90000" tIns="72000" rIns="90000" bIns="72000" anchor="ctr"/>
          <a:lstStyle/>
          <a:p>
            <a:pPr algn="ctr">
              <a:spcBef>
                <a:spcPts val="0"/>
              </a:spcBef>
              <a:buClr>
                <a:srgbClr val="F0AB00"/>
              </a:buClr>
              <a:buSzPct val="80000"/>
            </a:pPr>
            <a:r>
              <a:rPr lang="en-US" sz="1200" kern="0">
                <a:solidFill>
                  <a:srgbClr val="00305C"/>
                </a:solidFill>
                <a:ea typeface="Arial Unicode MS" pitchFamily="34" charset="-128"/>
              </a:rPr>
              <a:t>TM0 S3A</a:t>
            </a:r>
          </a:p>
          <a:p>
            <a:pPr algn="ctr">
              <a:spcBef>
                <a:spcPts val="0"/>
              </a:spcBef>
              <a:buClr>
                <a:srgbClr val="F0AB00"/>
              </a:buClr>
              <a:buSzPct val="80000"/>
            </a:pPr>
            <a:r>
              <a:rPr lang="en-US" sz="1200" kern="0">
                <a:solidFill>
                  <a:srgbClr val="00305C"/>
                </a:solidFill>
                <a:ea typeface="Arial Unicode MS" pitchFamily="34" charset="-128"/>
              </a:rPr>
              <a:t>(Unit Tests)</a:t>
            </a:r>
          </a:p>
        </p:txBody>
      </p:sp>
      <p:sp>
        <p:nvSpPr>
          <p:cNvPr id="90" name="Rectangle 89">
            <a:extLst>
              <a:ext uri="{FF2B5EF4-FFF2-40B4-BE49-F238E27FC236}">
                <a16:creationId xmlns:a16="http://schemas.microsoft.com/office/drawing/2014/main" id="{D2DB9A48-D5AB-4F0F-AC3B-19F3ECD96140}"/>
              </a:ext>
            </a:extLst>
          </p:cNvPr>
          <p:cNvSpPr/>
          <p:nvPr/>
        </p:nvSpPr>
        <p:spPr bwMode="gray">
          <a:xfrm>
            <a:off x="5484671" y="4293215"/>
            <a:ext cx="1038654" cy="575733"/>
          </a:xfrm>
          <a:prstGeom prst="rect">
            <a:avLst/>
          </a:prstGeom>
          <a:solidFill>
            <a:srgbClr val="DC7800"/>
          </a:solidFill>
          <a:ln w="6350" algn="ctr">
            <a:solidFill>
              <a:schemeClr val="tx1"/>
            </a:solidFill>
            <a:miter lim="800000"/>
            <a:headEnd/>
            <a:tailEnd/>
          </a:ln>
          <a:scene3d>
            <a:camera prst="orthographicFront"/>
            <a:lightRig rig="threePt" dir="t"/>
          </a:scene3d>
          <a:sp3d>
            <a:bevelT w="165100" prst="coolSlant"/>
          </a:sp3d>
        </p:spPr>
        <p:txBody>
          <a:bodyPr lIns="90000" tIns="72000" rIns="90000" bIns="72000" anchor="ctr"/>
          <a:lstStyle/>
          <a:p>
            <a:pPr algn="ctr">
              <a:spcBef>
                <a:spcPts val="0"/>
              </a:spcBef>
              <a:buClr>
                <a:srgbClr val="F0AB00"/>
              </a:buClr>
              <a:buSzPct val="80000"/>
            </a:pPr>
            <a:r>
              <a:rPr lang="en-US" sz="1200" kern="0">
                <a:solidFill>
                  <a:srgbClr val="00305C"/>
                </a:solidFill>
                <a:ea typeface="Arial Unicode MS" pitchFamily="34" charset="-128"/>
              </a:rPr>
              <a:t>Go Live Simulation S4A</a:t>
            </a:r>
          </a:p>
        </p:txBody>
      </p:sp>
      <p:cxnSp>
        <p:nvCxnSpPr>
          <p:cNvPr id="8" name="Straight Arrow Connector 7">
            <a:extLst>
              <a:ext uri="{FF2B5EF4-FFF2-40B4-BE49-F238E27FC236}">
                <a16:creationId xmlns:a16="http://schemas.microsoft.com/office/drawing/2014/main" id="{E891D07D-EA57-9BB3-E7EE-500D56A08760}"/>
              </a:ext>
            </a:extLst>
          </p:cNvPr>
          <p:cNvCxnSpPr>
            <a:cxnSpLocks/>
            <a:stCxn id="48" idx="0"/>
            <a:endCxn id="90" idx="2"/>
          </p:cNvCxnSpPr>
          <p:nvPr/>
        </p:nvCxnSpPr>
        <p:spPr bwMode="auto">
          <a:xfrm flipV="1">
            <a:off x="2166380" y="4868948"/>
            <a:ext cx="3837618" cy="1058634"/>
          </a:xfrm>
          <a:prstGeom prst="straightConnector1">
            <a:avLst/>
          </a:prstGeom>
          <a:solidFill>
            <a:schemeClr val="bg1"/>
          </a:solidFill>
          <a:ln w="635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8" name="TextBox 67">
            <a:extLst>
              <a:ext uri="{FF2B5EF4-FFF2-40B4-BE49-F238E27FC236}">
                <a16:creationId xmlns:a16="http://schemas.microsoft.com/office/drawing/2014/main" id="{C274DF6D-8B52-4928-8076-168970F45359}"/>
              </a:ext>
            </a:extLst>
          </p:cNvPr>
          <p:cNvSpPr txBox="1"/>
          <p:nvPr/>
        </p:nvSpPr>
        <p:spPr>
          <a:xfrm>
            <a:off x="6774993" y="5895734"/>
            <a:ext cx="1918855" cy="584775"/>
          </a:xfrm>
          <a:prstGeom prst="rect">
            <a:avLst/>
          </a:prstGeom>
          <a:noFill/>
        </p:spPr>
        <p:txBody>
          <a:bodyPr wrap="square" rtlCol="0">
            <a:spAutoFit/>
          </a:bodyPr>
          <a:lstStyle/>
          <a:p>
            <a:pPr algn="ctr"/>
            <a:r>
              <a:rPr lang="en-US" sz="1600" u="sng" kern="0">
                <a:solidFill>
                  <a:srgbClr val="00305C"/>
                </a:solidFill>
                <a:ea typeface="Arial Unicode MS" pitchFamily="34" charset="-128"/>
              </a:rPr>
              <a:t>Future</a:t>
            </a:r>
            <a:r>
              <a:rPr lang="en-US" sz="1600" kern="0">
                <a:solidFill>
                  <a:srgbClr val="00305C"/>
                </a:solidFill>
                <a:ea typeface="Arial Unicode MS" pitchFamily="34" charset="-128"/>
              </a:rPr>
              <a:t> Operational Landscape</a:t>
            </a:r>
          </a:p>
        </p:txBody>
      </p:sp>
    </p:spTree>
    <p:extLst>
      <p:ext uri="{BB962C8B-B14F-4D97-AF65-F5344CB8AC3E}">
        <p14:creationId xmlns:p14="http://schemas.microsoft.com/office/powerpoint/2010/main" val="4114466014"/>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C436BC-92BD-F671-51F8-5D4592585EE9}"/>
            </a:ext>
          </a:extLst>
        </p:cNvPr>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97643CB6-467D-8268-FF00-B1AE9D2A838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53" imgH="353" progId="TCLayout.ActiveDocument.1">
                  <p:embed/>
                </p:oleObj>
              </mc:Choice>
              <mc:Fallback>
                <p:oleObj name="think-cell Slide" r:id="rId3" imgW="353" imgH="353" progId="TCLayout.ActiveDocument.1">
                  <p:embed/>
                  <p:pic>
                    <p:nvPicPr>
                      <p:cNvPr id="3" name="think-cell data - do not delete" hidden="1">
                        <a:extLst>
                          <a:ext uri="{FF2B5EF4-FFF2-40B4-BE49-F238E27FC236}">
                            <a16:creationId xmlns:a16="http://schemas.microsoft.com/office/drawing/2014/main" id="{97643CB6-467D-8268-FF00-B1AE9D2A838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2290" name="Title 6">
            <a:extLst>
              <a:ext uri="{FF2B5EF4-FFF2-40B4-BE49-F238E27FC236}">
                <a16:creationId xmlns:a16="http://schemas.microsoft.com/office/drawing/2014/main" id="{7A949CD7-FE0E-EBA3-FFF7-847577BB42F4}"/>
              </a:ext>
            </a:extLst>
          </p:cNvPr>
          <p:cNvSpPr>
            <a:spLocks noGrp="1"/>
          </p:cNvSpPr>
          <p:nvPr>
            <p:ph type="title"/>
          </p:nvPr>
        </p:nvSpPr>
        <p:spPr/>
        <p:txBody>
          <a:bodyPr vert="horz"/>
          <a:lstStyle/>
          <a:p>
            <a:r>
              <a:rPr lang="en-GB" noProof="0"/>
              <a:t>S/4 HANA Landscape Transformation</a:t>
            </a:r>
            <a:br>
              <a:rPr lang="en-GB" altLang="en-US"/>
            </a:br>
            <a:r>
              <a:rPr lang="en-GB" altLang="en-US" sz="1600">
                <a:solidFill>
                  <a:schemeClr val="tx2"/>
                </a:solidFill>
              </a:rPr>
              <a:t>Environment Plan</a:t>
            </a:r>
          </a:p>
        </p:txBody>
      </p:sp>
      <p:pic>
        <p:nvPicPr>
          <p:cNvPr id="4" name="Picture 3">
            <a:extLst>
              <a:ext uri="{FF2B5EF4-FFF2-40B4-BE49-F238E27FC236}">
                <a16:creationId xmlns:a16="http://schemas.microsoft.com/office/drawing/2014/main" id="{B4211573-0967-4532-67FC-22A8FD894F4D}"/>
              </a:ext>
            </a:extLst>
          </p:cNvPr>
          <p:cNvPicPr>
            <a:picLocks noChangeAspect="1"/>
          </p:cNvPicPr>
          <p:nvPr/>
        </p:nvPicPr>
        <p:blipFill>
          <a:blip r:embed="rId5"/>
          <a:stretch>
            <a:fillRect/>
          </a:stretch>
        </p:blipFill>
        <p:spPr>
          <a:xfrm>
            <a:off x="415329" y="3623746"/>
            <a:ext cx="8309113" cy="2819870"/>
          </a:xfrm>
          <a:prstGeom prst="rect">
            <a:avLst/>
          </a:prstGeom>
        </p:spPr>
      </p:pic>
      <p:sp>
        <p:nvSpPr>
          <p:cNvPr id="6" name="TextBox 5">
            <a:extLst>
              <a:ext uri="{FF2B5EF4-FFF2-40B4-BE49-F238E27FC236}">
                <a16:creationId xmlns:a16="http://schemas.microsoft.com/office/drawing/2014/main" id="{8B54D91F-A724-7D18-8338-0B244FFF3E12}"/>
              </a:ext>
            </a:extLst>
          </p:cNvPr>
          <p:cNvSpPr txBox="1"/>
          <p:nvPr/>
        </p:nvSpPr>
        <p:spPr>
          <a:xfrm>
            <a:off x="4697416" y="609130"/>
            <a:ext cx="1103059" cy="400110"/>
          </a:xfrm>
          <a:prstGeom prst="rect">
            <a:avLst/>
          </a:prstGeom>
          <a:noFill/>
        </p:spPr>
        <p:txBody>
          <a:bodyPr wrap="none" rtlCol="0">
            <a:spAutoFit/>
          </a:bodyPr>
          <a:lstStyle/>
          <a:p>
            <a:pPr algn="ctr"/>
            <a:r>
              <a:rPr lang="de-DE" sz="2000">
                <a:solidFill>
                  <a:srgbClr val="FF0000"/>
                </a:solidFill>
              </a:rPr>
              <a:t>Example</a:t>
            </a:r>
          </a:p>
        </p:txBody>
      </p:sp>
      <p:sp>
        <p:nvSpPr>
          <p:cNvPr id="10" name="TextBox 9">
            <a:extLst>
              <a:ext uri="{FF2B5EF4-FFF2-40B4-BE49-F238E27FC236}">
                <a16:creationId xmlns:a16="http://schemas.microsoft.com/office/drawing/2014/main" id="{69161795-0558-B834-297E-50BC9747A729}"/>
              </a:ext>
            </a:extLst>
          </p:cNvPr>
          <p:cNvSpPr txBox="1"/>
          <p:nvPr/>
        </p:nvSpPr>
        <p:spPr>
          <a:xfrm rot="16200000">
            <a:off x="-606780" y="2283706"/>
            <a:ext cx="1736436" cy="307777"/>
          </a:xfrm>
          <a:prstGeom prst="rect">
            <a:avLst/>
          </a:prstGeom>
          <a:noFill/>
        </p:spPr>
        <p:txBody>
          <a:bodyPr wrap="none" rtlCol="0">
            <a:spAutoFit/>
          </a:bodyPr>
          <a:lstStyle/>
          <a:p>
            <a:pPr algn="ctr"/>
            <a:r>
              <a:rPr lang="de-DE" sz="1400">
                <a:highlight>
                  <a:srgbClr val="FFFF00"/>
                </a:highlight>
              </a:rPr>
              <a:t>Pre-Migration Steps</a:t>
            </a:r>
            <a:endParaRPr lang="de-DE" sz="1400"/>
          </a:p>
        </p:txBody>
      </p:sp>
      <p:sp>
        <p:nvSpPr>
          <p:cNvPr id="11" name="TextBox 10">
            <a:extLst>
              <a:ext uri="{FF2B5EF4-FFF2-40B4-BE49-F238E27FC236}">
                <a16:creationId xmlns:a16="http://schemas.microsoft.com/office/drawing/2014/main" id="{7F181CA3-EEC1-EA3D-7A8F-71041F29F5E3}"/>
              </a:ext>
            </a:extLst>
          </p:cNvPr>
          <p:cNvSpPr txBox="1"/>
          <p:nvPr/>
        </p:nvSpPr>
        <p:spPr>
          <a:xfrm rot="16200000">
            <a:off x="-639578" y="4879793"/>
            <a:ext cx="1802032" cy="307777"/>
          </a:xfrm>
          <a:prstGeom prst="rect">
            <a:avLst/>
          </a:prstGeom>
          <a:noFill/>
        </p:spPr>
        <p:txBody>
          <a:bodyPr wrap="none" rtlCol="0">
            <a:spAutoFit/>
          </a:bodyPr>
          <a:lstStyle/>
          <a:p>
            <a:pPr algn="ctr"/>
            <a:r>
              <a:rPr lang="de-DE" sz="1400">
                <a:highlight>
                  <a:srgbClr val="FFFF00"/>
                </a:highlight>
              </a:rPr>
              <a:t>Post-Migration Steps</a:t>
            </a:r>
          </a:p>
        </p:txBody>
      </p:sp>
      <p:pic>
        <p:nvPicPr>
          <p:cNvPr id="13" name="Picture 12">
            <a:extLst>
              <a:ext uri="{FF2B5EF4-FFF2-40B4-BE49-F238E27FC236}">
                <a16:creationId xmlns:a16="http://schemas.microsoft.com/office/drawing/2014/main" id="{AC299D95-8B0D-4B7D-BF7F-75D91F564BD6}"/>
              </a:ext>
            </a:extLst>
          </p:cNvPr>
          <p:cNvPicPr>
            <a:picLocks noChangeAspect="1"/>
          </p:cNvPicPr>
          <p:nvPr/>
        </p:nvPicPr>
        <p:blipFill>
          <a:blip r:embed="rId6"/>
          <a:stretch>
            <a:fillRect/>
          </a:stretch>
        </p:blipFill>
        <p:spPr>
          <a:xfrm>
            <a:off x="415327" y="1389028"/>
            <a:ext cx="8287162" cy="2075752"/>
          </a:xfrm>
          <a:prstGeom prst="rect">
            <a:avLst/>
          </a:prstGeom>
        </p:spPr>
      </p:pic>
    </p:spTree>
    <p:extLst>
      <p:ext uri="{BB962C8B-B14F-4D97-AF65-F5344CB8AC3E}">
        <p14:creationId xmlns:p14="http://schemas.microsoft.com/office/powerpoint/2010/main" val="29189248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30732A-056D-CCDD-CB0C-07ACA73B8661}"/>
            </a:ext>
          </a:extLst>
        </p:cNvPr>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641D19F4-E652-0027-83EA-53002F6E544E}"/>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6" progId="TCLayout.ActiveDocument.1">
                  <p:embed/>
                </p:oleObj>
              </mc:Choice>
              <mc:Fallback>
                <p:oleObj name="think-cell Slide" r:id="rId3" imgW="395" imgH="396" progId="TCLayout.ActiveDocument.1">
                  <p:embed/>
                  <p:pic>
                    <p:nvPicPr>
                      <p:cNvPr id="7" name="think-cell data - do not delete" hidden="1">
                        <a:extLst>
                          <a:ext uri="{FF2B5EF4-FFF2-40B4-BE49-F238E27FC236}">
                            <a16:creationId xmlns:a16="http://schemas.microsoft.com/office/drawing/2014/main" id="{641D19F4-E652-0027-83EA-53002F6E544E}"/>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CF0DBA2D-69A2-1367-E222-FB495B4BDD48}"/>
              </a:ext>
            </a:extLst>
          </p:cNvPr>
          <p:cNvSpPr>
            <a:spLocks noGrp="1"/>
          </p:cNvSpPr>
          <p:nvPr>
            <p:ph type="title"/>
          </p:nvPr>
        </p:nvSpPr>
        <p:spPr/>
        <p:txBody>
          <a:bodyPr vert="horz"/>
          <a:lstStyle/>
          <a:p>
            <a:r>
              <a:rPr lang="en-GB" sz="2000"/>
              <a:t>Agenda – Day 2</a:t>
            </a:r>
            <a:br>
              <a:rPr lang="en-GB" sz="2000"/>
            </a:br>
            <a:r>
              <a:rPr lang="en-GB" sz="1600">
                <a:solidFill>
                  <a:schemeClr val="tx2"/>
                </a:solidFill>
              </a:rPr>
              <a:t>Tuesday March 11</a:t>
            </a:r>
            <a:r>
              <a:rPr lang="en-GB" sz="1600" baseline="30000">
                <a:solidFill>
                  <a:schemeClr val="tx2"/>
                </a:solidFill>
              </a:rPr>
              <a:t>th</a:t>
            </a:r>
            <a:r>
              <a:rPr lang="en-GB" sz="1600">
                <a:solidFill>
                  <a:schemeClr val="tx2"/>
                </a:solidFill>
              </a:rPr>
              <a:t> </a:t>
            </a:r>
          </a:p>
        </p:txBody>
      </p:sp>
      <p:sp>
        <p:nvSpPr>
          <p:cNvPr id="4" name="Date Placeholder 3">
            <a:extLst>
              <a:ext uri="{FF2B5EF4-FFF2-40B4-BE49-F238E27FC236}">
                <a16:creationId xmlns:a16="http://schemas.microsoft.com/office/drawing/2014/main" id="{5A0BAE73-69B3-D226-F603-FEF820E4E683}"/>
              </a:ext>
            </a:extLst>
          </p:cNvPr>
          <p:cNvSpPr>
            <a:spLocks noGrp="1"/>
          </p:cNvSpPr>
          <p:nvPr>
            <p:ph type="dt" sz="half" idx="10"/>
          </p:nvPr>
        </p:nvSpPr>
        <p:spPr/>
        <p:txBody>
          <a:bodyPr/>
          <a:lstStyle/>
          <a:p>
            <a:pPr>
              <a:lnSpc>
                <a:spcPct val="100000"/>
              </a:lnSpc>
            </a:pPr>
            <a:fld id="{A6EC00DA-71ED-4EDA-A9BB-809E1232899F}" type="datetime1">
              <a:rPr lang="en-US" noProof="0" smtClean="0"/>
              <a:t>3/11/2025</a:t>
            </a:fld>
            <a:endParaRPr lang="en-GB" noProof="0"/>
          </a:p>
        </p:txBody>
      </p:sp>
      <p:graphicFrame>
        <p:nvGraphicFramePr>
          <p:cNvPr id="3" name="Table 2">
            <a:extLst>
              <a:ext uri="{FF2B5EF4-FFF2-40B4-BE49-F238E27FC236}">
                <a16:creationId xmlns:a16="http://schemas.microsoft.com/office/drawing/2014/main" id="{A938B7C1-0AEE-D605-7BBA-C33B5880B678}"/>
              </a:ext>
            </a:extLst>
          </p:cNvPr>
          <p:cNvGraphicFramePr>
            <a:graphicFrameLocks noGrp="1"/>
          </p:cNvGraphicFramePr>
          <p:nvPr/>
        </p:nvGraphicFramePr>
        <p:xfrm>
          <a:off x="142875" y="1406927"/>
          <a:ext cx="8848725" cy="4589692"/>
        </p:xfrm>
        <a:graphic>
          <a:graphicData uri="http://schemas.openxmlformats.org/drawingml/2006/table">
            <a:tbl>
              <a:tblPr firstRow="1" bandRow="1">
                <a:tableStyleId>{5C22544A-7EE6-4342-B048-85BDC9FD1C3A}</a:tableStyleId>
              </a:tblPr>
              <a:tblGrid>
                <a:gridCol w="1076325">
                  <a:extLst>
                    <a:ext uri="{9D8B030D-6E8A-4147-A177-3AD203B41FA5}">
                      <a16:colId xmlns:a16="http://schemas.microsoft.com/office/drawing/2014/main" val="3371713426"/>
                    </a:ext>
                  </a:extLst>
                </a:gridCol>
                <a:gridCol w="1898904">
                  <a:extLst>
                    <a:ext uri="{9D8B030D-6E8A-4147-A177-3AD203B41FA5}">
                      <a16:colId xmlns:a16="http://schemas.microsoft.com/office/drawing/2014/main" val="2518923305"/>
                    </a:ext>
                  </a:extLst>
                </a:gridCol>
                <a:gridCol w="2788920">
                  <a:extLst>
                    <a:ext uri="{9D8B030D-6E8A-4147-A177-3AD203B41FA5}">
                      <a16:colId xmlns:a16="http://schemas.microsoft.com/office/drawing/2014/main" val="799279500"/>
                    </a:ext>
                  </a:extLst>
                </a:gridCol>
                <a:gridCol w="3084576">
                  <a:extLst>
                    <a:ext uri="{9D8B030D-6E8A-4147-A177-3AD203B41FA5}">
                      <a16:colId xmlns:a16="http://schemas.microsoft.com/office/drawing/2014/main" val="3453066139"/>
                    </a:ext>
                  </a:extLst>
                </a:gridCol>
              </a:tblGrid>
              <a:tr h="314164">
                <a:tc>
                  <a:txBody>
                    <a:bodyPr/>
                    <a:lstStyle/>
                    <a:p>
                      <a:pPr algn="ctr"/>
                      <a:r>
                        <a:rPr lang="de-DE" sz="1050"/>
                        <a:t>Time</a:t>
                      </a:r>
                    </a:p>
                  </a:txBody>
                  <a:tcPr anchor="ctr"/>
                </a:tc>
                <a:tc>
                  <a:txBody>
                    <a:bodyPr/>
                    <a:lstStyle/>
                    <a:p>
                      <a:pPr algn="ctr"/>
                      <a:r>
                        <a:rPr lang="de-DE" sz="1050"/>
                        <a:t>Topic</a:t>
                      </a:r>
                    </a:p>
                  </a:txBody>
                  <a:tcPr anchor="ctr"/>
                </a:tc>
                <a:tc>
                  <a:txBody>
                    <a:bodyPr/>
                    <a:lstStyle/>
                    <a:p>
                      <a:pPr algn="ctr"/>
                      <a:r>
                        <a:rPr lang="de-DE" sz="1050"/>
                        <a:t>Details</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1050"/>
                        <a:t>Presenter</a:t>
                      </a:r>
                    </a:p>
                  </a:txBody>
                  <a:tcPr anchor="ctr"/>
                </a:tc>
                <a:extLst>
                  <a:ext uri="{0D108BD9-81ED-4DB2-BD59-A6C34878D82A}">
                    <a16:rowId xmlns:a16="http://schemas.microsoft.com/office/drawing/2014/main" val="1133825201"/>
                  </a:ext>
                </a:extLst>
              </a:tr>
              <a:tr h="386005">
                <a:tc>
                  <a:txBody>
                    <a:bodyPr/>
                    <a:lstStyle/>
                    <a:p>
                      <a:pPr algn="ctr"/>
                      <a:r>
                        <a:rPr lang="de-DE" sz="900"/>
                        <a:t>08.00h  -09.00h</a:t>
                      </a:r>
                    </a:p>
                  </a:txBody>
                  <a:tcPr anchor="ctr"/>
                </a:tc>
                <a:tc>
                  <a:txBody>
                    <a:bodyPr/>
                    <a:lstStyle/>
                    <a:p>
                      <a:pPr algn="ctr"/>
                      <a:endParaRPr lang="de-DE" sz="900"/>
                    </a:p>
                  </a:txBody>
                  <a:tcPr anchor="ctr"/>
                </a:tc>
                <a:tc>
                  <a:txBody>
                    <a:bodyPr/>
                    <a:lstStyle/>
                    <a:p>
                      <a:endParaRPr lang="de-DE" sz="900"/>
                    </a:p>
                  </a:txBody>
                  <a:tcPr anchor="ctr"/>
                </a:tc>
                <a:tc>
                  <a:txBody>
                    <a:bodyPr/>
                    <a:lstStyle/>
                    <a:p>
                      <a:endParaRPr lang="de-DE" sz="900"/>
                    </a:p>
                  </a:txBody>
                  <a:tcPr anchor="ctr"/>
                </a:tc>
                <a:extLst>
                  <a:ext uri="{0D108BD9-81ED-4DB2-BD59-A6C34878D82A}">
                    <a16:rowId xmlns:a16="http://schemas.microsoft.com/office/drawing/2014/main" val="3968685893"/>
                  </a:ext>
                </a:extLst>
              </a:tr>
              <a:tr h="42937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900"/>
                        <a:t>09.00h – 10.00h  </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900"/>
                        <a:t>SDT Plan</a:t>
                      </a:r>
                    </a:p>
                  </a:txBody>
                  <a:tcPr anchor="ctr"/>
                </a:tc>
                <a:tc>
                  <a:txBody>
                    <a:bodyPr/>
                    <a:lstStyle/>
                    <a:p>
                      <a:pPr marL="0" indent="0">
                        <a:buFontTx/>
                        <a:buNone/>
                      </a:pPr>
                      <a:r>
                        <a:rPr lang="de-DE" sz="900"/>
                        <a:t>Technical Migration Cycles, Structure, GLS, ...</a:t>
                      </a:r>
                    </a:p>
                  </a:txBody>
                  <a:tcPr anchor="ctr"/>
                </a:tc>
                <a:tc>
                  <a:txBody>
                    <a:bodyPr/>
                    <a:lstStyle/>
                    <a:p>
                      <a:r>
                        <a:rPr lang="de-DE" altLang="zh-CN" sz="900"/>
                        <a:t>Tobias Hust, Anubhab Dasgupta</a:t>
                      </a:r>
                    </a:p>
                  </a:txBody>
                  <a:tcPr anchor="ctr"/>
                </a:tc>
                <a:extLst>
                  <a:ext uri="{0D108BD9-81ED-4DB2-BD59-A6C34878D82A}">
                    <a16:rowId xmlns:a16="http://schemas.microsoft.com/office/drawing/2014/main" val="1308020419"/>
                  </a:ext>
                </a:extLst>
              </a:tr>
              <a:tr h="63253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900"/>
                        <a:t>10:00h – 11:00h</a:t>
                      </a:r>
                    </a:p>
                  </a:txBody>
                  <a:tcPr anchor="ctr"/>
                </a:tc>
                <a:tc>
                  <a:txBody>
                    <a:bodyPr/>
                    <a:lstStyle/>
                    <a:p>
                      <a:pPr algn="ctr"/>
                      <a:r>
                        <a:rPr lang="en-US" sz="900"/>
                        <a:t>Overview Project Landscape/ Change Freeze</a:t>
                      </a:r>
                      <a:endParaRPr lang="de-DE" sz="900"/>
                    </a:p>
                  </a:txBody>
                  <a:tcPr anchor="ctr"/>
                </a:tc>
                <a:tc>
                  <a:txBody>
                    <a:bodyPr/>
                    <a:lstStyle/>
                    <a:p>
                      <a:pPr marL="0" indent="0">
                        <a:buFontTx/>
                        <a:buNone/>
                      </a:pPr>
                      <a:r>
                        <a:rPr lang="de-DE" sz="900"/>
                        <a:t>Source Systems, Target Systems, Change Freeze, UC4 Jobs, ...</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i-FI" altLang="zh-CN" sz="900"/>
                        <a:t>Sneha Dutta, </a:t>
                      </a:r>
                      <a:r>
                        <a:rPr lang="de-DE" sz="900"/>
                        <a:t>Stephan Domes, </a:t>
                      </a:r>
                      <a:r>
                        <a:rPr lang="en-US" sz="900" kern="1200">
                          <a:solidFill>
                            <a:schemeClr val="dk1"/>
                          </a:solidFill>
                          <a:latin typeface="+mn-lt"/>
                          <a:ea typeface="+mn-ea"/>
                          <a:cs typeface="+mn-cs"/>
                        </a:rPr>
                        <a:t>Natarajan Thiyagarajan</a:t>
                      </a:r>
                      <a:endParaRPr lang="de-DE" altLang="zh-CN" sz="900" b="1"/>
                    </a:p>
                  </a:txBody>
                  <a:tcPr anchor="ctr"/>
                </a:tc>
                <a:extLst>
                  <a:ext uri="{0D108BD9-81ED-4DB2-BD59-A6C34878D82A}">
                    <a16:rowId xmlns:a16="http://schemas.microsoft.com/office/drawing/2014/main" val="1472741984"/>
                  </a:ext>
                </a:extLst>
              </a:tr>
              <a:tr h="63253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900"/>
                        <a:t>11.00h – 12.00h</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900"/>
                        <a:t>System Build Plan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900"/>
                        <a:t>Build Plan, Provisioning, ...</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i-FI" altLang="zh-CN" sz="900"/>
                        <a:t>Sneha Dutta, </a:t>
                      </a:r>
                      <a:r>
                        <a:rPr lang="de-DE" sz="900"/>
                        <a:t>Stephan Domes, </a:t>
                      </a:r>
                      <a:r>
                        <a:rPr lang="en-US" sz="900" kern="1200">
                          <a:solidFill>
                            <a:schemeClr val="dk1"/>
                          </a:solidFill>
                          <a:latin typeface="+mn-lt"/>
                          <a:ea typeface="+mn-ea"/>
                          <a:cs typeface="+mn-cs"/>
                        </a:rPr>
                        <a:t>Natarajan Thiyagarajan</a:t>
                      </a:r>
                      <a:endParaRPr lang="de-DE" altLang="zh-CN" sz="900" b="1"/>
                    </a:p>
                  </a:txBody>
                  <a:tcPr anchor="ctr"/>
                </a:tc>
                <a:extLst>
                  <a:ext uri="{0D108BD9-81ED-4DB2-BD59-A6C34878D82A}">
                    <a16:rowId xmlns:a16="http://schemas.microsoft.com/office/drawing/2014/main" val="240681014"/>
                  </a:ext>
                </a:extLst>
              </a:tr>
              <a:tr h="46764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900"/>
                        <a:t>12.00h – 13.00h</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900"/>
                        <a:t>Lunch</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DE" sz="900"/>
                    </a:p>
                  </a:txBody>
                  <a:tcPr anchor="ctr"/>
                </a:tc>
                <a:tc>
                  <a:txBody>
                    <a:bodyPr/>
                    <a:lstStyle/>
                    <a:p>
                      <a:endParaRPr lang="de-DE" altLang="zh-CN" sz="900"/>
                    </a:p>
                  </a:txBody>
                  <a:tcPr anchor="ctr"/>
                </a:tc>
                <a:extLst>
                  <a:ext uri="{0D108BD9-81ED-4DB2-BD59-A6C34878D82A}">
                    <a16:rowId xmlns:a16="http://schemas.microsoft.com/office/drawing/2014/main" val="1990122479"/>
                  </a:ext>
                </a:extLst>
              </a:tr>
              <a:tr h="314164">
                <a:tc>
                  <a:txBody>
                    <a:bodyPr/>
                    <a:lstStyle/>
                    <a:p>
                      <a:pPr algn="ctr"/>
                      <a:r>
                        <a:rPr lang="de-DE" sz="900"/>
                        <a:t>13.00h – 14.00h</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900"/>
                        <a:t>Testing Approach</a:t>
                      </a:r>
                      <a:endParaRPr lang="en-US" sz="90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900"/>
                        <a:t>TM0 Unit Test, FUT, SIT, UAT, Sign Offs, Test Tools, …</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900"/>
                        <a:t>Pallavi Banerjee</a:t>
                      </a:r>
                    </a:p>
                  </a:txBody>
                  <a:tcPr anchor="ctr"/>
                </a:tc>
                <a:extLst>
                  <a:ext uri="{0D108BD9-81ED-4DB2-BD59-A6C34878D82A}">
                    <a16:rowId xmlns:a16="http://schemas.microsoft.com/office/drawing/2014/main" val="3146444284"/>
                  </a:ext>
                </a:extLst>
              </a:tr>
              <a:tr h="50894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900"/>
                        <a:t>14.00h – 15.00h</a:t>
                      </a:r>
                    </a:p>
                  </a:txBody>
                  <a:tcPr anchor="ctr"/>
                </a:tc>
                <a:tc>
                  <a:txBody>
                    <a:bodyPr/>
                    <a:lstStyle/>
                    <a:p>
                      <a:pPr algn="ctr"/>
                      <a:r>
                        <a:rPr lang="de-DE" sz="900"/>
                        <a:t>Satellites US &amp; Mexico</a:t>
                      </a:r>
                    </a:p>
                  </a:txBody>
                  <a:tcPr anchor="ctr"/>
                </a:tc>
                <a:tc>
                  <a:txBody>
                    <a:bodyPr/>
                    <a:lstStyle/>
                    <a:p>
                      <a:pPr marL="0" indent="0">
                        <a:buFontTx/>
                        <a:buNone/>
                      </a:pPr>
                      <a:r>
                        <a:rPr lang="de-DE" sz="900"/>
                        <a:t>Global Satellites, US local Satellites, Mexico Satellites</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900" kern="1200">
                          <a:solidFill>
                            <a:schemeClr val="dk1"/>
                          </a:solidFill>
                          <a:latin typeface="+mn-lt"/>
                          <a:ea typeface="+mn-ea"/>
                          <a:cs typeface="+mn-cs"/>
                        </a:rPr>
                        <a:t>Leonard Eynon, Stuart Boyd, Martin Vega</a:t>
                      </a:r>
                      <a:endParaRPr lang="de-DE" sz="900" kern="1200">
                        <a:solidFill>
                          <a:schemeClr val="dk1"/>
                        </a:solidFill>
                        <a:latin typeface="+mn-lt"/>
                        <a:ea typeface="+mn-ea"/>
                        <a:cs typeface="+mn-cs"/>
                      </a:endParaRPr>
                    </a:p>
                  </a:txBody>
                  <a:tcPr anchor="ctr"/>
                </a:tc>
                <a:extLst>
                  <a:ext uri="{0D108BD9-81ED-4DB2-BD59-A6C34878D82A}">
                    <a16:rowId xmlns:a16="http://schemas.microsoft.com/office/drawing/2014/main" val="2425699437"/>
                  </a:ext>
                </a:extLst>
              </a:tr>
              <a:tr h="510428">
                <a:tc>
                  <a:txBody>
                    <a:bodyPr/>
                    <a:lstStyle/>
                    <a:p>
                      <a:pPr algn="ctr"/>
                      <a:r>
                        <a:rPr lang="de-DE" sz="900">
                          <a:solidFill>
                            <a:schemeClr val="tx1"/>
                          </a:solidFill>
                        </a:rPr>
                        <a:t>15.00h – 16.00h</a:t>
                      </a:r>
                    </a:p>
                  </a:txBody>
                  <a:tcPr anchor="ctr"/>
                </a:tc>
                <a:tc>
                  <a:txBody>
                    <a:bodyPr/>
                    <a:lstStyle/>
                    <a:p>
                      <a:pPr algn="ctr"/>
                      <a:r>
                        <a:rPr lang="de-DE" sz="900"/>
                        <a:t>Cut Over Approach</a:t>
                      </a:r>
                    </a:p>
                  </a:txBody>
                  <a:tcPr anchor="ctr"/>
                </a:tc>
                <a:tc>
                  <a:txBody>
                    <a:bodyPr/>
                    <a:lstStyle/>
                    <a:p>
                      <a:pPr marL="0" indent="0">
                        <a:buFontTx/>
                        <a:buNone/>
                      </a:pPr>
                      <a:r>
                        <a:rPr lang="de-DE" sz="900"/>
                        <a:t>Structure, Approach, Approvals, Governance, Stakeholders, Plan, Decision Points, …</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i-FI" altLang="zh-CN" sz="900"/>
                        <a:t>Sneha Dutta, </a:t>
                      </a:r>
                      <a:r>
                        <a:rPr lang="de-DE" sz="900"/>
                        <a:t>Stephan Domes</a:t>
                      </a:r>
                    </a:p>
                  </a:txBody>
                  <a:tcPr anchor="ctr"/>
                </a:tc>
                <a:extLst>
                  <a:ext uri="{0D108BD9-81ED-4DB2-BD59-A6C34878D82A}">
                    <a16:rowId xmlns:a16="http://schemas.microsoft.com/office/drawing/2014/main" val="3364605681"/>
                  </a:ext>
                </a:extLst>
              </a:tr>
              <a:tr h="393899">
                <a:tc>
                  <a:txBody>
                    <a:bodyPr/>
                    <a:lstStyle/>
                    <a:p>
                      <a:pPr algn="ctr"/>
                      <a:r>
                        <a:rPr lang="de-DE" sz="900"/>
                        <a:t>16:00h – 17.00h</a:t>
                      </a:r>
                    </a:p>
                  </a:txBody>
                  <a:tcPr anchor="ctr"/>
                </a:tc>
                <a:tc>
                  <a:txBody>
                    <a:bodyPr/>
                    <a:lstStyle/>
                    <a:p>
                      <a:pPr algn="ctr"/>
                      <a:r>
                        <a:rPr lang="de-DE" sz="900"/>
                        <a:t>Project Management</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900"/>
                        <a:t>Project Organization, Stream set-up, Planning Approach</a:t>
                      </a:r>
                    </a:p>
                  </a:txBody>
                  <a:tcPr anchor="ctr"/>
                </a:tc>
                <a:tc>
                  <a:txBody>
                    <a:bodyPr/>
                    <a:lstStyle/>
                    <a:p>
                      <a:r>
                        <a:rPr lang="de-DE" altLang="zh-CN" sz="900"/>
                        <a:t>Sneha Dutta</a:t>
                      </a:r>
                    </a:p>
                  </a:txBody>
                  <a:tcPr anchor="ctr"/>
                </a:tc>
                <a:extLst>
                  <a:ext uri="{0D108BD9-81ED-4DB2-BD59-A6C34878D82A}">
                    <a16:rowId xmlns:a16="http://schemas.microsoft.com/office/drawing/2014/main" val="2153438302"/>
                  </a:ext>
                </a:extLst>
              </a:tr>
            </a:tbl>
          </a:graphicData>
        </a:graphic>
      </p:graphicFrame>
      <p:sp>
        <p:nvSpPr>
          <p:cNvPr id="5" name="Rectangle 4">
            <a:extLst>
              <a:ext uri="{FF2B5EF4-FFF2-40B4-BE49-F238E27FC236}">
                <a16:creationId xmlns:a16="http://schemas.microsoft.com/office/drawing/2014/main" id="{E99CDA7F-556C-86E1-6DD9-D0509F032DDD}"/>
              </a:ext>
            </a:extLst>
          </p:cNvPr>
          <p:cNvSpPr/>
          <p:nvPr/>
        </p:nvSpPr>
        <p:spPr bwMode="auto">
          <a:xfrm>
            <a:off x="142875" y="5088835"/>
            <a:ext cx="8848725" cy="524790"/>
          </a:xfrm>
          <a:prstGeom prst="rect">
            <a:avLst/>
          </a:prstGeom>
          <a:noFill/>
          <a:ln w="28575" cap="flat" cmpd="sng" algn="ctr">
            <a:solidFill>
              <a:schemeClr val="tx2"/>
            </a:solidFill>
            <a:prstDash val="solid"/>
            <a:round/>
            <a:headEnd type="none" w="med" len="med"/>
            <a:tailEnd type="none" w="med" len="med"/>
          </a:ln>
          <a:effectLst/>
        </p:spPr>
        <p:txBody>
          <a:bodyPr vert="horz" wrap="none" lIns="90000" tIns="82800" rIns="90000" bIns="82800" numCol="1" rtlCol="0" anchor="t" anchorCtr="0" compatLnSpc="1">
            <a:prstTxWarp prst="textNoShape">
              <a:avLst/>
            </a:prstTxWarp>
          </a:bodyPr>
          <a:lstStyle/>
          <a:p>
            <a:pPr marL="182563" marR="0" indent="-182563" algn="l" defTabSz="914400" rtl="0" eaLnBrk="1" fontAlgn="base" latinLnBrk="0" hangingPunct="1">
              <a:lnSpc>
                <a:spcPct val="110000"/>
              </a:lnSpc>
              <a:spcBef>
                <a:spcPct val="0"/>
              </a:spcBef>
              <a:spcAft>
                <a:spcPct val="0"/>
              </a:spcAft>
              <a:buClrTx/>
              <a:buSzTx/>
              <a:buFont typeface="LindeDaxPowerPoint" panose="020B0500000000020000" pitchFamily="34" charset="0"/>
              <a:buChar char="–"/>
              <a:tabLst/>
            </a:pPr>
            <a:endParaRPr kumimoji="0" lang="de-DE" sz="1600" b="0" i="0" u="none" strike="noStrike" cap="none" normalizeH="0" baseline="0" err="1">
              <a:ln>
                <a:noFill/>
              </a:ln>
              <a:solidFill>
                <a:schemeClr val="tx1"/>
              </a:solidFill>
              <a:effectLst/>
              <a:latin typeface="LindeDaxPowerPoint" pitchFamily="34" charset="0"/>
            </a:endParaRPr>
          </a:p>
        </p:txBody>
      </p:sp>
    </p:spTree>
    <p:extLst>
      <p:ext uri="{BB962C8B-B14F-4D97-AF65-F5344CB8AC3E}">
        <p14:creationId xmlns:p14="http://schemas.microsoft.com/office/powerpoint/2010/main" val="9150488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6A52AF-E63E-6D8F-9021-82C2AFE5C92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F8E93AD-35ED-535E-1FD9-8FD1BFB15853}"/>
              </a:ext>
            </a:extLst>
          </p:cNvPr>
          <p:cNvSpPr>
            <a:spLocks noGrp="1"/>
          </p:cNvSpPr>
          <p:nvPr>
            <p:ph type="title"/>
          </p:nvPr>
        </p:nvSpPr>
        <p:spPr/>
        <p:txBody>
          <a:bodyPr/>
          <a:lstStyle/>
          <a:p>
            <a:r>
              <a:rPr lang="en-GB" noProof="0"/>
              <a:t>S/4 HANA Landscape Transformation</a:t>
            </a:r>
            <a:br>
              <a:rPr lang="en-US"/>
            </a:br>
            <a:r>
              <a:rPr lang="en-US" sz="1600">
                <a:solidFill>
                  <a:schemeClr val="accent5"/>
                </a:solidFill>
              </a:rPr>
              <a:t>Cut Over &amp; Go Lives Impressions</a:t>
            </a:r>
          </a:p>
        </p:txBody>
      </p:sp>
      <p:sp>
        <p:nvSpPr>
          <p:cNvPr id="3" name="Date Placeholder 2">
            <a:extLst>
              <a:ext uri="{FF2B5EF4-FFF2-40B4-BE49-F238E27FC236}">
                <a16:creationId xmlns:a16="http://schemas.microsoft.com/office/drawing/2014/main" id="{C5BE75ED-B123-83D8-97B4-85BD90DEC4F6}"/>
              </a:ext>
            </a:extLst>
          </p:cNvPr>
          <p:cNvSpPr>
            <a:spLocks noGrp="1"/>
          </p:cNvSpPr>
          <p:nvPr>
            <p:ph type="dt" sz="half" idx="10"/>
          </p:nvPr>
        </p:nvSpPr>
        <p:spPr/>
        <p:txBody>
          <a:bodyPr/>
          <a:lstStyle/>
          <a:p>
            <a:pPr>
              <a:lnSpc>
                <a:spcPct val="100000"/>
              </a:lnSpc>
            </a:pPr>
            <a:fld id="{156EEAEA-A3B3-4068-AC4D-BAAE5D92BF24}" type="datetime1">
              <a:rPr lang="en-US" noProof="0" smtClean="0"/>
              <a:t>3/11/2025</a:t>
            </a:fld>
            <a:endParaRPr lang="en-GB" noProof="0"/>
          </a:p>
        </p:txBody>
      </p:sp>
      <p:pic>
        <p:nvPicPr>
          <p:cNvPr id="7" name="Picture 6">
            <a:extLst>
              <a:ext uri="{FF2B5EF4-FFF2-40B4-BE49-F238E27FC236}">
                <a16:creationId xmlns:a16="http://schemas.microsoft.com/office/drawing/2014/main" id="{7EEEA053-5200-3677-9200-0C26DE189213}"/>
              </a:ext>
            </a:extLst>
          </p:cNvPr>
          <p:cNvPicPr>
            <a:picLocks noChangeAspect="1"/>
          </p:cNvPicPr>
          <p:nvPr/>
        </p:nvPicPr>
        <p:blipFill>
          <a:blip r:embed="rId2"/>
          <a:stretch>
            <a:fillRect/>
          </a:stretch>
        </p:blipFill>
        <p:spPr>
          <a:xfrm>
            <a:off x="514612" y="1586933"/>
            <a:ext cx="3195877" cy="1519351"/>
          </a:xfrm>
          <a:prstGeom prst="rect">
            <a:avLst/>
          </a:prstGeom>
        </p:spPr>
      </p:pic>
      <p:sp>
        <p:nvSpPr>
          <p:cNvPr id="8" name="TextBox 7">
            <a:extLst>
              <a:ext uri="{FF2B5EF4-FFF2-40B4-BE49-F238E27FC236}">
                <a16:creationId xmlns:a16="http://schemas.microsoft.com/office/drawing/2014/main" id="{DE0F4867-3C8D-3AD7-53F4-DA5203F6657A}"/>
              </a:ext>
            </a:extLst>
          </p:cNvPr>
          <p:cNvSpPr txBox="1"/>
          <p:nvPr/>
        </p:nvSpPr>
        <p:spPr>
          <a:xfrm>
            <a:off x="1293196" y="1322266"/>
            <a:ext cx="1534394" cy="246221"/>
          </a:xfrm>
          <a:prstGeom prst="rect">
            <a:avLst/>
          </a:prstGeom>
          <a:noFill/>
        </p:spPr>
        <p:txBody>
          <a:bodyPr wrap="none" rtlCol="0">
            <a:spAutoFit/>
          </a:bodyPr>
          <a:lstStyle/>
          <a:p>
            <a:r>
              <a:rPr lang="de-DE" sz="1000">
                <a:highlight>
                  <a:srgbClr val="00FF00"/>
                </a:highlight>
              </a:rPr>
              <a:t>RSE Go Live January 2024</a:t>
            </a:r>
          </a:p>
        </p:txBody>
      </p:sp>
      <p:pic>
        <p:nvPicPr>
          <p:cNvPr id="9" name="Grafik 2">
            <a:extLst>
              <a:ext uri="{FF2B5EF4-FFF2-40B4-BE49-F238E27FC236}">
                <a16:creationId xmlns:a16="http://schemas.microsoft.com/office/drawing/2014/main" id="{3E1793FE-5C76-85F3-995F-6D5AEF8208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1243478"/>
            <a:ext cx="1452544" cy="180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id-197EAA1D-1868-4227-8C9C-589578A25483" descr="Image.jpeg">
            <a:extLst>
              <a:ext uri="{FF2B5EF4-FFF2-40B4-BE49-F238E27FC236}">
                <a16:creationId xmlns:a16="http://schemas.microsoft.com/office/drawing/2014/main" id="{879B4FF2-1C92-D04C-A623-E83E9FF0A3E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252850" flipH="1">
            <a:off x="6560977" y="1851317"/>
            <a:ext cx="2277213" cy="17079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1">
            <a:extLst>
              <a:ext uri="{FF2B5EF4-FFF2-40B4-BE49-F238E27FC236}">
                <a16:creationId xmlns:a16="http://schemas.microsoft.com/office/drawing/2014/main" id="{0B8168EB-DD89-37E6-607E-C1A10B7DE6E9}"/>
              </a:ext>
            </a:extLst>
          </p:cNvPr>
          <p:cNvPicPr>
            <a:picLocks noChangeAspect="1"/>
          </p:cNvPicPr>
          <p:nvPr/>
        </p:nvPicPr>
        <p:blipFill>
          <a:blip r:embed="rId5"/>
          <a:stretch>
            <a:fillRect/>
          </a:stretch>
        </p:blipFill>
        <p:spPr>
          <a:xfrm>
            <a:off x="142875" y="3237366"/>
            <a:ext cx="1571156" cy="2224814"/>
          </a:xfrm>
          <a:prstGeom prst="rect">
            <a:avLst/>
          </a:prstGeom>
        </p:spPr>
      </p:pic>
      <p:pic>
        <p:nvPicPr>
          <p:cNvPr id="14" name="Picture 13">
            <a:extLst>
              <a:ext uri="{FF2B5EF4-FFF2-40B4-BE49-F238E27FC236}">
                <a16:creationId xmlns:a16="http://schemas.microsoft.com/office/drawing/2014/main" id="{3896C5E3-C75C-1D55-3894-DB0299FA46A7}"/>
              </a:ext>
            </a:extLst>
          </p:cNvPr>
          <p:cNvPicPr>
            <a:picLocks noChangeAspect="1"/>
          </p:cNvPicPr>
          <p:nvPr/>
        </p:nvPicPr>
        <p:blipFill>
          <a:blip r:embed="rId6"/>
          <a:stretch>
            <a:fillRect/>
          </a:stretch>
        </p:blipFill>
        <p:spPr>
          <a:xfrm>
            <a:off x="1864792" y="4901184"/>
            <a:ext cx="1999872" cy="1736000"/>
          </a:xfrm>
          <a:prstGeom prst="rect">
            <a:avLst/>
          </a:prstGeom>
        </p:spPr>
      </p:pic>
      <p:sp>
        <p:nvSpPr>
          <p:cNvPr id="15" name="TextBox 14">
            <a:extLst>
              <a:ext uri="{FF2B5EF4-FFF2-40B4-BE49-F238E27FC236}">
                <a16:creationId xmlns:a16="http://schemas.microsoft.com/office/drawing/2014/main" id="{3E8B9B04-AE90-098A-DCEC-9082AA1CBF04}"/>
              </a:ext>
            </a:extLst>
          </p:cNvPr>
          <p:cNvSpPr txBox="1"/>
          <p:nvPr/>
        </p:nvSpPr>
        <p:spPr>
          <a:xfrm>
            <a:off x="1864792" y="4618072"/>
            <a:ext cx="1763523" cy="246221"/>
          </a:xfrm>
          <a:prstGeom prst="rect">
            <a:avLst/>
          </a:prstGeom>
          <a:noFill/>
        </p:spPr>
        <p:txBody>
          <a:bodyPr wrap="square" rtlCol="0">
            <a:spAutoFit/>
          </a:bodyPr>
          <a:lstStyle/>
          <a:p>
            <a:pPr algn="ctr"/>
            <a:r>
              <a:rPr lang="de-DE" sz="1000">
                <a:highlight>
                  <a:srgbClr val="00FF00"/>
                </a:highlight>
              </a:rPr>
              <a:t>RGC Go Live February  2025</a:t>
            </a:r>
          </a:p>
        </p:txBody>
      </p:sp>
      <p:pic>
        <p:nvPicPr>
          <p:cNvPr id="17" name="Picture 16">
            <a:extLst>
              <a:ext uri="{FF2B5EF4-FFF2-40B4-BE49-F238E27FC236}">
                <a16:creationId xmlns:a16="http://schemas.microsoft.com/office/drawing/2014/main" id="{195FF20F-DE81-8B72-3D2A-FDC94A28DE43}"/>
              </a:ext>
            </a:extLst>
          </p:cNvPr>
          <p:cNvPicPr>
            <a:picLocks noChangeAspect="1"/>
          </p:cNvPicPr>
          <p:nvPr/>
        </p:nvPicPr>
        <p:blipFill>
          <a:blip r:embed="rId7"/>
          <a:stretch>
            <a:fillRect/>
          </a:stretch>
        </p:blipFill>
        <p:spPr>
          <a:xfrm rot="156350">
            <a:off x="4028427" y="4663054"/>
            <a:ext cx="2010234" cy="1385763"/>
          </a:xfrm>
          <a:prstGeom prst="rect">
            <a:avLst/>
          </a:prstGeom>
        </p:spPr>
      </p:pic>
      <p:pic>
        <p:nvPicPr>
          <p:cNvPr id="19" name="Picture 18">
            <a:extLst>
              <a:ext uri="{FF2B5EF4-FFF2-40B4-BE49-F238E27FC236}">
                <a16:creationId xmlns:a16="http://schemas.microsoft.com/office/drawing/2014/main" id="{9BCFFD56-4AFA-373B-DBA1-5328A2287FC2}"/>
              </a:ext>
            </a:extLst>
          </p:cNvPr>
          <p:cNvPicPr>
            <a:picLocks noChangeAspect="1"/>
          </p:cNvPicPr>
          <p:nvPr/>
        </p:nvPicPr>
        <p:blipFill>
          <a:blip r:embed="rId8"/>
          <a:stretch>
            <a:fillRect/>
          </a:stretch>
        </p:blipFill>
        <p:spPr>
          <a:xfrm>
            <a:off x="2060393" y="3164137"/>
            <a:ext cx="4265766" cy="1210971"/>
          </a:xfrm>
          <a:prstGeom prst="rect">
            <a:avLst/>
          </a:prstGeom>
        </p:spPr>
      </p:pic>
      <p:pic>
        <p:nvPicPr>
          <p:cNvPr id="21" name="Picture 20">
            <a:extLst>
              <a:ext uri="{FF2B5EF4-FFF2-40B4-BE49-F238E27FC236}">
                <a16:creationId xmlns:a16="http://schemas.microsoft.com/office/drawing/2014/main" id="{B97BB9A3-9884-30EA-82DA-DEE5BD5E39DB}"/>
              </a:ext>
            </a:extLst>
          </p:cNvPr>
          <p:cNvPicPr>
            <a:picLocks noChangeAspect="1"/>
          </p:cNvPicPr>
          <p:nvPr/>
        </p:nvPicPr>
        <p:blipFill>
          <a:blip r:embed="rId9"/>
          <a:stretch>
            <a:fillRect/>
          </a:stretch>
        </p:blipFill>
        <p:spPr>
          <a:xfrm>
            <a:off x="6202424" y="4582702"/>
            <a:ext cx="2890558" cy="1870634"/>
          </a:xfrm>
          <a:prstGeom prst="rect">
            <a:avLst/>
          </a:prstGeom>
        </p:spPr>
      </p:pic>
      <p:sp>
        <p:nvSpPr>
          <p:cNvPr id="22" name="TextBox 21">
            <a:extLst>
              <a:ext uri="{FF2B5EF4-FFF2-40B4-BE49-F238E27FC236}">
                <a16:creationId xmlns:a16="http://schemas.microsoft.com/office/drawing/2014/main" id="{F65FAFE6-3B52-1BAE-AC0E-E3B610AE5E79}"/>
              </a:ext>
            </a:extLst>
          </p:cNvPr>
          <p:cNvSpPr txBox="1"/>
          <p:nvPr/>
        </p:nvSpPr>
        <p:spPr>
          <a:xfrm>
            <a:off x="6804024" y="4322888"/>
            <a:ext cx="1763523" cy="246221"/>
          </a:xfrm>
          <a:prstGeom prst="rect">
            <a:avLst/>
          </a:prstGeom>
          <a:noFill/>
        </p:spPr>
        <p:txBody>
          <a:bodyPr wrap="square" rtlCol="0">
            <a:spAutoFit/>
          </a:bodyPr>
          <a:lstStyle/>
          <a:p>
            <a:pPr algn="ctr"/>
            <a:r>
              <a:rPr lang="de-DE" sz="1000">
                <a:highlight>
                  <a:srgbClr val="00FF00"/>
                </a:highlight>
              </a:rPr>
              <a:t>RUI Go Live September 2024</a:t>
            </a:r>
          </a:p>
        </p:txBody>
      </p:sp>
    </p:spTree>
    <p:extLst>
      <p:ext uri="{BB962C8B-B14F-4D97-AF65-F5344CB8AC3E}">
        <p14:creationId xmlns:p14="http://schemas.microsoft.com/office/powerpoint/2010/main" val="26348795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think-cell data - do not delete" hidden="1">
            <a:extLst>
              <a:ext uri="{FF2B5EF4-FFF2-40B4-BE49-F238E27FC236}">
                <a16:creationId xmlns:a16="http://schemas.microsoft.com/office/drawing/2014/main" id="{CCB15F30-D0BD-61BF-9656-367AD2E4C470}"/>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53" imgH="353" progId="TCLayout.ActiveDocument.1">
                  <p:embed/>
                </p:oleObj>
              </mc:Choice>
              <mc:Fallback>
                <p:oleObj name="think-cell Slide" r:id="rId3" imgW="353" imgH="353" progId="TCLayout.ActiveDocument.1">
                  <p:embed/>
                  <p:pic>
                    <p:nvPicPr>
                      <p:cNvPr id="11" name="think-cell data - do not delete" hidden="1">
                        <a:extLst>
                          <a:ext uri="{FF2B5EF4-FFF2-40B4-BE49-F238E27FC236}">
                            <a16:creationId xmlns:a16="http://schemas.microsoft.com/office/drawing/2014/main" id="{CCB15F30-D0BD-61BF-9656-367AD2E4C470}"/>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el 1"/>
          <p:cNvSpPr>
            <a:spLocks noGrp="1"/>
          </p:cNvSpPr>
          <p:nvPr>
            <p:ph type="title"/>
          </p:nvPr>
        </p:nvSpPr>
        <p:spPr/>
        <p:txBody>
          <a:bodyPr vert="horz"/>
          <a:lstStyle/>
          <a:p>
            <a:r>
              <a:rPr lang="en-GB" noProof="0"/>
              <a:t>S/4 HANA Landscape Transformation</a:t>
            </a:r>
            <a:br>
              <a:rPr lang="en-US" altLang="en-US">
                <a:latin typeface="+mj-lt"/>
              </a:rPr>
            </a:br>
            <a:r>
              <a:rPr lang="en-US" altLang="en-US" sz="1600">
                <a:solidFill>
                  <a:schemeClr val="tx2"/>
                </a:solidFill>
                <a:latin typeface="+mj-lt"/>
              </a:rPr>
              <a:t>Cut Over Management</a:t>
            </a:r>
            <a:endParaRPr lang="en-GB">
              <a:solidFill>
                <a:schemeClr val="tx2"/>
              </a:solidFill>
              <a:latin typeface="+mj-lt"/>
            </a:endParaRPr>
          </a:p>
        </p:txBody>
      </p:sp>
      <p:sp>
        <p:nvSpPr>
          <p:cNvPr id="41" name="Date Placeholder 3">
            <a:extLst>
              <a:ext uri="{FF2B5EF4-FFF2-40B4-BE49-F238E27FC236}">
                <a16:creationId xmlns:a16="http://schemas.microsoft.com/office/drawing/2014/main" id="{BBC8B06F-73F2-452D-A8FA-F8995AEAD245}"/>
              </a:ext>
            </a:extLst>
          </p:cNvPr>
          <p:cNvSpPr>
            <a:spLocks noGrp="1"/>
          </p:cNvSpPr>
          <p:nvPr>
            <p:ph type="dt" sz="half" idx="11"/>
          </p:nvPr>
        </p:nvSpPr>
        <p:spPr>
          <a:xfrm>
            <a:off x="323850" y="6453188"/>
            <a:ext cx="720725" cy="252412"/>
          </a:xfrm>
        </p:spPr>
        <p:txBody>
          <a:bodyPr/>
          <a:lstStyle/>
          <a:p>
            <a:pPr>
              <a:defRPr/>
            </a:pPr>
            <a:fld id="{9EAD88BD-8CF9-4281-BC3B-95FDD4F982D6}" type="datetime5">
              <a:rPr lang="en-US" smtClean="0"/>
              <a:pPr>
                <a:defRPr/>
              </a:pPr>
              <a:t>11-Mar-25</a:t>
            </a:fld>
            <a:endParaRPr lang="en-GB"/>
          </a:p>
        </p:txBody>
      </p:sp>
      <p:pic>
        <p:nvPicPr>
          <p:cNvPr id="4" name="Picture 3">
            <a:extLst>
              <a:ext uri="{FF2B5EF4-FFF2-40B4-BE49-F238E27FC236}">
                <a16:creationId xmlns:a16="http://schemas.microsoft.com/office/drawing/2014/main" id="{FC9633DD-3A8D-9BD5-CD72-D78E07A761C8}"/>
              </a:ext>
            </a:extLst>
          </p:cNvPr>
          <p:cNvPicPr>
            <a:picLocks noChangeAspect="1"/>
          </p:cNvPicPr>
          <p:nvPr/>
        </p:nvPicPr>
        <p:blipFill>
          <a:blip r:embed="rId5"/>
          <a:stretch>
            <a:fillRect/>
          </a:stretch>
        </p:blipFill>
        <p:spPr>
          <a:xfrm>
            <a:off x="4572000" y="3754384"/>
            <a:ext cx="4248150" cy="2376890"/>
          </a:xfrm>
          <a:prstGeom prst="rect">
            <a:avLst/>
          </a:prstGeom>
        </p:spPr>
      </p:pic>
      <p:pic>
        <p:nvPicPr>
          <p:cNvPr id="8" name="Picture 7">
            <a:extLst>
              <a:ext uri="{FF2B5EF4-FFF2-40B4-BE49-F238E27FC236}">
                <a16:creationId xmlns:a16="http://schemas.microsoft.com/office/drawing/2014/main" id="{AC94D05D-126C-9811-5431-661ACA3165B4}"/>
              </a:ext>
            </a:extLst>
          </p:cNvPr>
          <p:cNvPicPr>
            <a:picLocks noChangeAspect="1"/>
          </p:cNvPicPr>
          <p:nvPr/>
        </p:nvPicPr>
        <p:blipFill>
          <a:blip r:embed="rId6"/>
          <a:stretch>
            <a:fillRect/>
          </a:stretch>
        </p:blipFill>
        <p:spPr>
          <a:xfrm>
            <a:off x="4716324" y="1372302"/>
            <a:ext cx="3741876" cy="2305907"/>
          </a:xfrm>
          <a:prstGeom prst="rect">
            <a:avLst/>
          </a:prstGeom>
        </p:spPr>
      </p:pic>
      <p:pic>
        <p:nvPicPr>
          <p:cNvPr id="15" name="Picture 14">
            <a:extLst>
              <a:ext uri="{FF2B5EF4-FFF2-40B4-BE49-F238E27FC236}">
                <a16:creationId xmlns:a16="http://schemas.microsoft.com/office/drawing/2014/main" id="{B46B24E2-3A02-EC50-0EBC-0BCCD7B10F4F}"/>
              </a:ext>
            </a:extLst>
          </p:cNvPr>
          <p:cNvPicPr>
            <a:picLocks noChangeAspect="1"/>
          </p:cNvPicPr>
          <p:nvPr/>
        </p:nvPicPr>
        <p:blipFill>
          <a:blip r:embed="rId7"/>
          <a:stretch>
            <a:fillRect/>
          </a:stretch>
        </p:blipFill>
        <p:spPr>
          <a:xfrm>
            <a:off x="434092" y="3894833"/>
            <a:ext cx="3741876" cy="2164454"/>
          </a:xfrm>
          <a:prstGeom prst="rect">
            <a:avLst/>
          </a:prstGeom>
        </p:spPr>
      </p:pic>
      <p:pic>
        <p:nvPicPr>
          <p:cNvPr id="5" name="Picture 4">
            <a:extLst>
              <a:ext uri="{FF2B5EF4-FFF2-40B4-BE49-F238E27FC236}">
                <a16:creationId xmlns:a16="http://schemas.microsoft.com/office/drawing/2014/main" id="{CB49C00B-6EFA-B030-4781-0CE3051537AC}"/>
              </a:ext>
            </a:extLst>
          </p:cNvPr>
          <p:cNvPicPr>
            <a:picLocks noChangeAspect="1"/>
          </p:cNvPicPr>
          <p:nvPr/>
        </p:nvPicPr>
        <p:blipFill>
          <a:blip r:embed="rId8"/>
          <a:stretch>
            <a:fillRect/>
          </a:stretch>
        </p:blipFill>
        <p:spPr>
          <a:xfrm>
            <a:off x="434093" y="1372302"/>
            <a:ext cx="3741876" cy="2222019"/>
          </a:xfrm>
          <a:prstGeom prst="rect">
            <a:avLst/>
          </a:prstGeom>
        </p:spPr>
      </p:pic>
    </p:spTree>
    <p:extLst>
      <p:ext uri="{BB962C8B-B14F-4D97-AF65-F5344CB8AC3E}">
        <p14:creationId xmlns:p14="http://schemas.microsoft.com/office/powerpoint/2010/main" val="26812041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A5D636-9E83-52A7-8A3B-B58FD4ACBB86}"/>
            </a:ext>
          </a:extLst>
        </p:cNvPr>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BE42E543-D237-F14D-DC58-356B94CD8369}"/>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6" progId="TCLayout.ActiveDocument.1">
                  <p:embed/>
                </p:oleObj>
              </mc:Choice>
              <mc:Fallback>
                <p:oleObj name="think-cell Slide" r:id="rId3" imgW="395" imgH="396" progId="TCLayout.ActiveDocument.1">
                  <p:embed/>
                  <p:pic>
                    <p:nvPicPr>
                      <p:cNvPr id="7" name="think-cell data - do not delete" hidden="1">
                        <a:extLst>
                          <a:ext uri="{FF2B5EF4-FFF2-40B4-BE49-F238E27FC236}">
                            <a16:creationId xmlns:a16="http://schemas.microsoft.com/office/drawing/2014/main" id="{BE42E543-D237-F14D-DC58-356B94CD836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1E7810A1-9EF8-976A-B84A-AD91F8DCC7E2}"/>
              </a:ext>
            </a:extLst>
          </p:cNvPr>
          <p:cNvSpPr>
            <a:spLocks noGrp="1"/>
          </p:cNvSpPr>
          <p:nvPr>
            <p:ph type="title"/>
          </p:nvPr>
        </p:nvSpPr>
        <p:spPr/>
        <p:txBody>
          <a:bodyPr vert="horz"/>
          <a:lstStyle/>
          <a:p>
            <a:r>
              <a:rPr lang="en-GB" sz="2000"/>
              <a:t>Agenda – Day 2</a:t>
            </a:r>
            <a:br>
              <a:rPr lang="en-GB" sz="2000"/>
            </a:br>
            <a:r>
              <a:rPr lang="en-GB" sz="1600">
                <a:solidFill>
                  <a:schemeClr val="tx2"/>
                </a:solidFill>
              </a:rPr>
              <a:t>Tuesday March 11</a:t>
            </a:r>
            <a:r>
              <a:rPr lang="en-GB" sz="1600" baseline="30000">
                <a:solidFill>
                  <a:schemeClr val="tx2"/>
                </a:solidFill>
              </a:rPr>
              <a:t>th</a:t>
            </a:r>
            <a:r>
              <a:rPr lang="en-GB" sz="1600">
                <a:solidFill>
                  <a:schemeClr val="tx2"/>
                </a:solidFill>
              </a:rPr>
              <a:t> </a:t>
            </a:r>
          </a:p>
        </p:txBody>
      </p:sp>
      <p:sp>
        <p:nvSpPr>
          <p:cNvPr id="4" name="Date Placeholder 3">
            <a:extLst>
              <a:ext uri="{FF2B5EF4-FFF2-40B4-BE49-F238E27FC236}">
                <a16:creationId xmlns:a16="http://schemas.microsoft.com/office/drawing/2014/main" id="{CA80B12F-0769-653D-8573-AE6D2E2E3181}"/>
              </a:ext>
            </a:extLst>
          </p:cNvPr>
          <p:cNvSpPr>
            <a:spLocks noGrp="1"/>
          </p:cNvSpPr>
          <p:nvPr>
            <p:ph type="dt" sz="half" idx="10"/>
          </p:nvPr>
        </p:nvSpPr>
        <p:spPr/>
        <p:txBody>
          <a:bodyPr/>
          <a:lstStyle/>
          <a:p>
            <a:pPr>
              <a:lnSpc>
                <a:spcPct val="100000"/>
              </a:lnSpc>
            </a:pPr>
            <a:fld id="{A6EC00DA-71ED-4EDA-A9BB-809E1232899F}" type="datetime1">
              <a:rPr lang="en-US" noProof="0" smtClean="0"/>
              <a:t>3/11/2025</a:t>
            </a:fld>
            <a:endParaRPr lang="en-GB" noProof="0"/>
          </a:p>
        </p:txBody>
      </p:sp>
      <p:graphicFrame>
        <p:nvGraphicFramePr>
          <p:cNvPr id="3" name="Table 2">
            <a:extLst>
              <a:ext uri="{FF2B5EF4-FFF2-40B4-BE49-F238E27FC236}">
                <a16:creationId xmlns:a16="http://schemas.microsoft.com/office/drawing/2014/main" id="{CE26467A-FA4F-562A-D237-CD0A67E677A2}"/>
              </a:ext>
            </a:extLst>
          </p:cNvPr>
          <p:cNvGraphicFramePr>
            <a:graphicFrameLocks noGrp="1"/>
          </p:cNvGraphicFramePr>
          <p:nvPr>
            <p:extLst>
              <p:ext uri="{D42A27DB-BD31-4B8C-83A1-F6EECF244321}">
                <p14:modId xmlns:p14="http://schemas.microsoft.com/office/powerpoint/2010/main" val="3923628534"/>
              </p:ext>
            </p:extLst>
          </p:nvPr>
        </p:nvGraphicFramePr>
        <p:xfrm>
          <a:off x="142875" y="1406927"/>
          <a:ext cx="8848725" cy="4589692"/>
        </p:xfrm>
        <a:graphic>
          <a:graphicData uri="http://schemas.openxmlformats.org/drawingml/2006/table">
            <a:tbl>
              <a:tblPr firstRow="1" bandRow="1">
                <a:tableStyleId>{5C22544A-7EE6-4342-B048-85BDC9FD1C3A}</a:tableStyleId>
              </a:tblPr>
              <a:tblGrid>
                <a:gridCol w="1076325">
                  <a:extLst>
                    <a:ext uri="{9D8B030D-6E8A-4147-A177-3AD203B41FA5}">
                      <a16:colId xmlns:a16="http://schemas.microsoft.com/office/drawing/2014/main" val="3371713426"/>
                    </a:ext>
                  </a:extLst>
                </a:gridCol>
                <a:gridCol w="1898904">
                  <a:extLst>
                    <a:ext uri="{9D8B030D-6E8A-4147-A177-3AD203B41FA5}">
                      <a16:colId xmlns:a16="http://schemas.microsoft.com/office/drawing/2014/main" val="2518923305"/>
                    </a:ext>
                  </a:extLst>
                </a:gridCol>
                <a:gridCol w="2788920">
                  <a:extLst>
                    <a:ext uri="{9D8B030D-6E8A-4147-A177-3AD203B41FA5}">
                      <a16:colId xmlns:a16="http://schemas.microsoft.com/office/drawing/2014/main" val="799279500"/>
                    </a:ext>
                  </a:extLst>
                </a:gridCol>
                <a:gridCol w="3084576">
                  <a:extLst>
                    <a:ext uri="{9D8B030D-6E8A-4147-A177-3AD203B41FA5}">
                      <a16:colId xmlns:a16="http://schemas.microsoft.com/office/drawing/2014/main" val="3453066139"/>
                    </a:ext>
                  </a:extLst>
                </a:gridCol>
              </a:tblGrid>
              <a:tr h="314164">
                <a:tc>
                  <a:txBody>
                    <a:bodyPr/>
                    <a:lstStyle/>
                    <a:p>
                      <a:pPr algn="ctr"/>
                      <a:r>
                        <a:rPr lang="de-DE" sz="1050"/>
                        <a:t>Time</a:t>
                      </a:r>
                    </a:p>
                  </a:txBody>
                  <a:tcPr anchor="ctr"/>
                </a:tc>
                <a:tc>
                  <a:txBody>
                    <a:bodyPr/>
                    <a:lstStyle/>
                    <a:p>
                      <a:pPr algn="ctr"/>
                      <a:r>
                        <a:rPr lang="de-DE" sz="1050"/>
                        <a:t>Topic</a:t>
                      </a:r>
                    </a:p>
                  </a:txBody>
                  <a:tcPr anchor="ctr"/>
                </a:tc>
                <a:tc>
                  <a:txBody>
                    <a:bodyPr/>
                    <a:lstStyle/>
                    <a:p>
                      <a:pPr algn="ctr"/>
                      <a:r>
                        <a:rPr lang="de-DE" sz="1050"/>
                        <a:t>Details</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1050"/>
                        <a:t>Presenter</a:t>
                      </a:r>
                    </a:p>
                  </a:txBody>
                  <a:tcPr anchor="ctr"/>
                </a:tc>
                <a:extLst>
                  <a:ext uri="{0D108BD9-81ED-4DB2-BD59-A6C34878D82A}">
                    <a16:rowId xmlns:a16="http://schemas.microsoft.com/office/drawing/2014/main" val="1133825201"/>
                  </a:ext>
                </a:extLst>
              </a:tr>
              <a:tr h="386005">
                <a:tc>
                  <a:txBody>
                    <a:bodyPr/>
                    <a:lstStyle/>
                    <a:p>
                      <a:pPr algn="ctr"/>
                      <a:r>
                        <a:rPr lang="de-DE" sz="900"/>
                        <a:t>08.00h  -09.00h</a:t>
                      </a:r>
                    </a:p>
                  </a:txBody>
                  <a:tcPr anchor="ctr"/>
                </a:tc>
                <a:tc>
                  <a:txBody>
                    <a:bodyPr/>
                    <a:lstStyle/>
                    <a:p>
                      <a:pPr algn="ctr"/>
                      <a:endParaRPr lang="de-DE" sz="900"/>
                    </a:p>
                  </a:txBody>
                  <a:tcPr anchor="ctr"/>
                </a:tc>
                <a:tc>
                  <a:txBody>
                    <a:bodyPr/>
                    <a:lstStyle/>
                    <a:p>
                      <a:endParaRPr lang="de-DE" sz="900"/>
                    </a:p>
                  </a:txBody>
                  <a:tcPr anchor="ctr"/>
                </a:tc>
                <a:tc>
                  <a:txBody>
                    <a:bodyPr/>
                    <a:lstStyle/>
                    <a:p>
                      <a:endParaRPr lang="de-DE" sz="900"/>
                    </a:p>
                  </a:txBody>
                  <a:tcPr anchor="ctr"/>
                </a:tc>
                <a:extLst>
                  <a:ext uri="{0D108BD9-81ED-4DB2-BD59-A6C34878D82A}">
                    <a16:rowId xmlns:a16="http://schemas.microsoft.com/office/drawing/2014/main" val="3968685893"/>
                  </a:ext>
                </a:extLst>
              </a:tr>
              <a:tr h="42937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900"/>
                        <a:t>09.00h – 10.00h  </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900"/>
                        <a:t>SDT Plan</a:t>
                      </a:r>
                    </a:p>
                  </a:txBody>
                  <a:tcPr anchor="ctr"/>
                </a:tc>
                <a:tc>
                  <a:txBody>
                    <a:bodyPr/>
                    <a:lstStyle/>
                    <a:p>
                      <a:pPr marL="0" indent="0">
                        <a:buFontTx/>
                        <a:buNone/>
                      </a:pPr>
                      <a:r>
                        <a:rPr lang="de-DE" sz="900"/>
                        <a:t>Technical Migration Cycles, Structure, GLS, ...</a:t>
                      </a:r>
                    </a:p>
                  </a:txBody>
                  <a:tcPr anchor="ctr"/>
                </a:tc>
                <a:tc>
                  <a:txBody>
                    <a:bodyPr/>
                    <a:lstStyle/>
                    <a:p>
                      <a:r>
                        <a:rPr lang="de-DE" altLang="zh-CN" sz="900"/>
                        <a:t>Tobias Hust, Anubhab Dasgupta</a:t>
                      </a:r>
                    </a:p>
                  </a:txBody>
                  <a:tcPr anchor="ctr"/>
                </a:tc>
                <a:extLst>
                  <a:ext uri="{0D108BD9-81ED-4DB2-BD59-A6C34878D82A}">
                    <a16:rowId xmlns:a16="http://schemas.microsoft.com/office/drawing/2014/main" val="1308020419"/>
                  </a:ext>
                </a:extLst>
              </a:tr>
              <a:tr h="63253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900"/>
                        <a:t>10:00h – 11:00h</a:t>
                      </a:r>
                    </a:p>
                  </a:txBody>
                  <a:tcPr anchor="ctr"/>
                </a:tc>
                <a:tc>
                  <a:txBody>
                    <a:bodyPr/>
                    <a:lstStyle/>
                    <a:p>
                      <a:pPr algn="ctr"/>
                      <a:r>
                        <a:rPr lang="en-US" sz="900"/>
                        <a:t>Overview Project Landscape/ Change Freeze</a:t>
                      </a:r>
                      <a:endParaRPr lang="de-DE" sz="900"/>
                    </a:p>
                  </a:txBody>
                  <a:tcPr anchor="ctr"/>
                </a:tc>
                <a:tc>
                  <a:txBody>
                    <a:bodyPr/>
                    <a:lstStyle/>
                    <a:p>
                      <a:pPr marL="0" indent="0">
                        <a:buFontTx/>
                        <a:buNone/>
                      </a:pPr>
                      <a:r>
                        <a:rPr lang="de-DE" sz="900"/>
                        <a:t>Source Systems, Target Systems, Change Freeze, UC4 Jobs, ...</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i-FI" altLang="zh-CN" sz="900"/>
                        <a:t>Sneha Dutta, </a:t>
                      </a:r>
                      <a:r>
                        <a:rPr lang="de-DE" sz="900"/>
                        <a:t>Stephan Domes, </a:t>
                      </a:r>
                      <a:r>
                        <a:rPr lang="en-US" sz="900" kern="1200">
                          <a:solidFill>
                            <a:schemeClr val="dk1"/>
                          </a:solidFill>
                          <a:latin typeface="+mn-lt"/>
                          <a:ea typeface="+mn-ea"/>
                          <a:cs typeface="+mn-cs"/>
                        </a:rPr>
                        <a:t>Natarajan Thiyagarajan</a:t>
                      </a:r>
                      <a:endParaRPr lang="de-DE" altLang="zh-CN" sz="900" b="1"/>
                    </a:p>
                  </a:txBody>
                  <a:tcPr anchor="ctr"/>
                </a:tc>
                <a:extLst>
                  <a:ext uri="{0D108BD9-81ED-4DB2-BD59-A6C34878D82A}">
                    <a16:rowId xmlns:a16="http://schemas.microsoft.com/office/drawing/2014/main" val="1472741984"/>
                  </a:ext>
                </a:extLst>
              </a:tr>
              <a:tr h="63253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900"/>
                        <a:t>11.00h – 12.00h</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900"/>
                        <a:t>System Build Plan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900"/>
                        <a:t>Build Plan, Provisioning, ...</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i-FI" altLang="zh-CN" sz="900"/>
                        <a:t>Sneha Dutta, </a:t>
                      </a:r>
                      <a:r>
                        <a:rPr lang="de-DE" sz="900"/>
                        <a:t>Stephan Domes, </a:t>
                      </a:r>
                      <a:r>
                        <a:rPr lang="en-US" sz="900" kern="1200">
                          <a:solidFill>
                            <a:schemeClr val="dk1"/>
                          </a:solidFill>
                          <a:latin typeface="+mn-lt"/>
                          <a:ea typeface="+mn-ea"/>
                          <a:cs typeface="+mn-cs"/>
                        </a:rPr>
                        <a:t>Natarajan Thiyagarajan</a:t>
                      </a:r>
                      <a:endParaRPr lang="de-DE" altLang="zh-CN" sz="900" b="1"/>
                    </a:p>
                  </a:txBody>
                  <a:tcPr anchor="ctr"/>
                </a:tc>
                <a:extLst>
                  <a:ext uri="{0D108BD9-81ED-4DB2-BD59-A6C34878D82A}">
                    <a16:rowId xmlns:a16="http://schemas.microsoft.com/office/drawing/2014/main" val="240681014"/>
                  </a:ext>
                </a:extLst>
              </a:tr>
              <a:tr h="46764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900"/>
                        <a:t>12.00h – 13.00h</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900"/>
                        <a:t>Lunch</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DE" sz="900"/>
                    </a:p>
                  </a:txBody>
                  <a:tcPr anchor="ctr"/>
                </a:tc>
                <a:tc>
                  <a:txBody>
                    <a:bodyPr/>
                    <a:lstStyle/>
                    <a:p>
                      <a:endParaRPr lang="de-DE" altLang="zh-CN" sz="900"/>
                    </a:p>
                  </a:txBody>
                  <a:tcPr anchor="ctr"/>
                </a:tc>
                <a:extLst>
                  <a:ext uri="{0D108BD9-81ED-4DB2-BD59-A6C34878D82A}">
                    <a16:rowId xmlns:a16="http://schemas.microsoft.com/office/drawing/2014/main" val="1990122479"/>
                  </a:ext>
                </a:extLst>
              </a:tr>
              <a:tr h="314164">
                <a:tc>
                  <a:txBody>
                    <a:bodyPr/>
                    <a:lstStyle/>
                    <a:p>
                      <a:pPr algn="ctr"/>
                      <a:r>
                        <a:rPr lang="de-DE" sz="900"/>
                        <a:t>13.00h – 14.00h</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900"/>
                        <a:t>Testing Approach</a:t>
                      </a:r>
                      <a:endParaRPr lang="en-US" sz="90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900"/>
                        <a:t>TM0 Unit Test, FUT, SIT, UAT, Sign Offs, Test Tools, …</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900"/>
                        <a:t>Pallavi Banerjee</a:t>
                      </a:r>
                    </a:p>
                  </a:txBody>
                  <a:tcPr anchor="ctr"/>
                </a:tc>
                <a:extLst>
                  <a:ext uri="{0D108BD9-81ED-4DB2-BD59-A6C34878D82A}">
                    <a16:rowId xmlns:a16="http://schemas.microsoft.com/office/drawing/2014/main" val="3146444284"/>
                  </a:ext>
                </a:extLst>
              </a:tr>
              <a:tr h="50894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900"/>
                        <a:t>14.00h – 15.00h</a:t>
                      </a:r>
                    </a:p>
                  </a:txBody>
                  <a:tcPr anchor="ctr"/>
                </a:tc>
                <a:tc>
                  <a:txBody>
                    <a:bodyPr/>
                    <a:lstStyle/>
                    <a:p>
                      <a:pPr algn="ctr"/>
                      <a:r>
                        <a:rPr lang="de-DE" sz="900"/>
                        <a:t>Satellites US &amp; Mexico</a:t>
                      </a:r>
                    </a:p>
                  </a:txBody>
                  <a:tcPr anchor="ctr"/>
                </a:tc>
                <a:tc>
                  <a:txBody>
                    <a:bodyPr/>
                    <a:lstStyle/>
                    <a:p>
                      <a:pPr marL="0" indent="0">
                        <a:buFontTx/>
                        <a:buNone/>
                      </a:pPr>
                      <a:r>
                        <a:rPr lang="de-DE" sz="900"/>
                        <a:t>Global Satellites, US local Satellites, Mexico Satellites</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900" kern="1200">
                          <a:solidFill>
                            <a:schemeClr val="dk1"/>
                          </a:solidFill>
                          <a:latin typeface="+mn-lt"/>
                          <a:ea typeface="+mn-ea"/>
                          <a:cs typeface="+mn-cs"/>
                        </a:rPr>
                        <a:t>Leonard Eynon, Stuart Boyd, Martin Vega</a:t>
                      </a:r>
                      <a:endParaRPr lang="de-DE" sz="900" kern="1200">
                        <a:solidFill>
                          <a:schemeClr val="dk1"/>
                        </a:solidFill>
                        <a:latin typeface="+mn-lt"/>
                        <a:ea typeface="+mn-ea"/>
                        <a:cs typeface="+mn-cs"/>
                      </a:endParaRPr>
                    </a:p>
                  </a:txBody>
                  <a:tcPr anchor="ctr"/>
                </a:tc>
                <a:extLst>
                  <a:ext uri="{0D108BD9-81ED-4DB2-BD59-A6C34878D82A}">
                    <a16:rowId xmlns:a16="http://schemas.microsoft.com/office/drawing/2014/main" val="2425699437"/>
                  </a:ext>
                </a:extLst>
              </a:tr>
              <a:tr h="510428">
                <a:tc>
                  <a:txBody>
                    <a:bodyPr/>
                    <a:lstStyle/>
                    <a:p>
                      <a:pPr algn="ctr"/>
                      <a:r>
                        <a:rPr lang="de-DE" sz="900">
                          <a:solidFill>
                            <a:schemeClr val="tx1"/>
                          </a:solidFill>
                        </a:rPr>
                        <a:t>15.00h – 16.00h</a:t>
                      </a:r>
                    </a:p>
                  </a:txBody>
                  <a:tcPr anchor="ctr"/>
                </a:tc>
                <a:tc>
                  <a:txBody>
                    <a:bodyPr/>
                    <a:lstStyle/>
                    <a:p>
                      <a:pPr algn="ctr"/>
                      <a:r>
                        <a:rPr lang="de-DE" sz="900"/>
                        <a:t>Cut Over Approach</a:t>
                      </a:r>
                    </a:p>
                  </a:txBody>
                  <a:tcPr anchor="ctr"/>
                </a:tc>
                <a:tc>
                  <a:txBody>
                    <a:bodyPr/>
                    <a:lstStyle/>
                    <a:p>
                      <a:pPr marL="0" indent="0">
                        <a:buFontTx/>
                        <a:buNone/>
                      </a:pPr>
                      <a:r>
                        <a:rPr lang="de-DE" sz="900"/>
                        <a:t>Structure, Approach, Approvals, Governance, Stakeholders, Plan, Decision Points, …</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i-FI" altLang="zh-CN" sz="900"/>
                        <a:t>Sneha Dutta, </a:t>
                      </a:r>
                      <a:r>
                        <a:rPr lang="de-DE" sz="900"/>
                        <a:t>Stephan Domes, </a:t>
                      </a:r>
                      <a:r>
                        <a:rPr lang="fi-FI" altLang="zh-CN" sz="900"/>
                        <a:t>Natarajan Thiyagarajan</a:t>
                      </a:r>
                      <a:endParaRPr lang="de-DE" sz="900"/>
                    </a:p>
                  </a:txBody>
                  <a:tcPr anchor="ctr"/>
                </a:tc>
                <a:extLst>
                  <a:ext uri="{0D108BD9-81ED-4DB2-BD59-A6C34878D82A}">
                    <a16:rowId xmlns:a16="http://schemas.microsoft.com/office/drawing/2014/main" val="3364605681"/>
                  </a:ext>
                </a:extLst>
              </a:tr>
              <a:tr h="393899">
                <a:tc>
                  <a:txBody>
                    <a:bodyPr/>
                    <a:lstStyle/>
                    <a:p>
                      <a:pPr algn="ctr"/>
                      <a:r>
                        <a:rPr lang="de-DE" sz="900"/>
                        <a:t>16:00h – 17.00h</a:t>
                      </a:r>
                    </a:p>
                  </a:txBody>
                  <a:tcPr anchor="ctr"/>
                </a:tc>
                <a:tc>
                  <a:txBody>
                    <a:bodyPr/>
                    <a:lstStyle/>
                    <a:p>
                      <a:pPr algn="ctr"/>
                      <a:r>
                        <a:rPr lang="de-DE" sz="900"/>
                        <a:t>Project Management</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900"/>
                        <a:t>Project Organization, Stream set-up, Planning Approach</a:t>
                      </a:r>
                    </a:p>
                  </a:txBody>
                  <a:tcPr anchor="ctr"/>
                </a:tc>
                <a:tc>
                  <a:txBody>
                    <a:bodyPr/>
                    <a:lstStyle/>
                    <a:p>
                      <a:r>
                        <a:rPr lang="de-DE" altLang="zh-CN" sz="900"/>
                        <a:t>Sneha Dutta</a:t>
                      </a:r>
                    </a:p>
                  </a:txBody>
                  <a:tcPr anchor="ctr"/>
                </a:tc>
                <a:extLst>
                  <a:ext uri="{0D108BD9-81ED-4DB2-BD59-A6C34878D82A}">
                    <a16:rowId xmlns:a16="http://schemas.microsoft.com/office/drawing/2014/main" val="2153438302"/>
                  </a:ext>
                </a:extLst>
              </a:tr>
            </a:tbl>
          </a:graphicData>
        </a:graphic>
      </p:graphicFrame>
    </p:spTree>
    <p:extLst>
      <p:ext uri="{BB962C8B-B14F-4D97-AF65-F5344CB8AC3E}">
        <p14:creationId xmlns:p14="http://schemas.microsoft.com/office/powerpoint/2010/main" val="295194162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EE45CA-AFB7-77DD-B16C-1386FE581237}"/>
            </a:ext>
          </a:extLst>
        </p:cNvPr>
        <p:cNvGrpSpPr/>
        <p:nvPr/>
      </p:nvGrpSpPr>
      <p:grpSpPr>
        <a:xfrm>
          <a:off x="0" y="0"/>
          <a:ext cx="0" cy="0"/>
          <a:chOff x="0" y="0"/>
          <a:chExt cx="0" cy="0"/>
        </a:xfrm>
      </p:grpSpPr>
      <p:graphicFrame>
        <p:nvGraphicFramePr>
          <p:cNvPr id="11" name="think-cell data - do not delete" hidden="1">
            <a:extLst>
              <a:ext uri="{FF2B5EF4-FFF2-40B4-BE49-F238E27FC236}">
                <a16:creationId xmlns:a16="http://schemas.microsoft.com/office/drawing/2014/main" id="{108DF322-E04A-D510-F099-8ECF7EA5E0C4}"/>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53" imgH="353" progId="TCLayout.ActiveDocument.1">
                  <p:embed/>
                </p:oleObj>
              </mc:Choice>
              <mc:Fallback>
                <p:oleObj name="think-cell Slide" r:id="rId3" imgW="353" imgH="353" progId="TCLayout.ActiveDocument.1">
                  <p:embed/>
                  <p:pic>
                    <p:nvPicPr>
                      <p:cNvPr id="11" name="think-cell data - do not delete" hidden="1">
                        <a:extLst>
                          <a:ext uri="{FF2B5EF4-FFF2-40B4-BE49-F238E27FC236}">
                            <a16:creationId xmlns:a16="http://schemas.microsoft.com/office/drawing/2014/main" id="{108DF322-E04A-D510-F099-8ECF7EA5E0C4}"/>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6" name="Textfeld 5">
            <a:extLst>
              <a:ext uri="{FF2B5EF4-FFF2-40B4-BE49-F238E27FC236}">
                <a16:creationId xmlns:a16="http://schemas.microsoft.com/office/drawing/2014/main" id="{2C762284-9F8B-DBE3-8D58-966F5F7B414D}"/>
              </a:ext>
            </a:extLst>
          </p:cNvPr>
          <p:cNvSpPr txBox="1"/>
          <p:nvPr/>
        </p:nvSpPr>
        <p:spPr>
          <a:xfrm>
            <a:off x="356325" y="1411075"/>
            <a:ext cx="8271481" cy="4138633"/>
          </a:xfrm>
          <a:prstGeom prst="rect">
            <a:avLst/>
          </a:prstGeom>
          <a:noFill/>
        </p:spPr>
        <p:txBody>
          <a:bodyPr wrap="square" rtlCol="0">
            <a:spAutoFit/>
          </a:bodyPr>
          <a:lstStyle/>
          <a:p>
            <a:pPr marL="285750" indent="-285750">
              <a:buFontTx/>
              <a:buChar char="-"/>
            </a:pPr>
            <a:r>
              <a:rPr lang="en-US" sz="1200"/>
              <a:t>Dress Rehearsal completed and all findings mitigated</a:t>
            </a:r>
          </a:p>
          <a:p>
            <a:pPr marL="285750" indent="-285750">
              <a:buFontTx/>
              <a:buChar char="-"/>
            </a:pPr>
            <a:endParaRPr lang="en-US" sz="1200"/>
          </a:p>
          <a:p>
            <a:pPr marL="285750" indent="-285750">
              <a:buFontTx/>
              <a:buChar char="-"/>
            </a:pPr>
            <a:r>
              <a:rPr lang="en-US" sz="1200"/>
              <a:t>Corporate IT Team set- up completed and onsite support organized</a:t>
            </a:r>
          </a:p>
          <a:p>
            <a:pPr marL="285750" indent="-285750">
              <a:buFontTx/>
              <a:buChar char="-"/>
            </a:pPr>
            <a:endParaRPr lang="en-US" sz="1200"/>
          </a:p>
          <a:p>
            <a:pPr marL="285750" indent="-285750">
              <a:buFontTx/>
              <a:buChar char="-"/>
            </a:pPr>
            <a:r>
              <a:rPr lang="en-US" sz="1200"/>
              <a:t>Regional IT Team set-up completed and fully aligned</a:t>
            </a:r>
          </a:p>
          <a:p>
            <a:pPr marL="285750" indent="-285750">
              <a:buFontTx/>
              <a:buChar char="-"/>
            </a:pPr>
            <a:endParaRPr lang="en-US" sz="1200"/>
          </a:p>
          <a:p>
            <a:pPr marL="285750" indent="-285750">
              <a:buFontTx/>
              <a:buChar char="-"/>
            </a:pPr>
            <a:r>
              <a:rPr lang="en-US" sz="1200"/>
              <a:t>Business Steerco Cutover Decision: GO received</a:t>
            </a:r>
          </a:p>
          <a:p>
            <a:pPr marL="285750" indent="-285750">
              <a:buFontTx/>
              <a:buChar char="-"/>
            </a:pPr>
            <a:endParaRPr lang="en-US" sz="1200"/>
          </a:p>
          <a:p>
            <a:pPr marL="285750" indent="-285750">
              <a:buFontTx/>
              <a:buChar char="-"/>
            </a:pPr>
            <a:r>
              <a:rPr lang="en-US" sz="1200"/>
              <a:t>SOX activities agreed and team fully aligned</a:t>
            </a:r>
          </a:p>
          <a:p>
            <a:pPr marL="285750" indent="-285750">
              <a:buFontTx/>
              <a:buChar char="-"/>
            </a:pPr>
            <a:endParaRPr lang="en-US" sz="1200"/>
          </a:p>
          <a:p>
            <a:pPr marL="285750" indent="-285750">
              <a:buFontTx/>
              <a:buChar char="-"/>
            </a:pPr>
            <a:r>
              <a:rPr lang="en-US" sz="1200"/>
              <a:t>All providers (Accenture, SNP, T-Systems, SAP etc.) informed and fully aligned </a:t>
            </a:r>
          </a:p>
          <a:p>
            <a:pPr marL="285750" indent="-285750">
              <a:buFontTx/>
              <a:buChar char="-"/>
            </a:pPr>
            <a:endParaRPr lang="en-US" sz="1200"/>
          </a:p>
          <a:p>
            <a:pPr marL="285750" indent="-285750">
              <a:buFontTx/>
              <a:buChar char="-"/>
            </a:pPr>
            <a:r>
              <a:rPr lang="en-US" sz="1200"/>
              <a:t>Cut Over Weekend planning activities completed and shared with all stakeholders</a:t>
            </a:r>
          </a:p>
          <a:p>
            <a:pPr marL="285750" indent="-285750">
              <a:buFontTx/>
              <a:buChar char="-"/>
            </a:pPr>
            <a:endParaRPr lang="en-US" sz="1200"/>
          </a:p>
          <a:p>
            <a:pPr marL="285750" indent="-285750">
              <a:buFontTx/>
              <a:buChar char="-"/>
            </a:pPr>
            <a:r>
              <a:rPr lang="en-US" sz="1200"/>
              <a:t>Production (P6A) system set-up and Disaster Recovery test successfully completed</a:t>
            </a:r>
          </a:p>
          <a:p>
            <a:pPr marL="285750" indent="-285750">
              <a:buFontTx/>
              <a:buChar char="-"/>
            </a:pPr>
            <a:endParaRPr lang="en-US" sz="1200"/>
          </a:p>
          <a:p>
            <a:pPr marL="285750" indent="-285750">
              <a:buFontTx/>
              <a:buChar char="-"/>
            </a:pPr>
            <a:r>
              <a:rPr lang="en-US" sz="1200"/>
              <a:t>Hypercare approach</a:t>
            </a:r>
          </a:p>
          <a:p>
            <a:pPr marL="285750" indent="-285750">
              <a:buFontTx/>
              <a:buChar char="-"/>
            </a:pPr>
            <a:endParaRPr lang="en-US" sz="1200"/>
          </a:p>
          <a:p>
            <a:pPr marL="285750" indent="-285750">
              <a:buFontTx/>
              <a:buChar char="-"/>
            </a:pPr>
            <a:r>
              <a:rPr lang="en-US" sz="1200"/>
              <a:t>Watch Item: SAPGUI and SAPUILandscape deployment to </a:t>
            </a:r>
            <a:r>
              <a:rPr lang="en-US" sz="1200">
                <a:latin typeface="+mn-lt"/>
              </a:rPr>
              <a:t>RGC (</a:t>
            </a:r>
            <a:r>
              <a:rPr kumimoji="0" lang="en-US" altLang="en-US" sz="1200" b="0" i="0" u="none" strike="noStrike" cap="none" normalizeH="0" baseline="0">
                <a:ln>
                  <a:noFill/>
                </a:ln>
                <a:solidFill>
                  <a:schemeClr val="tx1"/>
                </a:solidFill>
                <a:effectLst/>
                <a:latin typeface="+mn-lt"/>
                <a:hlinkClick r:id="rId5"/>
              </a:rPr>
              <a:t>SAP GUI </a:t>
            </a:r>
            <a:r>
              <a:rPr kumimoji="0" lang="en-US" altLang="en-US" sz="1200" b="0" i="0" u="none" strike="noStrike" cap="none" normalizeH="0" baseline="0" err="1">
                <a:ln>
                  <a:noFill/>
                </a:ln>
                <a:solidFill>
                  <a:schemeClr val="tx1"/>
                </a:solidFill>
                <a:effectLst/>
                <a:latin typeface="+mn-lt"/>
                <a:hlinkClick r:id="rId5"/>
              </a:rPr>
              <a:t>Deployment_Cutover</a:t>
            </a:r>
            <a:r>
              <a:rPr kumimoji="0" lang="en-US" altLang="en-US" sz="1200" b="0" i="0" u="none" strike="noStrike" cap="none" normalizeH="0" baseline="0">
                <a:ln>
                  <a:noFill/>
                </a:ln>
                <a:solidFill>
                  <a:schemeClr val="tx1"/>
                </a:solidFill>
                <a:effectLst/>
                <a:latin typeface="+mn-lt"/>
                <a:hlinkClick r:id="rId5"/>
              </a:rPr>
              <a:t> Readiness.xlsx</a:t>
            </a:r>
            <a:r>
              <a:rPr lang="en-US" altLang="en-US" sz="1200">
                <a:latin typeface="+mn-lt"/>
              </a:rPr>
              <a:t>)</a:t>
            </a:r>
            <a:endParaRPr kumimoji="0" lang="en-US" altLang="en-US" sz="1200" b="0" i="0" u="none" strike="noStrike" cap="none" normalizeH="0" baseline="0">
              <a:ln>
                <a:noFill/>
              </a:ln>
              <a:solidFill>
                <a:schemeClr val="tx1"/>
              </a:solidFill>
              <a:effectLst/>
              <a:latin typeface="+mn-lt"/>
            </a:endParaRPr>
          </a:p>
          <a:p>
            <a:pPr marL="285750" indent="-285750">
              <a:buFontTx/>
              <a:buChar char="-"/>
            </a:pPr>
            <a:endParaRPr lang="en-US" sz="1200"/>
          </a:p>
        </p:txBody>
      </p:sp>
      <p:sp>
        <p:nvSpPr>
          <p:cNvPr id="2" name="Titel 1">
            <a:extLst>
              <a:ext uri="{FF2B5EF4-FFF2-40B4-BE49-F238E27FC236}">
                <a16:creationId xmlns:a16="http://schemas.microsoft.com/office/drawing/2014/main" id="{BA2C03B5-6A90-29C7-2DF9-84421D0253D0}"/>
              </a:ext>
            </a:extLst>
          </p:cNvPr>
          <p:cNvSpPr>
            <a:spLocks noGrp="1"/>
          </p:cNvSpPr>
          <p:nvPr>
            <p:ph type="title"/>
          </p:nvPr>
        </p:nvSpPr>
        <p:spPr/>
        <p:txBody>
          <a:bodyPr vert="horz"/>
          <a:lstStyle/>
          <a:p>
            <a:r>
              <a:rPr lang="en-US" kern="0"/>
              <a:t>Project </a:t>
            </a:r>
            <a:r>
              <a:rPr lang="en-US"/>
              <a:t>US &amp; Mexico</a:t>
            </a:r>
            <a:br>
              <a:rPr lang="en-US" altLang="en-US">
                <a:latin typeface="+mj-lt"/>
              </a:rPr>
            </a:br>
            <a:r>
              <a:rPr lang="en-US" altLang="en-US" sz="1600">
                <a:solidFill>
                  <a:schemeClr val="tx2"/>
                </a:solidFill>
                <a:latin typeface="+mj-lt"/>
              </a:rPr>
              <a:t>Key Messages Readiness </a:t>
            </a:r>
            <a:endParaRPr lang="en-GB">
              <a:solidFill>
                <a:schemeClr val="tx2"/>
              </a:solidFill>
              <a:latin typeface="+mj-lt"/>
            </a:endParaRPr>
          </a:p>
        </p:txBody>
      </p:sp>
      <p:sp>
        <p:nvSpPr>
          <p:cNvPr id="41" name="Date Placeholder 3">
            <a:extLst>
              <a:ext uri="{FF2B5EF4-FFF2-40B4-BE49-F238E27FC236}">
                <a16:creationId xmlns:a16="http://schemas.microsoft.com/office/drawing/2014/main" id="{BEEB3B70-75DE-6C2E-9632-43F311F3AB40}"/>
              </a:ext>
            </a:extLst>
          </p:cNvPr>
          <p:cNvSpPr>
            <a:spLocks noGrp="1"/>
          </p:cNvSpPr>
          <p:nvPr>
            <p:ph type="dt" sz="half" idx="11"/>
          </p:nvPr>
        </p:nvSpPr>
        <p:spPr>
          <a:xfrm>
            <a:off x="323850" y="6453188"/>
            <a:ext cx="720725" cy="252412"/>
          </a:xfrm>
        </p:spPr>
        <p:txBody>
          <a:bodyPr/>
          <a:lstStyle/>
          <a:p>
            <a:pPr>
              <a:defRPr/>
            </a:pPr>
            <a:fld id="{9EAD88BD-8CF9-4281-BC3B-95FDD4F982D6}" type="datetime5">
              <a:rPr lang="en-US" smtClean="0"/>
              <a:pPr>
                <a:defRPr/>
              </a:pPr>
              <a:t>11-Mar-25</a:t>
            </a:fld>
            <a:endParaRPr lang="en-GB"/>
          </a:p>
        </p:txBody>
      </p:sp>
      <p:pic>
        <p:nvPicPr>
          <p:cNvPr id="7" name="Picture 6">
            <a:extLst>
              <a:ext uri="{FF2B5EF4-FFF2-40B4-BE49-F238E27FC236}">
                <a16:creationId xmlns:a16="http://schemas.microsoft.com/office/drawing/2014/main" id="{B0D91C45-BFCB-DA1B-D9D0-6686EC9D4050}"/>
              </a:ext>
            </a:extLst>
          </p:cNvPr>
          <p:cNvPicPr>
            <a:picLocks noChangeAspect="1"/>
          </p:cNvPicPr>
          <p:nvPr/>
        </p:nvPicPr>
        <p:blipFill>
          <a:blip r:embed="rId6"/>
          <a:stretch>
            <a:fillRect/>
          </a:stretch>
        </p:blipFill>
        <p:spPr>
          <a:xfrm>
            <a:off x="5546875" y="1308292"/>
            <a:ext cx="3036099" cy="1942688"/>
          </a:xfrm>
          <a:prstGeom prst="rect">
            <a:avLst/>
          </a:prstGeom>
        </p:spPr>
      </p:pic>
    </p:spTree>
    <p:extLst>
      <p:ext uri="{BB962C8B-B14F-4D97-AF65-F5344CB8AC3E}">
        <p14:creationId xmlns:p14="http://schemas.microsoft.com/office/powerpoint/2010/main" val="413789787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56A7FA-2EC0-D218-6EDA-4881BA05E171}"/>
            </a:ext>
          </a:extLst>
        </p:cNvPr>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38BD1E19-3B45-6484-07D8-73EFC867D4EA}"/>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131" imgH="131" progId="TCLayout.ActiveDocument.1">
                  <p:embed/>
                </p:oleObj>
              </mc:Choice>
              <mc:Fallback>
                <p:oleObj name="think-cell Slide" r:id="rId4" imgW="131" imgH="131" progId="TCLayout.ActiveDocument.1">
                  <p:embed/>
                  <p:pic>
                    <p:nvPicPr>
                      <p:cNvPr id="5" name="Object 4" hidden="1">
                        <a:extLst>
                          <a:ext uri="{FF2B5EF4-FFF2-40B4-BE49-F238E27FC236}">
                            <a16:creationId xmlns:a16="http://schemas.microsoft.com/office/drawing/2014/main" id="{38BD1E19-3B45-6484-07D8-73EFC867D4EA}"/>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3" name="Rectangle 6">
            <a:extLst>
              <a:ext uri="{FF2B5EF4-FFF2-40B4-BE49-F238E27FC236}">
                <a16:creationId xmlns:a16="http://schemas.microsoft.com/office/drawing/2014/main" id="{E4187E96-2794-F374-FF3C-4D4CA0A98D4B}"/>
              </a:ext>
            </a:extLst>
          </p:cNvPr>
          <p:cNvSpPr>
            <a:spLocks noChangeArrowheads="1"/>
          </p:cNvSpPr>
          <p:nvPr/>
        </p:nvSpPr>
        <p:spPr bwMode="auto">
          <a:xfrm>
            <a:off x="5101302" y="2186942"/>
            <a:ext cx="455317" cy="4305538"/>
          </a:xfrm>
          <a:prstGeom prst="rect">
            <a:avLst/>
          </a:prstGeom>
          <a:solidFill>
            <a:srgbClr val="EAEAE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1" tIns="5" rIns="11" bIns="5"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700" b="0" i="0" u="none" strike="noStrike" kern="1200" cap="none" spc="0" normalizeH="0" baseline="0" noProof="0">
              <a:ln>
                <a:noFill/>
              </a:ln>
              <a:solidFill>
                <a:srgbClr val="000000"/>
              </a:solidFill>
              <a:effectLst/>
              <a:uLnTx/>
              <a:uFillTx/>
              <a:latin typeface="LindeDaxPowerPoint" pitchFamily="34" charset="0"/>
              <a:ea typeface="+mn-ea"/>
              <a:cs typeface="Arial" charset="0"/>
            </a:endParaRPr>
          </a:p>
        </p:txBody>
      </p:sp>
      <p:sp>
        <p:nvSpPr>
          <p:cNvPr id="33" name="Rectangle 6">
            <a:extLst>
              <a:ext uri="{FF2B5EF4-FFF2-40B4-BE49-F238E27FC236}">
                <a16:creationId xmlns:a16="http://schemas.microsoft.com/office/drawing/2014/main" id="{81936DB0-D115-BC5D-E09E-68A8E3CE9D53}"/>
              </a:ext>
            </a:extLst>
          </p:cNvPr>
          <p:cNvSpPr>
            <a:spLocks noChangeArrowheads="1"/>
          </p:cNvSpPr>
          <p:nvPr/>
        </p:nvSpPr>
        <p:spPr bwMode="auto">
          <a:xfrm>
            <a:off x="8829872" y="2206726"/>
            <a:ext cx="250022" cy="4284168"/>
          </a:xfrm>
          <a:prstGeom prst="rect">
            <a:avLst/>
          </a:prstGeom>
          <a:solidFill>
            <a:srgbClr val="EAEAE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1" tIns="5" rIns="11" bIns="5"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700" b="0" i="0" u="none" strike="noStrike" kern="1200" cap="none" spc="0" normalizeH="0" baseline="0" noProof="0">
              <a:ln>
                <a:noFill/>
              </a:ln>
              <a:solidFill>
                <a:srgbClr val="000000"/>
              </a:solidFill>
              <a:effectLst/>
              <a:uLnTx/>
              <a:uFillTx/>
              <a:latin typeface="LindeDaxPowerPoint" pitchFamily="34" charset="0"/>
              <a:ea typeface="+mn-ea"/>
              <a:cs typeface="Arial" charset="0"/>
            </a:endParaRPr>
          </a:p>
        </p:txBody>
      </p:sp>
      <p:sp>
        <p:nvSpPr>
          <p:cNvPr id="242" name="Rechteck 107">
            <a:extLst>
              <a:ext uri="{FF2B5EF4-FFF2-40B4-BE49-F238E27FC236}">
                <a16:creationId xmlns:a16="http://schemas.microsoft.com/office/drawing/2014/main" id="{4C9DDFC1-3438-C517-526E-0DAAA55C5A2A}"/>
              </a:ext>
            </a:extLst>
          </p:cNvPr>
          <p:cNvSpPr/>
          <p:nvPr/>
        </p:nvSpPr>
        <p:spPr bwMode="auto">
          <a:xfrm>
            <a:off x="929397" y="1967913"/>
            <a:ext cx="7867561" cy="216091"/>
          </a:xfrm>
          <a:prstGeom prst="rect">
            <a:avLst/>
          </a:prstGeom>
          <a:solidFill>
            <a:schemeClr val="bg1"/>
          </a:solidFill>
          <a:ln w="6350" cap="flat" cmpd="sng" algn="ctr">
            <a:no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900" b="1" i="0" u="none" strike="noStrike" kern="1200" cap="none" spc="0" normalizeH="0" baseline="0" noProof="0">
              <a:ln>
                <a:noFill/>
              </a:ln>
              <a:solidFill>
                <a:srgbClr val="000000"/>
              </a:solidFill>
              <a:effectLst/>
              <a:uLnTx/>
              <a:uFillTx/>
              <a:latin typeface="LindeDaxPowerPoint" pitchFamily="34" charset="0"/>
              <a:ea typeface="+mn-ea"/>
              <a:cs typeface="Arial" charset="0"/>
            </a:endParaRPr>
          </a:p>
        </p:txBody>
      </p:sp>
      <p:sp>
        <p:nvSpPr>
          <p:cNvPr id="2" name="Titel 1">
            <a:extLst>
              <a:ext uri="{FF2B5EF4-FFF2-40B4-BE49-F238E27FC236}">
                <a16:creationId xmlns:a16="http://schemas.microsoft.com/office/drawing/2014/main" id="{42026746-CCB7-575F-7B75-2CEC92CC3242}"/>
              </a:ext>
            </a:extLst>
          </p:cNvPr>
          <p:cNvSpPr>
            <a:spLocks noGrp="1"/>
          </p:cNvSpPr>
          <p:nvPr>
            <p:ph type="title"/>
          </p:nvPr>
        </p:nvSpPr>
        <p:spPr/>
        <p:txBody>
          <a:bodyPr vert="horz"/>
          <a:lstStyle/>
          <a:p>
            <a:r>
              <a:rPr lang="en-US" kern="0"/>
              <a:t>Project </a:t>
            </a:r>
            <a:r>
              <a:rPr lang="en-US"/>
              <a:t>US &amp; Mexico</a:t>
            </a:r>
            <a:br>
              <a:rPr lang="en-US" kern="0"/>
            </a:br>
            <a:r>
              <a:rPr lang="en-US" sz="1600">
                <a:solidFill>
                  <a:schemeClr val="accent5"/>
                </a:solidFill>
              </a:rPr>
              <a:t>Roadmap to Go Live Weekend</a:t>
            </a:r>
            <a:endParaRPr lang="en-GB" sz="2000">
              <a:solidFill>
                <a:schemeClr val="accent5"/>
              </a:solidFill>
            </a:endParaRPr>
          </a:p>
        </p:txBody>
      </p:sp>
      <p:sp>
        <p:nvSpPr>
          <p:cNvPr id="41" name="Date Placeholder 3">
            <a:extLst>
              <a:ext uri="{FF2B5EF4-FFF2-40B4-BE49-F238E27FC236}">
                <a16:creationId xmlns:a16="http://schemas.microsoft.com/office/drawing/2014/main" id="{CFE95249-D016-9CEB-14A2-41A07428FD62}"/>
              </a:ext>
            </a:extLst>
          </p:cNvPr>
          <p:cNvSpPr>
            <a:spLocks noGrp="1"/>
          </p:cNvSpPr>
          <p:nvPr>
            <p:ph type="dt" sz="half" idx="11"/>
          </p:nvPr>
        </p:nvSpPr>
        <p:spPr>
          <a:xfrm>
            <a:off x="323850" y="6453188"/>
            <a:ext cx="720725" cy="252412"/>
          </a:xfr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9EAD88BD-8CF9-4281-BC3B-95FDD4F982D6}" type="datetime5">
              <a:rPr kumimoji="0" lang="en-US" sz="800" b="0" i="0" u="none" strike="noStrike" kern="1200" cap="none" spc="0" normalizeH="0" baseline="0" noProof="0" smtClean="0">
                <a:ln>
                  <a:noFill/>
                </a:ln>
                <a:solidFill>
                  <a:srgbClr val="000000"/>
                </a:solidFill>
                <a:effectLst/>
                <a:uLnTx/>
                <a:uFillTx/>
                <a:latin typeface="LindeDaxPowerPoint" pitchFamily="34" charset="0"/>
                <a:ea typeface="+mn-ea"/>
                <a:cs typeface="Arial" charset="0"/>
              </a:rPr>
              <a:pPr marL="0" marR="0" lvl="0" indent="0" algn="l" defTabSz="914400" rtl="0" eaLnBrk="1" fontAlgn="base" latinLnBrk="0" hangingPunct="1">
                <a:lnSpc>
                  <a:spcPct val="100000"/>
                </a:lnSpc>
                <a:spcBef>
                  <a:spcPct val="0"/>
                </a:spcBef>
                <a:spcAft>
                  <a:spcPct val="0"/>
                </a:spcAft>
                <a:buClrTx/>
                <a:buSzTx/>
                <a:buFontTx/>
                <a:buNone/>
                <a:tabLst/>
                <a:defRPr/>
              </a:pPr>
              <a:t>11-Mar-25</a:t>
            </a:fld>
            <a:endParaRPr kumimoji="0" lang="en-GB" sz="800" b="0" i="0" u="none" strike="noStrike" kern="1200" cap="none" spc="0" normalizeH="0" baseline="0" noProof="0">
              <a:ln>
                <a:noFill/>
              </a:ln>
              <a:solidFill>
                <a:srgbClr val="000000"/>
              </a:solidFill>
              <a:effectLst/>
              <a:uLnTx/>
              <a:uFillTx/>
              <a:latin typeface="LindeDaxPowerPoint" pitchFamily="34" charset="0"/>
              <a:ea typeface="+mn-ea"/>
              <a:cs typeface="Arial" charset="0"/>
            </a:endParaRPr>
          </a:p>
        </p:txBody>
      </p:sp>
      <p:sp>
        <p:nvSpPr>
          <p:cNvPr id="92" name="Rectangle 6">
            <a:extLst>
              <a:ext uri="{FF2B5EF4-FFF2-40B4-BE49-F238E27FC236}">
                <a16:creationId xmlns:a16="http://schemas.microsoft.com/office/drawing/2014/main" id="{711AA4E6-A37B-D4D4-FE8F-07ACA96338EC}"/>
              </a:ext>
            </a:extLst>
          </p:cNvPr>
          <p:cNvSpPr>
            <a:spLocks noChangeArrowheads="1"/>
          </p:cNvSpPr>
          <p:nvPr/>
        </p:nvSpPr>
        <p:spPr bwMode="auto">
          <a:xfrm>
            <a:off x="6962966" y="2204856"/>
            <a:ext cx="467301" cy="4284168"/>
          </a:xfrm>
          <a:prstGeom prst="rect">
            <a:avLst/>
          </a:prstGeom>
          <a:solidFill>
            <a:srgbClr val="EAEAE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1" tIns="5" rIns="11" bIns="5"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700" b="0" i="0" u="none" strike="noStrike" kern="1200" cap="none" spc="0" normalizeH="0" baseline="0" noProof="0">
              <a:ln>
                <a:noFill/>
              </a:ln>
              <a:solidFill>
                <a:srgbClr val="000000"/>
              </a:solidFill>
              <a:effectLst/>
              <a:uLnTx/>
              <a:uFillTx/>
              <a:latin typeface="LindeDaxPowerPoint" pitchFamily="34" charset="0"/>
              <a:ea typeface="+mn-ea"/>
              <a:cs typeface="Arial" charset="0"/>
            </a:endParaRPr>
          </a:p>
        </p:txBody>
      </p:sp>
      <p:sp>
        <p:nvSpPr>
          <p:cNvPr id="109" name="Rectangle 6">
            <a:extLst>
              <a:ext uri="{FF2B5EF4-FFF2-40B4-BE49-F238E27FC236}">
                <a16:creationId xmlns:a16="http://schemas.microsoft.com/office/drawing/2014/main" id="{93BCF85F-7B91-13FD-0FD1-2C7D11DBAF8A}"/>
              </a:ext>
            </a:extLst>
          </p:cNvPr>
          <p:cNvSpPr>
            <a:spLocks noChangeArrowheads="1"/>
          </p:cNvSpPr>
          <p:nvPr/>
        </p:nvSpPr>
        <p:spPr bwMode="auto">
          <a:xfrm>
            <a:off x="1404076" y="2190929"/>
            <a:ext cx="456952" cy="4312022"/>
          </a:xfrm>
          <a:prstGeom prst="rect">
            <a:avLst/>
          </a:prstGeom>
          <a:solidFill>
            <a:srgbClr val="EAEAE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1" tIns="5" rIns="11" bIns="5"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700" b="0" i="0" u="none" strike="noStrike" kern="1200" cap="none" spc="0" normalizeH="0" baseline="0" noProof="0">
              <a:ln>
                <a:noFill/>
              </a:ln>
              <a:solidFill>
                <a:srgbClr val="000000"/>
              </a:solidFill>
              <a:effectLst/>
              <a:uLnTx/>
              <a:uFillTx/>
              <a:latin typeface="LindeDaxPowerPoint" pitchFamily="34" charset="0"/>
              <a:ea typeface="+mn-ea"/>
              <a:cs typeface="Arial" charset="0"/>
            </a:endParaRPr>
          </a:p>
        </p:txBody>
      </p:sp>
      <p:sp>
        <p:nvSpPr>
          <p:cNvPr id="91" name="Rectangle 6">
            <a:extLst>
              <a:ext uri="{FF2B5EF4-FFF2-40B4-BE49-F238E27FC236}">
                <a16:creationId xmlns:a16="http://schemas.microsoft.com/office/drawing/2014/main" id="{E50E25A6-3B3C-8B67-ABAD-6BE6C6EB12F6}"/>
              </a:ext>
            </a:extLst>
          </p:cNvPr>
          <p:cNvSpPr>
            <a:spLocks noChangeArrowheads="1"/>
          </p:cNvSpPr>
          <p:nvPr/>
        </p:nvSpPr>
        <p:spPr bwMode="auto">
          <a:xfrm>
            <a:off x="6040592" y="2204856"/>
            <a:ext cx="467301" cy="4284168"/>
          </a:xfrm>
          <a:prstGeom prst="rect">
            <a:avLst/>
          </a:prstGeom>
          <a:solidFill>
            <a:srgbClr val="EAEAE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1" tIns="5" rIns="11" bIns="5"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700" b="0" i="0" u="none" strike="noStrike" kern="1200" cap="none" spc="0" normalizeH="0" baseline="0" noProof="0">
              <a:ln>
                <a:noFill/>
              </a:ln>
              <a:solidFill>
                <a:srgbClr val="000000"/>
              </a:solidFill>
              <a:effectLst/>
              <a:uLnTx/>
              <a:uFillTx/>
              <a:latin typeface="LindeDaxPowerPoint" pitchFamily="34" charset="0"/>
              <a:ea typeface="+mn-ea"/>
              <a:cs typeface="Arial" charset="0"/>
            </a:endParaRPr>
          </a:p>
        </p:txBody>
      </p:sp>
      <p:sp>
        <p:nvSpPr>
          <p:cNvPr id="93" name="Rectangle 6">
            <a:extLst>
              <a:ext uri="{FF2B5EF4-FFF2-40B4-BE49-F238E27FC236}">
                <a16:creationId xmlns:a16="http://schemas.microsoft.com/office/drawing/2014/main" id="{0BA13904-682F-93B1-DF1D-DBD594E2DD8A}"/>
              </a:ext>
            </a:extLst>
          </p:cNvPr>
          <p:cNvSpPr>
            <a:spLocks noChangeArrowheads="1"/>
          </p:cNvSpPr>
          <p:nvPr/>
        </p:nvSpPr>
        <p:spPr bwMode="auto">
          <a:xfrm>
            <a:off x="7865678" y="2206726"/>
            <a:ext cx="488044" cy="4280428"/>
          </a:xfrm>
          <a:prstGeom prst="rect">
            <a:avLst/>
          </a:prstGeom>
          <a:solidFill>
            <a:srgbClr val="EAEAE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1" tIns="5" rIns="11" bIns="5"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700" b="0" i="0" u="none" strike="noStrike" kern="1200" cap="none" spc="0" normalizeH="0" baseline="0" noProof="0">
              <a:ln>
                <a:noFill/>
              </a:ln>
              <a:solidFill>
                <a:srgbClr val="000000"/>
              </a:solidFill>
              <a:effectLst/>
              <a:uLnTx/>
              <a:uFillTx/>
              <a:latin typeface="LindeDaxPowerPoint" pitchFamily="34" charset="0"/>
              <a:ea typeface="+mn-ea"/>
              <a:cs typeface="Arial" charset="0"/>
            </a:endParaRPr>
          </a:p>
        </p:txBody>
      </p:sp>
      <p:sp>
        <p:nvSpPr>
          <p:cNvPr id="87" name="Rectangle 6">
            <a:extLst>
              <a:ext uri="{FF2B5EF4-FFF2-40B4-BE49-F238E27FC236}">
                <a16:creationId xmlns:a16="http://schemas.microsoft.com/office/drawing/2014/main" id="{DBA788CF-58B3-B21C-B7C0-E84952C67FB3}"/>
              </a:ext>
            </a:extLst>
          </p:cNvPr>
          <p:cNvSpPr>
            <a:spLocks noChangeArrowheads="1"/>
          </p:cNvSpPr>
          <p:nvPr/>
        </p:nvSpPr>
        <p:spPr bwMode="auto">
          <a:xfrm>
            <a:off x="2334232" y="2194171"/>
            <a:ext cx="463672" cy="4305538"/>
          </a:xfrm>
          <a:prstGeom prst="rect">
            <a:avLst/>
          </a:prstGeom>
          <a:solidFill>
            <a:srgbClr val="EAEAE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1" tIns="5" rIns="11" bIns="5"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700" b="0" i="0" u="none" strike="noStrike" kern="1200" cap="none" spc="0" normalizeH="0" baseline="0" noProof="0">
              <a:ln>
                <a:noFill/>
              </a:ln>
              <a:solidFill>
                <a:srgbClr val="000000"/>
              </a:solidFill>
              <a:effectLst/>
              <a:uLnTx/>
              <a:uFillTx/>
              <a:latin typeface="LindeDaxPowerPoint" pitchFamily="34" charset="0"/>
              <a:ea typeface="+mn-ea"/>
              <a:cs typeface="Arial" charset="0"/>
            </a:endParaRPr>
          </a:p>
        </p:txBody>
      </p:sp>
      <p:sp>
        <p:nvSpPr>
          <p:cNvPr id="90" name="Rectangle 6">
            <a:extLst>
              <a:ext uri="{FF2B5EF4-FFF2-40B4-BE49-F238E27FC236}">
                <a16:creationId xmlns:a16="http://schemas.microsoft.com/office/drawing/2014/main" id="{6F239007-1B8B-FF07-3955-38EEFBC05F36}"/>
              </a:ext>
            </a:extLst>
          </p:cNvPr>
          <p:cNvSpPr>
            <a:spLocks noChangeArrowheads="1"/>
          </p:cNvSpPr>
          <p:nvPr/>
        </p:nvSpPr>
        <p:spPr bwMode="auto">
          <a:xfrm>
            <a:off x="3248291" y="2207699"/>
            <a:ext cx="465859" cy="4278483"/>
          </a:xfrm>
          <a:prstGeom prst="rect">
            <a:avLst/>
          </a:prstGeom>
          <a:solidFill>
            <a:srgbClr val="EAEAE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1" tIns="5" rIns="11" bIns="5"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700" b="0" i="0" u="none" strike="noStrike" kern="1200" cap="none" spc="0" normalizeH="0" baseline="0" noProof="0">
              <a:ln>
                <a:noFill/>
              </a:ln>
              <a:solidFill>
                <a:srgbClr val="000000"/>
              </a:solidFill>
              <a:effectLst/>
              <a:uLnTx/>
              <a:uFillTx/>
              <a:latin typeface="LindeDaxPowerPoint" pitchFamily="34" charset="0"/>
              <a:ea typeface="+mn-ea"/>
              <a:cs typeface="Arial" charset="0"/>
            </a:endParaRPr>
          </a:p>
        </p:txBody>
      </p:sp>
      <p:sp>
        <p:nvSpPr>
          <p:cNvPr id="89" name="Rectangle 6">
            <a:extLst>
              <a:ext uri="{FF2B5EF4-FFF2-40B4-BE49-F238E27FC236}">
                <a16:creationId xmlns:a16="http://schemas.microsoft.com/office/drawing/2014/main" id="{27CE1738-D194-1EA9-3BCB-7A5BF3F9F392}"/>
              </a:ext>
            </a:extLst>
          </p:cNvPr>
          <p:cNvSpPr>
            <a:spLocks noChangeArrowheads="1"/>
          </p:cNvSpPr>
          <p:nvPr/>
        </p:nvSpPr>
        <p:spPr bwMode="auto">
          <a:xfrm>
            <a:off x="4188205" y="2194171"/>
            <a:ext cx="455317" cy="4305538"/>
          </a:xfrm>
          <a:prstGeom prst="rect">
            <a:avLst/>
          </a:prstGeom>
          <a:solidFill>
            <a:srgbClr val="EAEAE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1" tIns="5" rIns="11" bIns="5"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700" b="0" i="0" u="none" strike="noStrike" kern="1200" cap="none" spc="0" normalizeH="0" baseline="0" noProof="0">
              <a:ln>
                <a:noFill/>
              </a:ln>
              <a:solidFill>
                <a:srgbClr val="000000"/>
              </a:solidFill>
              <a:effectLst/>
              <a:uLnTx/>
              <a:uFillTx/>
              <a:latin typeface="LindeDaxPowerPoint" pitchFamily="34" charset="0"/>
              <a:ea typeface="+mn-ea"/>
              <a:cs typeface="Arial" charset="0"/>
            </a:endParaRPr>
          </a:p>
        </p:txBody>
      </p:sp>
      <p:sp>
        <p:nvSpPr>
          <p:cNvPr id="88" name="Rectangle 6">
            <a:extLst>
              <a:ext uri="{FF2B5EF4-FFF2-40B4-BE49-F238E27FC236}">
                <a16:creationId xmlns:a16="http://schemas.microsoft.com/office/drawing/2014/main" id="{32FB5AEE-8B7A-7B4E-DD63-12AC7D8B7F41}"/>
              </a:ext>
            </a:extLst>
          </p:cNvPr>
          <p:cNvSpPr>
            <a:spLocks noChangeArrowheads="1"/>
          </p:cNvSpPr>
          <p:nvPr/>
        </p:nvSpPr>
        <p:spPr bwMode="auto">
          <a:xfrm>
            <a:off x="3273070" y="2205988"/>
            <a:ext cx="452425" cy="4281904"/>
          </a:xfrm>
          <a:prstGeom prst="rect">
            <a:avLst/>
          </a:prstGeom>
          <a:solidFill>
            <a:srgbClr val="EAEAE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1" tIns="5" rIns="11" bIns="5"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700" b="0" i="0" u="none" strike="noStrike" kern="1200" cap="none" spc="0" normalizeH="0" baseline="0" noProof="0">
              <a:ln>
                <a:noFill/>
              </a:ln>
              <a:solidFill>
                <a:srgbClr val="000000"/>
              </a:solidFill>
              <a:effectLst/>
              <a:uLnTx/>
              <a:uFillTx/>
              <a:latin typeface="LindeDaxPowerPoint" pitchFamily="34" charset="0"/>
              <a:ea typeface="+mn-ea"/>
              <a:cs typeface="Arial" charset="0"/>
            </a:endParaRPr>
          </a:p>
        </p:txBody>
      </p:sp>
      <p:sp>
        <p:nvSpPr>
          <p:cNvPr id="24" name="Rectangle 15">
            <a:extLst>
              <a:ext uri="{FF2B5EF4-FFF2-40B4-BE49-F238E27FC236}">
                <a16:creationId xmlns:a16="http://schemas.microsoft.com/office/drawing/2014/main" id="{1630C264-4FCC-5915-2F57-1D121C079D9F}"/>
              </a:ext>
            </a:extLst>
          </p:cNvPr>
          <p:cNvSpPr>
            <a:spLocks noChangeArrowheads="1"/>
          </p:cNvSpPr>
          <p:nvPr/>
        </p:nvSpPr>
        <p:spPr bwMode="auto">
          <a:xfrm>
            <a:off x="929398" y="1264756"/>
            <a:ext cx="8143816" cy="198000"/>
          </a:xfrm>
          <a:prstGeom prst="rect">
            <a:avLst/>
          </a:prstGeom>
          <a:solidFill>
            <a:schemeClr val="accent1"/>
          </a:solidFill>
          <a:ln w="12700">
            <a:solidFill>
              <a:schemeClr val="bg1"/>
            </a:solidFill>
            <a:miter lim="800000"/>
            <a:headEnd/>
            <a:tailEnd/>
          </a:ln>
          <a:effectLst/>
        </p:spPr>
        <p:txBody>
          <a:bodyPr wrap="none" lIns="10" tIns="4" rIns="10" bIns="4" anchor="ctr"/>
          <a:lstStyle>
            <a:lvl1pPr defTabSz="839788">
              <a:defRPr sz="2400">
                <a:solidFill>
                  <a:schemeClr val="tx1"/>
                </a:solidFill>
                <a:latin typeface="LindeDaxPowerPoint" panose="020B0500000000020000" pitchFamily="34" charset="0"/>
              </a:defRPr>
            </a:lvl1pPr>
            <a:lvl2pPr marL="420688" defTabSz="839788">
              <a:defRPr sz="2400">
                <a:solidFill>
                  <a:schemeClr val="tx1"/>
                </a:solidFill>
                <a:latin typeface="LindeDaxPowerPoint" panose="020B0500000000020000" pitchFamily="34" charset="0"/>
              </a:defRPr>
            </a:lvl2pPr>
            <a:lvl3pPr marL="839788" defTabSz="839788">
              <a:defRPr sz="2400">
                <a:solidFill>
                  <a:schemeClr val="tx1"/>
                </a:solidFill>
                <a:latin typeface="LindeDaxPowerPoint" panose="020B0500000000020000" pitchFamily="34" charset="0"/>
              </a:defRPr>
            </a:lvl3pPr>
            <a:lvl4pPr marL="1258888" defTabSz="839788">
              <a:defRPr sz="2400">
                <a:solidFill>
                  <a:schemeClr val="tx1"/>
                </a:solidFill>
                <a:latin typeface="LindeDaxPowerPoint" panose="020B0500000000020000" pitchFamily="34" charset="0"/>
              </a:defRPr>
            </a:lvl4pPr>
            <a:lvl5pPr marL="1679575" defTabSz="839788">
              <a:defRPr sz="2400">
                <a:solidFill>
                  <a:schemeClr val="tx1"/>
                </a:solidFill>
                <a:latin typeface="LindeDaxPowerPoint" panose="020B0500000000020000" pitchFamily="34" charset="0"/>
              </a:defRPr>
            </a:lvl5pPr>
            <a:lvl6pPr marL="2136775" defTabSz="839788" fontAlgn="base">
              <a:spcBef>
                <a:spcPct val="0"/>
              </a:spcBef>
              <a:spcAft>
                <a:spcPct val="0"/>
              </a:spcAft>
              <a:defRPr sz="2400">
                <a:solidFill>
                  <a:schemeClr val="tx1"/>
                </a:solidFill>
                <a:latin typeface="LindeDaxPowerPoint" panose="020B0500000000020000" pitchFamily="34" charset="0"/>
              </a:defRPr>
            </a:lvl6pPr>
            <a:lvl7pPr marL="2593975" defTabSz="839788" fontAlgn="base">
              <a:spcBef>
                <a:spcPct val="0"/>
              </a:spcBef>
              <a:spcAft>
                <a:spcPct val="0"/>
              </a:spcAft>
              <a:defRPr sz="2400">
                <a:solidFill>
                  <a:schemeClr val="tx1"/>
                </a:solidFill>
                <a:latin typeface="LindeDaxPowerPoint" panose="020B0500000000020000" pitchFamily="34" charset="0"/>
              </a:defRPr>
            </a:lvl7pPr>
            <a:lvl8pPr marL="3051175" defTabSz="839788" fontAlgn="base">
              <a:spcBef>
                <a:spcPct val="0"/>
              </a:spcBef>
              <a:spcAft>
                <a:spcPct val="0"/>
              </a:spcAft>
              <a:defRPr sz="2400">
                <a:solidFill>
                  <a:schemeClr val="tx1"/>
                </a:solidFill>
                <a:latin typeface="LindeDaxPowerPoint" panose="020B0500000000020000" pitchFamily="34" charset="0"/>
              </a:defRPr>
            </a:lvl8pPr>
            <a:lvl9pPr marL="3508375" defTabSz="839788" fontAlgn="base">
              <a:spcBef>
                <a:spcPct val="0"/>
              </a:spcBef>
              <a:spcAft>
                <a:spcPct val="0"/>
              </a:spcAft>
              <a:defRPr sz="2400">
                <a:solidFill>
                  <a:schemeClr val="tx1"/>
                </a:solidFill>
                <a:latin typeface="LindeDaxPowerPoint" panose="020B0500000000020000" pitchFamily="34" charset="0"/>
              </a:defRPr>
            </a:lvl9pPr>
          </a:lstStyle>
          <a:p>
            <a:pPr marL="0" marR="0" lvl="0" indent="0" algn="ctr" defTabSz="839788" rtl="0" eaLnBrk="0" fontAlgn="base" latinLnBrk="0" hangingPunct="0">
              <a:lnSpc>
                <a:spcPct val="100000"/>
              </a:lnSpc>
              <a:spcBef>
                <a:spcPct val="0"/>
              </a:spcBef>
              <a:spcAft>
                <a:spcPct val="0"/>
              </a:spcAft>
              <a:buClrTx/>
              <a:buSzTx/>
              <a:buFontTx/>
              <a:buNone/>
              <a:tabLst/>
              <a:defRPr/>
            </a:pPr>
            <a:r>
              <a:rPr lang="de-DE" altLang="en-US" sz="900" b="1">
                <a:solidFill>
                  <a:srgbClr val="FFFFFF"/>
                </a:solidFill>
                <a:latin typeface="LindeDaxPowerPoint"/>
                <a:cs typeface="Arial" charset="0"/>
              </a:rPr>
              <a:t>March 2026</a:t>
            </a:r>
            <a:endParaRPr kumimoji="0" lang="de-DE" altLang="en-US" sz="900" b="1" i="0" u="none" strike="noStrike" kern="1200" cap="none" spc="0" normalizeH="0" baseline="0" noProof="0">
              <a:ln>
                <a:noFill/>
              </a:ln>
              <a:solidFill>
                <a:srgbClr val="FFFFFF"/>
              </a:solidFill>
              <a:effectLst/>
              <a:uLnTx/>
              <a:uFillTx/>
              <a:latin typeface="LindeDaxPowerPoint"/>
              <a:ea typeface="+mn-ea"/>
              <a:cs typeface="Arial" charset="0"/>
            </a:endParaRPr>
          </a:p>
        </p:txBody>
      </p:sp>
      <p:sp>
        <p:nvSpPr>
          <p:cNvPr id="85" name="Line 19">
            <a:extLst>
              <a:ext uri="{FF2B5EF4-FFF2-40B4-BE49-F238E27FC236}">
                <a16:creationId xmlns:a16="http://schemas.microsoft.com/office/drawing/2014/main" id="{837DABFF-AC5E-0576-03CB-46D7BB7EA769}"/>
              </a:ext>
            </a:extLst>
          </p:cNvPr>
          <p:cNvSpPr>
            <a:spLocks noChangeShapeType="1"/>
          </p:cNvSpPr>
          <p:nvPr/>
        </p:nvSpPr>
        <p:spPr bwMode="auto">
          <a:xfrm>
            <a:off x="9083040" y="2190928"/>
            <a:ext cx="0" cy="4404111"/>
          </a:xfrm>
          <a:prstGeom prst="line">
            <a:avLst/>
          </a:prstGeom>
          <a:noFill/>
          <a:ln w="3175">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72000" tIns="72000" rIns="72000" bIns="72000" anchor="ctr" anchorCtr="1">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700" b="0" i="0" u="none" strike="noStrike" kern="1200" cap="none" spc="0" normalizeH="0" baseline="0" noProof="0">
              <a:ln>
                <a:noFill/>
              </a:ln>
              <a:solidFill>
                <a:srgbClr val="000000"/>
              </a:solidFill>
              <a:effectLst/>
              <a:uLnTx/>
              <a:uFillTx/>
              <a:latin typeface="LindeDaxPowerPoint" pitchFamily="34" charset="0"/>
              <a:ea typeface="+mn-ea"/>
              <a:cs typeface="Arial" charset="0"/>
            </a:endParaRPr>
          </a:p>
        </p:txBody>
      </p:sp>
      <p:sp>
        <p:nvSpPr>
          <p:cNvPr id="84" name="Line 19">
            <a:extLst>
              <a:ext uri="{FF2B5EF4-FFF2-40B4-BE49-F238E27FC236}">
                <a16:creationId xmlns:a16="http://schemas.microsoft.com/office/drawing/2014/main" id="{75B27B74-2983-19CD-44E7-1A207E13B99A}"/>
              </a:ext>
            </a:extLst>
          </p:cNvPr>
          <p:cNvSpPr>
            <a:spLocks noChangeShapeType="1"/>
          </p:cNvSpPr>
          <p:nvPr/>
        </p:nvSpPr>
        <p:spPr bwMode="auto">
          <a:xfrm>
            <a:off x="4191000" y="2190928"/>
            <a:ext cx="0" cy="4404111"/>
          </a:xfrm>
          <a:prstGeom prst="line">
            <a:avLst/>
          </a:prstGeom>
          <a:noFill/>
          <a:ln w="3175">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72000" tIns="72000" rIns="72000" bIns="72000" anchor="ctr" anchorCtr="1">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700" b="0" i="0" u="none" strike="noStrike" kern="1200" cap="none" spc="0" normalizeH="0" baseline="0" noProof="0">
              <a:ln>
                <a:noFill/>
              </a:ln>
              <a:solidFill>
                <a:srgbClr val="000000"/>
              </a:solidFill>
              <a:effectLst/>
              <a:uLnTx/>
              <a:uFillTx/>
              <a:latin typeface="LindeDaxPowerPoint" pitchFamily="34" charset="0"/>
              <a:ea typeface="+mn-ea"/>
              <a:cs typeface="Arial" charset="0"/>
            </a:endParaRPr>
          </a:p>
        </p:txBody>
      </p:sp>
      <p:sp>
        <p:nvSpPr>
          <p:cNvPr id="218" name="Line 19">
            <a:extLst>
              <a:ext uri="{FF2B5EF4-FFF2-40B4-BE49-F238E27FC236}">
                <a16:creationId xmlns:a16="http://schemas.microsoft.com/office/drawing/2014/main" id="{F72F3D7A-5CD2-4174-324E-0E4AF8E6F0EE}"/>
              </a:ext>
            </a:extLst>
          </p:cNvPr>
          <p:cNvSpPr>
            <a:spLocks noChangeShapeType="1"/>
          </p:cNvSpPr>
          <p:nvPr/>
        </p:nvSpPr>
        <p:spPr bwMode="auto">
          <a:xfrm>
            <a:off x="929401" y="2190928"/>
            <a:ext cx="0" cy="4404111"/>
          </a:xfrm>
          <a:prstGeom prst="line">
            <a:avLst/>
          </a:prstGeom>
          <a:noFill/>
          <a:ln w="3175">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72000" tIns="72000" rIns="72000" bIns="72000" anchor="ctr" anchorCtr="1">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700" b="0" i="0" u="none" strike="noStrike" kern="1200" cap="none" spc="0" normalizeH="0" baseline="0" noProof="0">
              <a:ln>
                <a:noFill/>
              </a:ln>
              <a:solidFill>
                <a:srgbClr val="000000"/>
              </a:solidFill>
              <a:effectLst/>
              <a:uLnTx/>
              <a:uFillTx/>
              <a:latin typeface="LindeDaxPowerPoint" pitchFamily="34" charset="0"/>
              <a:ea typeface="+mn-ea"/>
              <a:cs typeface="Arial" charset="0"/>
            </a:endParaRPr>
          </a:p>
        </p:txBody>
      </p:sp>
      <p:sp>
        <p:nvSpPr>
          <p:cNvPr id="107" name="Line 19">
            <a:extLst>
              <a:ext uri="{FF2B5EF4-FFF2-40B4-BE49-F238E27FC236}">
                <a16:creationId xmlns:a16="http://schemas.microsoft.com/office/drawing/2014/main" id="{D3BA6E5C-6F24-CB65-8FF4-1AE12F19E801}"/>
              </a:ext>
            </a:extLst>
          </p:cNvPr>
          <p:cNvSpPr>
            <a:spLocks noChangeShapeType="1"/>
          </p:cNvSpPr>
          <p:nvPr/>
        </p:nvSpPr>
        <p:spPr bwMode="auto">
          <a:xfrm>
            <a:off x="7429500" y="2190928"/>
            <a:ext cx="0" cy="4404111"/>
          </a:xfrm>
          <a:prstGeom prst="line">
            <a:avLst/>
          </a:prstGeom>
          <a:noFill/>
          <a:ln w="3175">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72000" tIns="72000" rIns="72000" bIns="72000" anchor="ctr" anchorCtr="1">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700" b="0" i="0" u="none" strike="noStrike" kern="1200" cap="none" spc="0" normalizeH="0" baseline="0" noProof="0">
              <a:ln>
                <a:noFill/>
              </a:ln>
              <a:solidFill>
                <a:srgbClr val="000000"/>
              </a:solidFill>
              <a:effectLst/>
              <a:uLnTx/>
              <a:uFillTx/>
              <a:latin typeface="LindeDaxPowerPoint" pitchFamily="34" charset="0"/>
              <a:ea typeface="+mn-ea"/>
              <a:cs typeface="Arial" charset="0"/>
            </a:endParaRPr>
          </a:p>
        </p:txBody>
      </p:sp>
      <p:cxnSp>
        <p:nvCxnSpPr>
          <p:cNvPr id="111" name="Straight Arrow Connector 110">
            <a:extLst>
              <a:ext uri="{FF2B5EF4-FFF2-40B4-BE49-F238E27FC236}">
                <a16:creationId xmlns:a16="http://schemas.microsoft.com/office/drawing/2014/main" id="{000196E9-5AD6-2452-AFD4-146117924615}"/>
              </a:ext>
            </a:extLst>
          </p:cNvPr>
          <p:cNvCxnSpPr>
            <a:cxnSpLocks/>
          </p:cNvCxnSpPr>
          <p:nvPr/>
        </p:nvCxnSpPr>
        <p:spPr bwMode="auto">
          <a:xfrm flipV="1">
            <a:off x="929484" y="6477000"/>
            <a:ext cx="8062116" cy="31862"/>
          </a:xfrm>
          <a:prstGeom prst="straightConnector1">
            <a:avLst/>
          </a:prstGeom>
          <a:solidFill>
            <a:schemeClr val="bg1"/>
          </a:solidFill>
          <a:ln w="63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5" name="Rechteck 116">
            <a:extLst>
              <a:ext uri="{FF2B5EF4-FFF2-40B4-BE49-F238E27FC236}">
                <a16:creationId xmlns:a16="http://schemas.microsoft.com/office/drawing/2014/main" id="{4C726D2E-C54D-B743-3365-7ADDA3D8F165}"/>
              </a:ext>
            </a:extLst>
          </p:cNvPr>
          <p:cNvSpPr/>
          <p:nvPr/>
        </p:nvSpPr>
        <p:spPr bwMode="auto">
          <a:xfrm>
            <a:off x="6858744" y="6602476"/>
            <a:ext cx="571714" cy="120886"/>
          </a:xfrm>
          <a:prstGeom prst="rect">
            <a:avLst/>
          </a:prstGeom>
          <a:solidFill>
            <a:schemeClr val="tx2"/>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LindeDaxPowerPoint" pitchFamily="34" charset="0"/>
                <a:ea typeface="+mn-ea"/>
                <a:cs typeface="Arial" charset="0"/>
              </a:rPr>
              <a:t>Regional</a:t>
            </a:r>
          </a:p>
        </p:txBody>
      </p:sp>
      <p:sp>
        <p:nvSpPr>
          <p:cNvPr id="116" name="Rechteck 117">
            <a:extLst>
              <a:ext uri="{FF2B5EF4-FFF2-40B4-BE49-F238E27FC236}">
                <a16:creationId xmlns:a16="http://schemas.microsoft.com/office/drawing/2014/main" id="{146C2A44-49ED-8EE2-56F8-290F17E41CCB}"/>
              </a:ext>
            </a:extLst>
          </p:cNvPr>
          <p:cNvSpPr/>
          <p:nvPr/>
        </p:nvSpPr>
        <p:spPr bwMode="auto">
          <a:xfrm>
            <a:off x="7465903" y="6602476"/>
            <a:ext cx="571714" cy="120886"/>
          </a:xfrm>
          <a:prstGeom prst="rect">
            <a:avLst/>
          </a:prstGeom>
          <a:solidFill>
            <a:schemeClr val="accent1"/>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LindeDaxPowerPoint" pitchFamily="34" charset="0"/>
                <a:ea typeface="+mn-ea"/>
                <a:cs typeface="Arial" charset="0"/>
              </a:rPr>
              <a:t>Corporate</a:t>
            </a:r>
          </a:p>
        </p:txBody>
      </p:sp>
      <p:sp>
        <p:nvSpPr>
          <p:cNvPr id="117" name="Rechteck 104">
            <a:extLst>
              <a:ext uri="{FF2B5EF4-FFF2-40B4-BE49-F238E27FC236}">
                <a16:creationId xmlns:a16="http://schemas.microsoft.com/office/drawing/2014/main" id="{B040D296-63C7-41F9-C7C1-D4F223EDF9ED}"/>
              </a:ext>
            </a:extLst>
          </p:cNvPr>
          <p:cNvSpPr/>
          <p:nvPr/>
        </p:nvSpPr>
        <p:spPr bwMode="auto">
          <a:xfrm>
            <a:off x="8073064" y="6602476"/>
            <a:ext cx="571714" cy="120886"/>
          </a:xfrm>
          <a:prstGeom prst="rect">
            <a:avLst/>
          </a:prstGeom>
          <a:solidFill>
            <a:srgbClr val="00B050"/>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LindeDaxPowerPoint" pitchFamily="34" charset="0"/>
                <a:ea typeface="+mn-ea"/>
                <a:cs typeface="Arial" charset="0"/>
              </a:rPr>
              <a:t>Completed</a:t>
            </a:r>
          </a:p>
        </p:txBody>
      </p:sp>
      <p:sp>
        <p:nvSpPr>
          <p:cNvPr id="127" name="Rechteck 90">
            <a:extLst>
              <a:ext uri="{FF2B5EF4-FFF2-40B4-BE49-F238E27FC236}">
                <a16:creationId xmlns:a16="http://schemas.microsoft.com/office/drawing/2014/main" id="{39DC5756-A452-FFF0-2DB5-2B076B127DF7}"/>
              </a:ext>
            </a:extLst>
          </p:cNvPr>
          <p:cNvSpPr/>
          <p:nvPr/>
        </p:nvSpPr>
        <p:spPr bwMode="auto">
          <a:xfrm>
            <a:off x="6251585" y="6602476"/>
            <a:ext cx="571714" cy="120886"/>
          </a:xfrm>
          <a:prstGeom prst="rect">
            <a:avLst/>
          </a:prstGeom>
          <a:solidFill>
            <a:srgbClr val="FFFF00"/>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700" b="0" i="0" u="none" strike="noStrike" kern="1200" cap="none" spc="0" normalizeH="0" baseline="0" noProof="0">
                <a:ln>
                  <a:noFill/>
                </a:ln>
                <a:solidFill>
                  <a:srgbClr val="000000"/>
                </a:solidFill>
                <a:effectLst/>
                <a:uLnTx/>
                <a:uFillTx/>
                <a:latin typeface="LindeDaxPowerPoint" pitchFamily="34" charset="0"/>
                <a:ea typeface="+mn-ea"/>
                <a:cs typeface="Arial" charset="0"/>
              </a:rPr>
              <a:t>Critical</a:t>
            </a:r>
          </a:p>
        </p:txBody>
      </p:sp>
      <p:sp>
        <p:nvSpPr>
          <p:cNvPr id="3" name="TextBox 2">
            <a:extLst>
              <a:ext uri="{FF2B5EF4-FFF2-40B4-BE49-F238E27FC236}">
                <a16:creationId xmlns:a16="http://schemas.microsoft.com/office/drawing/2014/main" id="{EE056750-52EC-C0EE-31AA-94E667D58906}"/>
              </a:ext>
            </a:extLst>
          </p:cNvPr>
          <p:cNvSpPr txBox="1"/>
          <p:nvPr/>
        </p:nvSpPr>
        <p:spPr>
          <a:xfrm>
            <a:off x="467843" y="3762345"/>
            <a:ext cx="323720" cy="200055"/>
          </a:xfrm>
          <a:prstGeom prst="rect">
            <a:avLst/>
          </a:prstGeom>
          <a:noFill/>
        </p:spPr>
        <p:txBody>
          <a:bodyPr wrap="square" rtlCol="0" anchor="ct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700" b="0" i="0" u="none" strike="noStrike" kern="1200" cap="none" spc="0" normalizeH="0" baseline="0" noProof="0">
                <a:ln>
                  <a:noFill/>
                </a:ln>
                <a:solidFill>
                  <a:srgbClr val="000000"/>
                </a:solidFill>
                <a:effectLst/>
                <a:uLnTx/>
                <a:uFillTx/>
                <a:latin typeface="LindeDaxPowerPoint" pitchFamily="34" charset="0"/>
                <a:ea typeface="+mn-ea"/>
                <a:cs typeface="Arial" charset="0"/>
              </a:rPr>
              <a:t>SDT</a:t>
            </a:r>
          </a:p>
        </p:txBody>
      </p:sp>
      <p:sp>
        <p:nvSpPr>
          <p:cNvPr id="142" name="TextBox 141">
            <a:extLst>
              <a:ext uri="{FF2B5EF4-FFF2-40B4-BE49-F238E27FC236}">
                <a16:creationId xmlns:a16="http://schemas.microsoft.com/office/drawing/2014/main" id="{8058C6A9-C80E-3A82-7277-D8097EF23097}"/>
              </a:ext>
            </a:extLst>
          </p:cNvPr>
          <p:cNvSpPr txBox="1"/>
          <p:nvPr/>
        </p:nvSpPr>
        <p:spPr>
          <a:xfrm>
            <a:off x="296368" y="4829145"/>
            <a:ext cx="704304" cy="200055"/>
          </a:xfrm>
          <a:prstGeom prst="rect">
            <a:avLst/>
          </a:prstGeom>
          <a:noFill/>
        </p:spPr>
        <p:txBody>
          <a:bodyPr wrap="square" rtlCol="0" anchor="ct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700" b="0" i="0" u="none" strike="noStrike" kern="1200" cap="none" spc="0" normalizeH="0" baseline="0" noProof="0">
                <a:ln>
                  <a:noFill/>
                </a:ln>
                <a:solidFill>
                  <a:srgbClr val="000000"/>
                </a:solidFill>
                <a:effectLst/>
                <a:uLnTx/>
                <a:uFillTx/>
                <a:latin typeface="LindeDaxPowerPoint" pitchFamily="34" charset="0"/>
                <a:ea typeface="+mn-ea"/>
                <a:cs typeface="Arial" charset="0"/>
              </a:rPr>
              <a:t>Infrastructure</a:t>
            </a:r>
          </a:p>
        </p:txBody>
      </p:sp>
      <p:sp>
        <p:nvSpPr>
          <p:cNvPr id="150" name="TextBox 149">
            <a:extLst>
              <a:ext uri="{FF2B5EF4-FFF2-40B4-BE49-F238E27FC236}">
                <a16:creationId xmlns:a16="http://schemas.microsoft.com/office/drawing/2014/main" id="{A1308DDE-4969-5314-1072-D02CFB881FE4}"/>
              </a:ext>
            </a:extLst>
          </p:cNvPr>
          <p:cNvSpPr txBox="1"/>
          <p:nvPr/>
        </p:nvSpPr>
        <p:spPr>
          <a:xfrm>
            <a:off x="402738" y="2771745"/>
            <a:ext cx="503986" cy="200055"/>
          </a:xfrm>
          <a:prstGeom prst="rect">
            <a:avLst/>
          </a:prstGeom>
          <a:noFill/>
        </p:spPr>
        <p:txBody>
          <a:bodyPr wrap="square" rtlCol="0" anchor="ct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700" b="0" i="0" u="none" strike="noStrike" kern="1200" cap="none" spc="0" normalizeH="0" baseline="0" noProof="0">
                <a:ln>
                  <a:noFill/>
                </a:ln>
                <a:solidFill>
                  <a:srgbClr val="000000"/>
                </a:solidFill>
                <a:effectLst/>
                <a:uLnTx/>
                <a:uFillTx/>
                <a:latin typeface="LindeDaxPowerPoint" pitchFamily="34" charset="0"/>
                <a:ea typeface="+mn-ea"/>
                <a:cs typeface="Arial" charset="0"/>
              </a:rPr>
              <a:t>Cut Over</a:t>
            </a:r>
          </a:p>
        </p:txBody>
      </p:sp>
      <p:cxnSp>
        <p:nvCxnSpPr>
          <p:cNvPr id="202" name="Straight Arrow Connector 201">
            <a:extLst>
              <a:ext uri="{FF2B5EF4-FFF2-40B4-BE49-F238E27FC236}">
                <a16:creationId xmlns:a16="http://schemas.microsoft.com/office/drawing/2014/main" id="{753CE266-3236-F05F-C848-AF040CD7EF53}"/>
              </a:ext>
            </a:extLst>
          </p:cNvPr>
          <p:cNvCxnSpPr>
            <a:cxnSpLocks/>
          </p:cNvCxnSpPr>
          <p:nvPr/>
        </p:nvCxnSpPr>
        <p:spPr bwMode="auto">
          <a:xfrm>
            <a:off x="176869" y="3413760"/>
            <a:ext cx="8855832" cy="0"/>
          </a:xfrm>
          <a:prstGeom prst="straightConnector1">
            <a:avLst/>
          </a:prstGeom>
          <a:solidFill>
            <a:schemeClr val="bg1"/>
          </a:solidFill>
          <a:ln w="6350" cap="flat" cmpd="sng" algn="ctr">
            <a:solidFill>
              <a:schemeClr val="tx1"/>
            </a:solidFill>
            <a:prstDash val="sysDot"/>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5" name="Straight Arrow Connector 204">
            <a:extLst>
              <a:ext uri="{FF2B5EF4-FFF2-40B4-BE49-F238E27FC236}">
                <a16:creationId xmlns:a16="http://schemas.microsoft.com/office/drawing/2014/main" id="{9C98E16F-7BE5-226A-1BA7-CD9DCA447AB0}"/>
              </a:ext>
            </a:extLst>
          </p:cNvPr>
          <p:cNvCxnSpPr>
            <a:cxnSpLocks/>
          </p:cNvCxnSpPr>
          <p:nvPr/>
        </p:nvCxnSpPr>
        <p:spPr bwMode="auto">
          <a:xfrm>
            <a:off x="176869" y="4290060"/>
            <a:ext cx="8843901" cy="0"/>
          </a:xfrm>
          <a:prstGeom prst="straightConnector1">
            <a:avLst/>
          </a:prstGeom>
          <a:solidFill>
            <a:schemeClr val="bg1"/>
          </a:solidFill>
          <a:ln w="6350" cap="flat" cmpd="sng" algn="ctr">
            <a:solidFill>
              <a:schemeClr val="tx1"/>
            </a:solidFill>
            <a:prstDash val="sysDot"/>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9" name="Straight Arrow Connector 208">
            <a:extLst>
              <a:ext uri="{FF2B5EF4-FFF2-40B4-BE49-F238E27FC236}">
                <a16:creationId xmlns:a16="http://schemas.microsoft.com/office/drawing/2014/main" id="{1FE7783D-099F-2666-7AFA-18BB5D5828E8}"/>
              </a:ext>
            </a:extLst>
          </p:cNvPr>
          <p:cNvCxnSpPr>
            <a:cxnSpLocks/>
          </p:cNvCxnSpPr>
          <p:nvPr/>
        </p:nvCxnSpPr>
        <p:spPr bwMode="auto">
          <a:xfrm flipV="1">
            <a:off x="176869" y="5676165"/>
            <a:ext cx="8860323" cy="38835"/>
          </a:xfrm>
          <a:prstGeom prst="straightConnector1">
            <a:avLst/>
          </a:prstGeom>
          <a:solidFill>
            <a:schemeClr val="bg1"/>
          </a:solidFill>
          <a:ln w="6350" cap="flat" cmpd="sng" algn="ctr">
            <a:solidFill>
              <a:schemeClr val="tx1"/>
            </a:solidFill>
            <a:prstDash val="sysDot"/>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12" name="TextBox 211">
            <a:extLst>
              <a:ext uri="{FF2B5EF4-FFF2-40B4-BE49-F238E27FC236}">
                <a16:creationId xmlns:a16="http://schemas.microsoft.com/office/drawing/2014/main" id="{476A2E35-0C7F-130F-064A-566AF6FC3702}"/>
              </a:ext>
            </a:extLst>
          </p:cNvPr>
          <p:cNvSpPr txBox="1"/>
          <p:nvPr/>
        </p:nvSpPr>
        <p:spPr>
          <a:xfrm>
            <a:off x="399054" y="5832902"/>
            <a:ext cx="516337" cy="415498"/>
          </a:xfrm>
          <a:prstGeom prst="rect">
            <a:avLst/>
          </a:prstGeom>
          <a:noFill/>
        </p:spPr>
        <p:txBody>
          <a:bodyPr wrap="square" rtlCol="0" anchor="ct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700" b="0" i="0" u="none" strike="noStrike" kern="1200" cap="none" spc="0" normalizeH="0" baseline="0" noProof="0">
                <a:ln>
                  <a:noFill/>
                </a:ln>
                <a:solidFill>
                  <a:srgbClr val="000000"/>
                </a:solidFill>
                <a:effectLst/>
                <a:uLnTx/>
                <a:uFillTx/>
                <a:latin typeface="LindeDaxPowerPoint" pitchFamily="34" charset="0"/>
                <a:ea typeface="+mn-ea"/>
                <a:cs typeface="Arial" charset="0"/>
              </a:rPr>
              <a:t>Business</a:t>
            </a:r>
          </a:p>
          <a:p>
            <a:pPr marL="0" marR="0" lvl="0" indent="0" algn="ctr" defTabSz="914400" rtl="0" eaLnBrk="1" fontAlgn="base" latinLnBrk="0" hangingPunct="1">
              <a:lnSpc>
                <a:spcPct val="100000"/>
              </a:lnSpc>
              <a:spcBef>
                <a:spcPct val="0"/>
              </a:spcBef>
              <a:spcAft>
                <a:spcPct val="0"/>
              </a:spcAft>
              <a:buClrTx/>
              <a:buSzTx/>
              <a:buFontTx/>
              <a:buNone/>
              <a:tabLst/>
              <a:defRPr/>
            </a:pPr>
            <a:r>
              <a:rPr lang="en-US" sz="700">
                <a:solidFill>
                  <a:srgbClr val="000000"/>
                </a:solidFill>
                <a:cs typeface="Arial" charset="0"/>
              </a:rPr>
              <a:t>&amp;</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700" b="0" i="0" u="none" strike="noStrike" kern="1200" cap="none" spc="0" normalizeH="0" baseline="0" noProof="0">
                <a:ln>
                  <a:noFill/>
                </a:ln>
                <a:solidFill>
                  <a:srgbClr val="000000"/>
                </a:solidFill>
                <a:effectLst/>
                <a:uLnTx/>
                <a:uFillTx/>
                <a:latin typeface="LindeDaxPowerPoint" pitchFamily="34" charset="0"/>
                <a:ea typeface="+mn-ea"/>
                <a:cs typeface="Arial" charset="0"/>
              </a:rPr>
              <a:t>Region</a:t>
            </a:r>
          </a:p>
        </p:txBody>
      </p:sp>
      <p:cxnSp>
        <p:nvCxnSpPr>
          <p:cNvPr id="105" name="Straight Arrow Connector 104">
            <a:extLst>
              <a:ext uri="{FF2B5EF4-FFF2-40B4-BE49-F238E27FC236}">
                <a16:creationId xmlns:a16="http://schemas.microsoft.com/office/drawing/2014/main" id="{82C8B3CC-68B1-4B9A-0EAB-1BD5CAD49CAA}"/>
              </a:ext>
            </a:extLst>
          </p:cNvPr>
          <p:cNvCxnSpPr>
            <a:cxnSpLocks/>
          </p:cNvCxnSpPr>
          <p:nvPr/>
        </p:nvCxnSpPr>
        <p:spPr bwMode="auto">
          <a:xfrm flipV="1">
            <a:off x="176869" y="2184004"/>
            <a:ext cx="8860323" cy="5109"/>
          </a:xfrm>
          <a:prstGeom prst="straightConnector1">
            <a:avLst/>
          </a:prstGeom>
          <a:solidFill>
            <a:schemeClr val="bg1"/>
          </a:solidFill>
          <a:ln w="6350" cap="flat" cmpd="sng" algn="ctr">
            <a:solidFill>
              <a:schemeClr val="tx1"/>
            </a:solidFill>
            <a:prstDash val="sysDot"/>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65" name="TextBox 256">
            <a:extLst>
              <a:ext uri="{FF2B5EF4-FFF2-40B4-BE49-F238E27FC236}">
                <a16:creationId xmlns:a16="http://schemas.microsoft.com/office/drawing/2014/main" id="{8D0BCD1D-12DD-5F1D-663C-EEF641EA58AE}"/>
              </a:ext>
            </a:extLst>
          </p:cNvPr>
          <p:cNvSpPr txBox="1"/>
          <p:nvPr/>
        </p:nvSpPr>
        <p:spPr>
          <a:xfrm>
            <a:off x="4320535" y="2250091"/>
            <a:ext cx="1139647" cy="200055"/>
          </a:xfrm>
          <a:prstGeom prst="rect">
            <a:avLst/>
          </a:prstGeom>
          <a:noFill/>
        </p:spPr>
        <p:txBody>
          <a:bodyPr wrap="square" rtlCol="0" anchor="ct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700" b="0" i="0" u="none" strike="noStrike" kern="1200" cap="none" spc="0" normalizeH="0" baseline="0" noProof="0">
                <a:ln>
                  <a:noFill/>
                </a:ln>
                <a:solidFill>
                  <a:srgbClr val="000000"/>
                </a:solidFill>
                <a:effectLst/>
                <a:uLnTx/>
                <a:uFillTx/>
                <a:latin typeface="LindeDaxPowerPoint" pitchFamily="34" charset="0"/>
                <a:ea typeface="+mn-ea"/>
                <a:cs typeface="Arial" charset="0"/>
              </a:rPr>
              <a:t>IT Readiness Steerco</a:t>
            </a:r>
          </a:p>
        </p:txBody>
      </p:sp>
      <p:sp>
        <p:nvSpPr>
          <p:cNvPr id="166" name="Star: 5 Points 220">
            <a:extLst>
              <a:ext uri="{FF2B5EF4-FFF2-40B4-BE49-F238E27FC236}">
                <a16:creationId xmlns:a16="http://schemas.microsoft.com/office/drawing/2014/main" id="{7328AB27-237E-2EE6-71A8-F55235A896B1}"/>
              </a:ext>
            </a:extLst>
          </p:cNvPr>
          <p:cNvSpPr>
            <a:spLocks noChangeAspect="1"/>
          </p:cNvSpPr>
          <p:nvPr/>
        </p:nvSpPr>
        <p:spPr bwMode="auto">
          <a:xfrm>
            <a:off x="4343400" y="2209800"/>
            <a:ext cx="179188" cy="182768"/>
          </a:xfrm>
          <a:prstGeom prst="star5">
            <a:avLst/>
          </a:prstGeom>
          <a:solidFill>
            <a:srgbClr val="FFC000"/>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t" anchorCtr="0" compatLnSpc="1">
            <a:prstTxWarp prst="textNoShape">
              <a:avLst/>
            </a:prstTxWarp>
          </a:bodyPr>
          <a:lstStyle/>
          <a:p>
            <a:pPr marL="182563" indent="-182563">
              <a:buFont typeface="LindeDaxPowerPoint" panose="020B0500000000020000" pitchFamily="34" charset="0"/>
              <a:buChar char="–"/>
            </a:pPr>
            <a:endParaRPr lang="en-US">
              <a:solidFill>
                <a:srgbClr val="000000"/>
              </a:solidFill>
              <a:cs typeface="Arial" charset="0"/>
            </a:endParaRPr>
          </a:p>
        </p:txBody>
      </p:sp>
      <p:sp>
        <p:nvSpPr>
          <p:cNvPr id="194" name="Rectangle 49">
            <a:extLst>
              <a:ext uri="{FF2B5EF4-FFF2-40B4-BE49-F238E27FC236}">
                <a16:creationId xmlns:a16="http://schemas.microsoft.com/office/drawing/2014/main" id="{E495E1E8-56E8-FAD3-C0B1-C9C01D180EA1}"/>
              </a:ext>
            </a:extLst>
          </p:cNvPr>
          <p:cNvSpPr>
            <a:spLocks noChangeArrowheads="1"/>
          </p:cNvSpPr>
          <p:nvPr/>
        </p:nvSpPr>
        <p:spPr bwMode="auto">
          <a:xfrm>
            <a:off x="145839" y="2184005"/>
            <a:ext cx="228436" cy="4347718"/>
          </a:xfrm>
          <a:prstGeom prst="rect">
            <a:avLst/>
          </a:prstGeom>
          <a:solidFill>
            <a:srgbClr val="D1B481"/>
          </a:solidFill>
          <a:ln w="12700">
            <a:solidFill>
              <a:schemeClr val="tx1"/>
            </a:solidFill>
            <a:miter lim="800000"/>
            <a:headEnd/>
            <a:tailEnd/>
          </a:ln>
          <a:effectLst/>
        </p:spPr>
        <p:txBody>
          <a:bodyPr vert="vert270" wrap="none" lIns="10" tIns="4" rIns="10" bIns="4" anchor="ctr"/>
          <a:lstStyle>
            <a:lvl1pPr defTabSz="839788">
              <a:defRPr sz="2400">
                <a:solidFill>
                  <a:schemeClr val="tx1"/>
                </a:solidFill>
                <a:latin typeface="LindeDaxPowerPoint" panose="020B0500000000020000" pitchFamily="34" charset="0"/>
              </a:defRPr>
            </a:lvl1pPr>
            <a:lvl2pPr marL="420688" defTabSz="839788">
              <a:defRPr sz="2400">
                <a:solidFill>
                  <a:schemeClr val="tx1"/>
                </a:solidFill>
                <a:latin typeface="LindeDaxPowerPoint" panose="020B0500000000020000" pitchFamily="34" charset="0"/>
              </a:defRPr>
            </a:lvl2pPr>
            <a:lvl3pPr marL="839788" defTabSz="839788">
              <a:defRPr sz="2400">
                <a:solidFill>
                  <a:schemeClr val="tx1"/>
                </a:solidFill>
                <a:latin typeface="LindeDaxPowerPoint" panose="020B0500000000020000" pitchFamily="34" charset="0"/>
              </a:defRPr>
            </a:lvl3pPr>
            <a:lvl4pPr marL="1258888" defTabSz="839788">
              <a:defRPr sz="2400">
                <a:solidFill>
                  <a:schemeClr val="tx1"/>
                </a:solidFill>
                <a:latin typeface="LindeDaxPowerPoint" panose="020B0500000000020000" pitchFamily="34" charset="0"/>
              </a:defRPr>
            </a:lvl4pPr>
            <a:lvl5pPr marL="1679575" defTabSz="839788">
              <a:defRPr sz="2400">
                <a:solidFill>
                  <a:schemeClr val="tx1"/>
                </a:solidFill>
                <a:latin typeface="LindeDaxPowerPoint" panose="020B0500000000020000" pitchFamily="34" charset="0"/>
              </a:defRPr>
            </a:lvl5pPr>
            <a:lvl6pPr marL="2136775" defTabSz="839788" fontAlgn="base">
              <a:spcBef>
                <a:spcPct val="0"/>
              </a:spcBef>
              <a:spcAft>
                <a:spcPct val="0"/>
              </a:spcAft>
              <a:defRPr sz="2400">
                <a:solidFill>
                  <a:schemeClr val="tx1"/>
                </a:solidFill>
                <a:latin typeface="LindeDaxPowerPoint" panose="020B0500000000020000" pitchFamily="34" charset="0"/>
              </a:defRPr>
            </a:lvl6pPr>
            <a:lvl7pPr marL="2593975" defTabSz="839788" fontAlgn="base">
              <a:spcBef>
                <a:spcPct val="0"/>
              </a:spcBef>
              <a:spcAft>
                <a:spcPct val="0"/>
              </a:spcAft>
              <a:defRPr sz="2400">
                <a:solidFill>
                  <a:schemeClr val="tx1"/>
                </a:solidFill>
                <a:latin typeface="LindeDaxPowerPoint" panose="020B0500000000020000" pitchFamily="34" charset="0"/>
              </a:defRPr>
            </a:lvl7pPr>
            <a:lvl8pPr marL="3051175" defTabSz="839788" fontAlgn="base">
              <a:spcBef>
                <a:spcPct val="0"/>
              </a:spcBef>
              <a:spcAft>
                <a:spcPct val="0"/>
              </a:spcAft>
              <a:defRPr sz="2400">
                <a:solidFill>
                  <a:schemeClr val="tx1"/>
                </a:solidFill>
                <a:latin typeface="LindeDaxPowerPoint" panose="020B0500000000020000" pitchFamily="34" charset="0"/>
              </a:defRPr>
            </a:lvl8pPr>
            <a:lvl9pPr marL="3508375" defTabSz="839788" fontAlgn="base">
              <a:spcBef>
                <a:spcPct val="0"/>
              </a:spcBef>
              <a:spcAft>
                <a:spcPct val="0"/>
              </a:spcAft>
              <a:defRPr sz="2400">
                <a:solidFill>
                  <a:schemeClr val="tx1"/>
                </a:solidFill>
                <a:latin typeface="LindeDaxPowerPoint" panose="020B0500000000020000" pitchFamily="34" charset="0"/>
              </a:defRPr>
            </a:lvl9pPr>
          </a:lstStyle>
          <a:p>
            <a:pPr marL="0" marR="0" lvl="0" indent="0" algn="ctr" defTabSz="839788" rtl="0" eaLnBrk="0" fontAlgn="base" latinLnBrk="0" hangingPunct="0">
              <a:lnSpc>
                <a:spcPct val="100000"/>
              </a:lnSpc>
              <a:spcBef>
                <a:spcPct val="0"/>
              </a:spcBef>
              <a:spcAft>
                <a:spcPct val="0"/>
              </a:spcAft>
              <a:buClrTx/>
              <a:buSzTx/>
              <a:buFontTx/>
              <a:buNone/>
              <a:tabLst/>
              <a:defRPr/>
            </a:pPr>
            <a:r>
              <a:rPr kumimoji="0" lang="en-US" altLang="en-US" sz="1000" b="0" i="0" u="none" strike="noStrike" kern="1200" cap="none" spc="0" normalizeH="0" baseline="0" noProof="0">
                <a:ln>
                  <a:noFill/>
                </a:ln>
                <a:solidFill>
                  <a:srgbClr val="000000"/>
                </a:solidFill>
                <a:effectLst/>
                <a:uLnTx/>
                <a:uFillTx/>
                <a:latin typeface="LindeDaxPowerPoint"/>
                <a:ea typeface="+mn-ea"/>
                <a:cs typeface="Arial" charset="0"/>
              </a:rPr>
              <a:t>Project</a:t>
            </a:r>
          </a:p>
        </p:txBody>
      </p:sp>
      <p:sp>
        <p:nvSpPr>
          <p:cNvPr id="106" name="Rectangle 35">
            <a:extLst>
              <a:ext uri="{FF2B5EF4-FFF2-40B4-BE49-F238E27FC236}">
                <a16:creationId xmlns:a16="http://schemas.microsoft.com/office/drawing/2014/main" id="{7BA0796C-AC12-F1A0-D0A2-CFCF34BCE4D3}"/>
              </a:ext>
            </a:extLst>
          </p:cNvPr>
          <p:cNvSpPr>
            <a:spLocks noChangeArrowheads="1"/>
          </p:cNvSpPr>
          <p:nvPr/>
        </p:nvSpPr>
        <p:spPr bwMode="auto">
          <a:xfrm>
            <a:off x="2335474" y="1667397"/>
            <a:ext cx="464275" cy="301029"/>
          </a:xfrm>
          <a:prstGeom prst="rect">
            <a:avLst/>
          </a:prstGeom>
          <a:solidFill>
            <a:schemeClr val="accent1"/>
          </a:solidFill>
          <a:ln w="12700">
            <a:solidFill>
              <a:schemeClr val="bg1"/>
            </a:solidFill>
            <a:miter lim="800000"/>
            <a:headEnd/>
            <a:tailEnd/>
          </a:ln>
          <a:effectLst/>
        </p:spPr>
        <p:txBody>
          <a:bodyPr wrap="none" lIns="10" tIns="4" rIns="10" bIns="4" anchor="ctr"/>
          <a:lstStyle>
            <a:lvl1pPr defTabSz="839788">
              <a:defRPr sz="2400">
                <a:solidFill>
                  <a:schemeClr val="tx1"/>
                </a:solidFill>
                <a:latin typeface="LindeDaxPowerPoint" panose="020B0500000000020000" pitchFamily="34" charset="0"/>
              </a:defRPr>
            </a:lvl1pPr>
            <a:lvl2pPr marL="420688" defTabSz="839788">
              <a:defRPr sz="2400">
                <a:solidFill>
                  <a:schemeClr val="tx1"/>
                </a:solidFill>
                <a:latin typeface="LindeDaxPowerPoint" panose="020B0500000000020000" pitchFamily="34" charset="0"/>
              </a:defRPr>
            </a:lvl2pPr>
            <a:lvl3pPr marL="839788" defTabSz="839788">
              <a:defRPr sz="2400">
                <a:solidFill>
                  <a:schemeClr val="tx1"/>
                </a:solidFill>
                <a:latin typeface="LindeDaxPowerPoint" panose="020B0500000000020000" pitchFamily="34" charset="0"/>
              </a:defRPr>
            </a:lvl3pPr>
            <a:lvl4pPr marL="1258888" defTabSz="839788">
              <a:defRPr sz="2400">
                <a:solidFill>
                  <a:schemeClr val="tx1"/>
                </a:solidFill>
                <a:latin typeface="LindeDaxPowerPoint" panose="020B0500000000020000" pitchFamily="34" charset="0"/>
              </a:defRPr>
            </a:lvl4pPr>
            <a:lvl5pPr marL="1679575" defTabSz="839788">
              <a:defRPr sz="2400">
                <a:solidFill>
                  <a:schemeClr val="tx1"/>
                </a:solidFill>
                <a:latin typeface="LindeDaxPowerPoint" panose="020B0500000000020000" pitchFamily="34" charset="0"/>
              </a:defRPr>
            </a:lvl5pPr>
            <a:lvl6pPr marL="2136775" defTabSz="839788" fontAlgn="base">
              <a:spcBef>
                <a:spcPct val="0"/>
              </a:spcBef>
              <a:spcAft>
                <a:spcPct val="0"/>
              </a:spcAft>
              <a:defRPr sz="2400">
                <a:solidFill>
                  <a:schemeClr val="tx1"/>
                </a:solidFill>
                <a:latin typeface="LindeDaxPowerPoint" panose="020B0500000000020000" pitchFamily="34" charset="0"/>
              </a:defRPr>
            </a:lvl6pPr>
            <a:lvl7pPr marL="2593975" defTabSz="839788" fontAlgn="base">
              <a:spcBef>
                <a:spcPct val="0"/>
              </a:spcBef>
              <a:spcAft>
                <a:spcPct val="0"/>
              </a:spcAft>
              <a:defRPr sz="2400">
                <a:solidFill>
                  <a:schemeClr val="tx1"/>
                </a:solidFill>
                <a:latin typeface="LindeDaxPowerPoint" panose="020B0500000000020000" pitchFamily="34" charset="0"/>
              </a:defRPr>
            </a:lvl7pPr>
            <a:lvl8pPr marL="3051175" defTabSz="839788" fontAlgn="base">
              <a:spcBef>
                <a:spcPct val="0"/>
              </a:spcBef>
              <a:spcAft>
                <a:spcPct val="0"/>
              </a:spcAft>
              <a:defRPr sz="2400">
                <a:solidFill>
                  <a:schemeClr val="tx1"/>
                </a:solidFill>
                <a:latin typeface="LindeDaxPowerPoint" panose="020B0500000000020000" pitchFamily="34" charset="0"/>
              </a:defRPr>
            </a:lvl8pPr>
            <a:lvl9pPr marL="3508375" defTabSz="839788" fontAlgn="base">
              <a:spcBef>
                <a:spcPct val="0"/>
              </a:spcBef>
              <a:spcAft>
                <a:spcPct val="0"/>
              </a:spcAft>
              <a:defRPr sz="2400">
                <a:solidFill>
                  <a:schemeClr val="tx1"/>
                </a:solidFill>
                <a:latin typeface="LindeDaxPowerPoint" panose="020B0500000000020000" pitchFamily="34" charset="0"/>
              </a:defRPr>
            </a:lvl9pPr>
          </a:lstStyle>
          <a:p>
            <a:pPr marL="0" marR="0" lvl="0" indent="0" algn="ctr" defTabSz="839788" rtl="0" eaLnBrk="0" fontAlgn="base" latinLnBrk="0" hangingPunct="0">
              <a:lnSpc>
                <a:spcPct val="100000"/>
              </a:lnSpc>
              <a:spcBef>
                <a:spcPct val="0"/>
              </a:spcBef>
              <a:spcAft>
                <a:spcPct val="0"/>
              </a:spcAft>
              <a:buClrTx/>
              <a:buSzTx/>
              <a:buFontTx/>
              <a:buNone/>
              <a:tabLst/>
              <a:defRPr/>
            </a:pPr>
            <a:r>
              <a:rPr lang="en-US" altLang="en-US" sz="800" b="1">
                <a:solidFill>
                  <a:srgbClr val="FFFFFF"/>
                </a:solidFill>
                <a:latin typeface="LindeDaxPowerPoint"/>
                <a:cs typeface="Arial" charset="0"/>
              </a:rPr>
              <a:t>5</a:t>
            </a:r>
            <a:endParaRPr kumimoji="0" lang="en-US" altLang="en-US" sz="800" b="1" i="0" u="none" strike="noStrike" kern="1200" cap="none" spc="0" normalizeH="0" baseline="0" noProof="0">
              <a:ln>
                <a:noFill/>
              </a:ln>
              <a:solidFill>
                <a:srgbClr val="FFFFFF"/>
              </a:solidFill>
              <a:effectLst/>
              <a:uLnTx/>
              <a:uFillTx/>
              <a:latin typeface="LindeDaxPowerPoint"/>
              <a:ea typeface="+mn-ea"/>
              <a:cs typeface="Arial" charset="0"/>
            </a:endParaRPr>
          </a:p>
        </p:txBody>
      </p:sp>
      <p:sp>
        <p:nvSpPr>
          <p:cNvPr id="120" name="Rectangle 35">
            <a:extLst>
              <a:ext uri="{FF2B5EF4-FFF2-40B4-BE49-F238E27FC236}">
                <a16:creationId xmlns:a16="http://schemas.microsoft.com/office/drawing/2014/main" id="{2D0F492E-491B-7411-88EE-15DA0DBB12A1}"/>
              </a:ext>
            </a:extLst>
          </p:cNvPr>
          <p:cNvSpPr>
            <a:spLocks noChangeArrowheads="1"/>
          </p:cNvSpPr>
          <p:nvPr/>
        </p:nvSpPr>
        <p:spPr bwMode="auto">
          <a:xfrm>
            <a:off x="5105215" y="1667397"/>
            <a:ext cx="464275" cy="297511"/>
          </a:xfrm>
          <a:prstGeom prst="rect">
            <a:avLst/>
          </a:prstGeom>
          <a:solidFill>
            <a:schemeClr val="accent1"/>
          </a:solidFill>
          <a:ln w="12700">
            <a:solidFill>
              <a:schemeClr val="bg1"/>
            </a:solidFill>
            <a:miter lim="800000"/>
            <a:headEnd/>
            <a:tailEnd/>
          </a:ln>
          <a:effectLst/>
        </p:spPr>
        <p:txBody>
          <a:bodyPr wrap="none" lIns="10" tIns="4" rIns="10" bIns="4" anchor="ctr"/>
          <a:lstStyle>
            <a:lvl1pPr defTabSz="839788">
              <a:defRPr sz="2400">
                <a:solidFill>
                  <a:schemeClr val="tx1"/>
                </a:solidFill>
                <a:latin typeface="LindeDaxPowerPoint" panose="020B0500000000020000" pitchFamily="34" charset="0"/>
              </a:defRPr>
            </a:lvl1pPr>
            <a:lvl2pPr marL="420688" defTabSz="839788">
              <a:defRPr sz="2400">
                <a:solidFill>
                  <a:schemeClr val="tx1"/>
                </a:solidFill>
                <a:latin typeface="LindeDaxPowerPoint" panose="020B0500000000020000" pitchFamily="34" charset="0"/>
              </a:defRPr>
            </a:lvl2pPr>
            <a:lvl3pPr marL="839788" defTabSz="839788">
              <a:defRPr sz="2400">
                <a:solidFill>
                  <a:schemeClr val="tx1"/>
                </a:solidFill>
                <a:latin typeface="LindeDaxPowerPoint" panose="020B0500000000020000" pitchFamily="34" charset="0"/>
              </a:defRPr>
            </a:lvl3pPr>
            <a:lvl4pPr marL="1258888" defTabSz="839788">
              <a:defRPr sz="2400">
                <a:solidFill>
                  <a:schemeClr val="tx1"/>
                </a:solidFill>
                <a:latin typeface="LindeDaxPowerPoint" panose="020B0500000000020000" pitchFamily="34" charset="0"/>
              </a:defRPr>
            </a:lvl4pPr>
            <a:lvl5pPr marL="1679575" defTabSz="839788">
              <a:defRPr sz="2400">
                <a:solidFill>
                  <a:schemeClr val="tx1"/>
                </a:solidFill>
                <a:latin typeface="LindeDaxPowerPoint" panose="020B0500000000020000" pitchFamily="34" charset="0"/>
              </a:defRPr>
            </a:lvl5pPr>
            <a:lvl6pPr marL="2136775" defTabSz="839788" fontAlgn="base">
              <a:spcBef>
                <a:spcPct val="0"/>
              </a:spcBef>
              <a:spcAft>
                <a:spcPct val="0"/>
              </a:spcAft>
              <a:defRPr sz="2400">
                <a:solidFill>
                  <a:schemeClr val="tx1"/>
                </a:solidFill>
                <a:latin typeface="LindeDaxPowerPoint" panose="020B0500000000020000" pitchFamily="34" charset="0"/>
              </a:defRPr>
            </a:lvl6pPr>
            <a:lvl7pPr marL="2593975" defTabSz="839788" fontAlgn="base">
              <a:spcBef>
                <a:spcPct val="0"/>
              </a:spcBef>
              <a:spcAft>
                <a:spcPct val="0"/>
              </a:spcAft>
              <a:defRPr sz="2400">
                <a:solidFill>
                  <a:schemeClr val="tx1"/>
                </a:solidFill>
                <a:latin typeface="LindeDaxPowerPoint" panose="020B0500000000020000" pitchFamily="34" charset="0"/>
              </a:defRPr>
            </a:lvl7pPr>
            <a:lvl8pPr marL="3051175" defTabSz="839788" fontAlgn="base">
              <a:spcBef>
                <a:spcPct val="0"/>
              </a:spcBef>
              <a:spcAft>
                <a:spcPct val="0"/>
              </a:spcAft>
              <a:defRPr sz="2400">
                <a:solidFill>
                  <a:schemeClr val="tx1"/>
                </a:solidFill>
                <a:latin typeface="LindeDaxPowerPoint" panose="020B0500000000020000" pitchFamily="34" charset="0"/>
              </a:defRPr>
            </a:lvl8pPr>
            <a:lvl9pPr marL="3508375" defTabSz="839788" fontAlgn="base">
              <a:spcBef>
                <a:spcPct val="0"/>
              </a:spcBef>
              <a:spcAft>
                <a:spcPct val="0"/>
              </a:spcAft>
              <a:defRPr sz="2400">
                <a:solidFill>
                  <a:schemeClr val="tx1"/>
                </a:solidFill>
                <a:latin typeface="LindeDaxPowerPoint" panose="020B0500000000020000" pitchFamily="34" charset="0"/>
              </a:defRPr>
            </a:lvl9pPr>
          </a:lstStyle>
          <a:p>
            <a:pPr marL="0" marR="0" lvl="0" indent="0" algn="ctr" defTabSz="839788" rtl="0" eaLnBrk="0" fontAlgn="base" latinLnBrk="0" hangingPunct="0">
              <a:lnSpc>
                <a:spcPct val="100000"/>
              </a:lnSpc>
              <a:spcBef>
                <a:spcPct val="0"/>
              </a:spcBef>
              <a:spcAft>
                <a:spcPct val="0"/>
              </a:spcAft>
              <a:buClrTx/>
              <a:buSzTx/>
              <a:buFontTx/>
              <a:buNone/>
              <a:tabLst/>
              <a:defRPr/>
            </a:pPr>
            <a:r>
              <a:rPr kumimoji="0" lang="en-US" altLang="en-US" sz="800" b="1" i="0" u="none" strike="noStrike" kern="1200" cap="none" spc="0" normalizeH="0" baseline="0" noProof="0">
                <a:ln>
                  <a:noFill/>
                </a:ln>
                <a:solidFill>
                  <a:srgbClr val="FFFFFF"/>
                </a:solidFill>
                <a:effectLst/>
                <a:uLnTx/>
                <a:uFillTx/>
                <a:latin typeface="LindeDaxPowerPoint"/>
                <a:ea typeface="+mn-ea"/>
                <a:cs typeface="Arial" charset="0"/>
              </a:rPr>
              <a:t>11</a:t>
            </a:r>
          </a:p>
        </p:txBody>
      </p:sp>
      <p:sp>
        <p:nvSpPr>
          <p:cNvPr id="121" name="Rectangle 35">
            <a:extLst>
              <a:ext uri="{FF2B5EF4-FFF2-40B4-BE49-F238E27FC236}">
                <a16:creationId xmlns:a16="http://schemas.microsoft.com/office/drawing/2014/main" id="{4681E565-1067-D50B-A678-BEC30E5E34C5}"/>
              </a:ext>
            </a:extLst>
          </p:cNvPr>
          <p:cNvSpPr>
            <a:spLocks noChangeArrowheads="1"/>
          </p:cNvSpPr>
          <p:nvPr/>
        </p:nvSpPr>
        <p:spPr bwMode="auto">
          <a:xfrm>
            <a:off x="5571202" y="1667397"/>
            <a:ext cx="464275" cy="297511"/>
          </a:xfrm>
          <a:prstGeom prst="rect">
            <a:avLst/>
          </a:prstGeom>
          <a:solidFill>
            <a:schemeClr val="accent1"/>
          </a:solidFill>
          <a:ln w="12700">
            <a:solidFill>
              <a:schemeClr val="bg1"/>
            </a:solidFill>
            <a:miter lim="800000"/>
            <a:headEnd/>
            <a:tailEnd/>
          </a:ln>
          <a:effectLst/>
        </p:spPr>
        <p:txBody>
          <a:bodyPr wrap="none" lIns="10" tIns="4" rIns="10" bIns="4" anchor="ctr"/>
          <a:lstStyle>
            <a:lvl1pPr defTabSz="839788">
              <a:defRPr sz="2400">
                <a:solidFill>
                  <a:schemeClr val="tx1"/>
                </a:solidFill>
                <a:latin typeface="LindeDaxPowerPoint" panose="020B0500000000020000" pitchFamily="34" charset="0"/>
              </a:defRPr>
            </a:lvl1pPr>
            <a:lvl2pPr marL="420688" defTabSz="839788">
              <a:defRPr sz="2400">
                <a:solidFill>
                  <a:schemeClr val="tx1"/>
                </a:solidFill>
                <a:latin typeface="LindeDaxPowerPoint" panose="020B0500000000020000" pitchFamily="34" charset="0"/>
              </a:defRPr>
            </a:lvl2pPr>
            <a:lvl3pPr marL="839788" defTabSz="839788">
              <a:defRPr sz="2400">
                <a:solidFill>
                  <a:schemeClr val="tx1"/>
                </a:solidFill>
                <a:latin typeface="LindeDaxPowerPoint" panose="020B0500000000020000" pitchFamily="34" charset="0"/>
              </a:defRPr>
            </a:lvl3pPr>
            <a:lvl4pPr marL="1258888" defTabSz="839788">
              <a:defRPr sz="2400">
                <a:solidFill>
                  <a:schemeClr val="tx1"/>
                </a:solidFill>
                <a:latin typeface="LindeDaxPowerPoint" panose="020B0500000000020000" pitchFamily="34" charset="0"/>
              </a:defRPr>
            </a:lvl4pPr>
            <a:lvl5pPr marL="1679575" defTabSz="839788">
              <a:defRPr sz="2400">
                <a:solidFill>
                  <a:schemeClr val="tx1"/>
                </a:solidFill>
                <a:latin typeface="LindeDaxPowerPoint" panose="020B0500000000020000" pitchFamily="34" charset="0"/>
              </a:defRPr>
            </a:lvl5pPr>
            <a:lvl6pPr marL="2136775" defTabSz="839788" fontAlgn="base">
              <a:spcBef>
                <a:spcPct val="0"/>
              </a:spcBef>
              <a:spcAft>
                <a:spcPct val="0"/>
              </a:spcAft>
              <a:defRPr sz="2400">
                <a:solidFill>
                  <a:schemeClr val="tx1"/>
                </a:solidFill>
                <a:latin typeface="LindeDaxPowerPoint" panose="020B0500000000020000" pitchFamily="34" charset="0"/>
              </a:defRPr>
            </a:lvl6pPr>
            <a:lvl7pPr marL="2593975" defTabSz="839788" fontAlgn="base">
              <a:spcBef>
                <a:spcPct val="0"/>
              </a:spcBef>
              <a:spcAft>
                <a:spcPct val="0"/>
              </a:spcAft>
              <a:defRPr sz="2400">
                <a:solidFill>
                  <a:schemeClr val="tx1"/>
                </a:solidFill>
                <a:latin typeface="LindeDaxPowerPoint" panose="020B0500000000020000" pitchFamily="34" charset="0"/>
              </a:defRPr>
            </a:lvl7pPr>
            <a:lvl8pPr marL="3051175" defTabSz="839788" fontAlgn="base">
              <a:spcBef>
                <a:spcPct val="0"/>
              </a:spcBef>
              <a:spcAft>
                <a:spcPct val="0"/>
              </a:spcAft>
              <a:defRPr sz="2400">
                <a:solidFill>
                  <a:schemeClr val="tx1"/>
                </a:solidFill>
                <a:latin typeface="LindeDaxPowerPoint" panose="020B0500000000020000" pitchFamily="34" charset="0"/>
              </a:defRPr>
            </a:lvl8pPr>
            <a:lvl9pPr marL="3508375" defTabSz="839788" fontAlgn="base">
              <a:spcBef>
                <a:spcPct val="0"/>
              </a:spcBef>
              <a:spcAft>
                <a:spcPct val="0"/>
              </a:spcAft>
              <a:defRPr sz="2400">
                <a:solidFill>
                  <a:schemeClr val="tx1"/>
                </a:solidFill>
                <a:latin typeface="LindeDaxPowerPoint" panose="020B0500000000020000" pitchFamily="34" charset="0"/>
              </a:defRPr>
            </a:lvl9pPr>
          </a:lstStyle>
          <a:p>
            <a:pPr marL="0" marR="0" lvl="0" indent="0" algn="ctr" defTabSz="839788" rtl="0" eaLnBrk="0" fontAlgn="base" latinLnBrk="0" hangingPunct="0">
              <a:lnSpc>
                <a:spcPct val="100000"/>
              </a:lnSpc>
              <a:spcBef>
                <a:spcPct val="0"/>
              </a:spcBef>
              <a:spcAft>
                <a:spcPct val="0"/>
              </a:spcAft>
              <a:buClrTx/>
              <a:buSzTx/>
              <a:buFontTx/>
              <a:buNone/>
              <a:tabLst/>
              <a:defRPr/>
            </a:pPr>
            <a:r>
              <a:rPr kumimoji="0" lang="en-US" altLang="en-US" sz="800" b="1" i="0" u="none" strike="noStrike" kern="1200" cap="none" spc="0" normalizeH="0" baseline="0" noProof="0">
                <a:ln>
                  <a:noFill/>
                </a:ln>
                <a:solidFill>
                  <a:srgbClr val="FFFFFF"/>
                </a:solidFill>
                <a:effectLst/>
                <a:uLnTx/>
                <a:uFillTx/>
                <a:latin typeface="LindeDaxPowerPoint"/>
                <a:ea typeface="+mn-ea"/>
                <a:cs typeface="Arial" charset="0"/>
              </a:rPr>
              <a:t>12</a:t>
            </a:r>
          </a:p>
        </p:txBody>
      </p:sp>
      <p:sp>
        <p:nvSpPr>
          <p:cNvPr id="180" name="Rectangle 25">
            <a:extLst>
              <a:ext uri="{FF2B5EF4-FFF2-40B4-BE49-F238E27FC236}">
                <a16:creationId xmlns:a16="http://schemas.microsoft.com/office/drawing/2014/main" id="{37EDB8A7-0335-D239-3BD3-EB769BE1DA85}"/>
              </a:ext>
            </a:extLst>
          </p:cNvPr>
          <p:cNvSpPr>
            <a:spLocks noChangeArrowheads="1"/>
          </p:cNvSpPr>
          <p:nvPr/>
        </p:nvSpPr>
        <p:spPr bwMode="auto">
          <a:xfrm>
            <a:off x="1404482" y="1667397"/>
            <a:ext cx="465861" cy="297511"/>
          </a:xfrm>
          <a:prstGeom prst="rect">
            <a:avLst/>
          </a:prstGeom>
          <a:solidFill>
            <a:schemeClr val="accent1"/>
          </a:solidFill>
          <a:ln w="12700">
            <a:solidFill>
              <a:schemeClr val="bg1"/>
            </a:solidFill>
            <a:miter lim="800000"/>
            <a:headEnd/>
            <a:tailEnd/>
          </a:ln>
          <a:effectLst/>
        </p:spPr>
        <p:txBody>
          <a:bodyPr wrap="none" lIns="10" tIns="4" rIns="10" bIns="4" anchor="ctr"/>
          <a:lstStyle>
            <a:lvl1pPr defTabSz="839788">
              <a:defRPr sz="2400">
                <a:solidFill>
                  <a:schemeClr val="tx1"/>
                </a:solidFill>
                <a:latin typeface="LindeDaxPowerPoint" panose="020B0500000000020000" pitchFamily="34" charset="0"/>
              </a:defRPr>
            </a:lvl1pPr>
            <a:lvl2pPr marL="420688" defTabSz="839788">
              <a:defRPr sz="2400">
                <a:solidFill>
                  <a:schemeClr val="tx1"/>
                </a:solidFill>
                <a:latin typeface="LindeDaxPowerPoint" panose="020B0500000000020000" pitchFamily="34" charset="0"/>
              </a:defRPr>
            </a:lvl2pPr>
            <a:lvl3pPr marL="839788" defTabSz="839788">
              <a:defRPr sz="2400">
                <a:solidFill>
                  <a:schemeClr val="tx1"/>
                </a:solidFill>
                <a:latin typeface="LindeDaxPowerPoint" panose="020B0500000000020000" pitchFamily="34" charset="0"/>
              </a:defRPr>
            </a:lvl3pPr>
            <a:lvl4pPr marL="1258888" defTabSz="839788">
              <a:defRPr sz="2400">
                <a:solidFill>
                  <a:schemeClr val="tx1"/>
                </a:solidFill>
                <a:latin typeface="LindeDaxPowerPoint" panose="020B0500000000020000" pitchFamily="34" charset="0"/>
              </a:defRPr>
            </a:lvl4pPr>
            <a:lvl5pPr marL="1679575" defTabSz="839788">
              <a:defRPr sz="2400">
                <a:solidFill>
                  <a:schemeClr val="tx1"/>
                </a:solidFill>
                <a:latin typeface="LindeDaxPowerPoint" panose="020B0500000000020000" pitchFamily="34" charset="0"/>
              </a:defRPr>
            </a:lvl5pPr>
            <a:lvl6pPr marL="2136775" defTabSz="839788" fontAlgn="base">
              <a:spcBef>
                <a:spcPct val="0"/>
              </a:spcBef>
              <a:spcAft>
                <a:spcPct val="0"/>
              </a:spcAft>
              <a:defRPr sz="2400">
                <a:solidFill>
                  <a:schemeClr val="tx1"/>
                </a:solidFill>
                <a:latin typeface="LindeDaxPowerPoint" panose="020B0500000000020000" pitchFamily="34" charset="0"/>
              </a:defRPr>
            </a:lvl6pPr>
            <a:lvl7pPr marL="2593975" defTabSz="839788" fontAlgn="base">
              <a:spcBef>
                <a:spcPct val="0"/>
              </a:spcBef>
              <a:spcAft>
                <a:spcPct val="0"/>
              </a:spcAft>
              <a:defRPr sz="2400">
                <a:solidFill>
                  <a:schemeClr val="tx1"/>
                </a:solidFill>
                <a:latin typeface="LindeDaxPowerPoint" panose="020B0500000000020000" pitchFamily="34" charset="0"/>
              </a:defRPr>
            </a:lvl7pPr>
            <a:lvl8pPr marL="3051175" defTabSz="839788" fontAlgn="base">
              <a:spcBef>
                <a:spcPct val="0"/>
              </a:spcBef>
              <a:spcAft>
                <a:spcPct val="0"/>
              </a:spcAft>
              <a:defRPr sz="2400">
                <a:solidFill>
                  <a:schemeClr val="tx1"/>
                </a:solidFill>
                <a:latin typeface="LindeDaxPowerPoint" panose="020B0500000000020000" pitchFamily="34" charset="0"/>
              </a:defRPr>
            </a:lvl8pPr>
            <a:lvl9pPr marL="3508375" defTabSz="839788" fontAlgn="base">
              <a:spcBef>
                <a:spcPct val="0"/>
              </a:spcBef>
              <a:spcAft>
                <a:spcPct val="0"/>
              </a:spcAft>
              <a:defRPr sz="2400">
                <a:solidFill>
                  <a:schemeClr val="tx1"/>
                </a:solidFill>
                <a:latin typeface="LindeDaxPowerPoint" panose="020B0500000000020000" pitchFamily="34" charset="0"/>
              </a:defRPr>
            </a:lvl9pPr>
          </a:lstStyle>
          <a:p>
            <a:pPr marL="0" marR="0" lvl="0" indent="0" algn="ctr" defTabSz="839788" rtl="0" eaLnBrk="0" fontAlgn="base" latinLnBrk="0" hangingPunct="0">
              <a:lnSpc>
                <a:spcPct val="100000"/>
              </a:lnSpc>
              <a:spcBef>
                <a:spcPct val="0"/>
              </a:spcBef>
              <a:spcAft>
                <a:spcPct val="0"/>
              </a:spcAft>
              <a:buClrTx/>
              <a:buSzTx/>
              <a:buFontTx/>
              <a:buNone/>
              <a:tabLst/>
              <a:defRPr/>
            </a:pPr>
            <a:r>
              <a:rPr kumimoji="0" lang="en-US" altLang="en-US" sz="800" b="1" i="0" u="none" strike="noStrike" kern="1200" cap="none" spc="0" normalizeH="0" baseline="0" noProof="0">
                <a:ln>
                  <a:noFill/>
                </a:ln>
                <a:solidFill>
                  <a:srgbClr val="FFFFFF"/>
                </a:solidFill>
                <a:effectLst/>
                <a:uLnTx/>
                <a:uFillTx/>
                <a:latin typeface="LindeDaxPowerPoint"/>
                <a:ea typeface="+mn-ea"/>
                <a:cs typeface="Arial" charset="0"/>
              </a:rPr>
              <a:t>3</a:t>
            </a:r>
          </a:p>
        </p:txBody>
      </p:sp>
      <p:sp>
        <p:nvSpPr>
          <p:cNvPr id="286" name="Rectangle 25">
            <a:extLst>
              <a:ext uri="{FF2B5EF4-FFF2-40B4-BE49-F238E27FC236}">
                <a16:creationId xmlns:a16="http://schemas.microsoft.com/office/drawing/2014/main" id="{F3A79A6C-87BF-BC53-9F3F-F3632E11E331}"/>
              </a:ext>
            </a:extLst>
          </p:cNvPr>
          <p:cNvSpPr>
            <a:spLocks noChangeArrowheads="1"/>
          </p:cNvSpPr>
          <p:nvPr/>
        </p:nvSpPr>
        <p:spPr bwMode="auto">
          <a:xfrm>
            <a:off x="1869385" y="1667397"/>
            <a:ext cx="465861" cy="297511"/>
          </a:xfrm>
          <a:prstGeom prst="rect">
            <a:avLst/>
          </a:prstGeom>
          <a:solidFill>
            <a:schemeClr val="accent1"/>
          </a:solidFill>
          <a:ln w="12700">
            <a:solidFill>
              <a:schemeClr val="bg1"/>
            </a:solidFill>
            <a:miter lim="800000"/>
            <a:headEnd/>
            <a:tailEnd/>
          </a:ln>
          <a:effectLst/>
        </p:spPr>
        <p:txBody>
          <a:bodyPr wrap="none" lIns="10" tIns="4" rIns="10" bIns="4" anchor="ctr"/>
          <a:lstStyle>
            <a:lvl1pPr defTabSz="839788">
              <a:defRPr sz="2400">
                <a:solidFill>
                  <a:schemeClr val="tx1"/>
                </a:solidFill>
                <a:latin typeface="LindeDaxPowerPoint" panose="020B0500000000020000" pitchFamily="34" charset="0"/>
              </a:defRPr>
            </a:lvl1pPr>
            <a:lvl2pPr marL="420688" defTabSz="839788">
              <a:defRPr sz="2400">
                <a:solidFill>
                  <a:schemeClr val="tx1"/>
                </a:solidFill>
                <a:latin typeface="LindeDaxPowerPoint" panose="020B0500000000020000" pitchFamily="34" charset="0"/>
              </a:defRPr>
            </a:lvl2pPr>
            <a:lvl3pPr marL="839788" defTabSz="839788">
              <a:defRPr sz="2400">
                <a:solidFill>
                  <a:schemeClr val="tx1"/>
                </a:solidFill>
                <a:latin typeface="LindeDaxPowerPoint" panose="020B0500000000020000" pitchFamily="34" charset="0"/>
              </a:defRPr>
            </a:lvl3pPr>
            <a:lvl4pPr marL="1258888" defTabSz="839788">
              <a:defRPr sz="2400">
                <a:solidFill>
                  <a:schemeClr val="tx1"/>
                </a:solidFill>
                <a:latin typeface="LindeDaxPowerPoint" panose="020B0500000000020000" pitchFamily="34" charset="0"/>
              </a:defRPr>
            </a:lvl4pPr>
            <a:lvl5pPr marL="1679575" defTabSz="839788">
              <a:defRPr sz="2400">
                <a:solidFill>
                  <a:schemeClr val="tx1"/>
                </a:solidFill>
                <a:latin typeface="LindeDaxPowerPoint" panose="020B0500000000020000" pitchFamily="34" charset="0"/>
              </a:defRPr>
            </a:lvl5pPr>
            <a:lvl6pPr marL="2136775" defTabSz="839788" fontAlgn="base">
              <a:spcBef>
                <a:spcPct val="0"/>
              </a:spcBef>
              <a:spcAft>
                <a:spcPct val="0"/>
              </a:spcAft>
              <a:defRPr sz="2400">
                <a:solidFill>
                  <a:schemeClr val="tx1"/>
                </a:solidFill>
                <a:latin typeface="LindeDaxPowerPoint" panose="020B0500000000020000" pitchFamily="34" charset="0"/>
              </a:defRPr>
            </a:lvl6pPr>
            <a:lvl7pPr marL="2593975" defTabSz="839788" fontAlgn="base">
              <a:spcBef>
                <a:spcPct val="0"/>
              </a:spcBef>
              <a:spcAft>
                <a:spcPct val="0"/>
              </a:spcAft>
              <a:defRPr sz="2400">
                <a:solidFill>
                  <a:schemeClr val="tx1"/>
                </a:solidFill>
                <a:latin typeface="LindeDaxPowerPoint" panose="020B0500000000020000" pitchFamily="34" charset="0"/>
              </a:defRPr>
            </a:lvl7pPr>
            <a:lvl8pPr marL="3051175" defTabSz="839788" fontAlgn="base">
              <a:spcBef>
                <a:spcPct val="0"/>
              </a:spcBef>
              <a:spcAft>
                <a:spcPct val="0"/>
              </a:spcAft>
              <a:defRPr sz="2400">
                <a:solidFill>
                  <a:schemeClr val="tx1"/>
                </a:solidFill>
                <a:latin typeface="LindeDaxPowerPoint" panose="020B0500000000020000" pitchFamily="34" charset="0"/>
              </a:defRPr>
            </a:lvl8pPr>
            <a:lvl9pPr marL="3508375" defTabSz="839788" fontAlgn="base">
              <a:spcBef>
                <a:spcPct val="0"/>
              </a:spcBef>
              <a:spcAft>
                <a:spcPct val="0"/>
              </a:spcAft>
              <a:defRPr sz="2400">
                <a:solidFill>
                  <a:schemeClr val="tx1"/>
                </a:solidFill>
                <a:latin typeface="LindeDaxPowerPoint" panose="020B0500000000020000" pitchFamily="34" charset="0"/>
              </a:defRPr>
            </a:lvl9pPr>
          </a:lstStyle>
          <a:p>
            <a:pPr marL="0" marR="0" lvl="0" indent="0" algn="ctr" defTabSz="839788" rtl="0" eaLnBrk="0" fontAlgn="base" latinLnBrk="0" hangingPunct="0">
              <a:lnSpc>
                <a:spcPct val="100000"/>
              </a:lnSpc>
              <a:spcBef>
                <a:spcPct val="0"/>
              </a:spcBef>
              <a:spcAft>
                <a:spcPct val="0"/>
              </a:spcAft>
              <a:buClrTx/>
              <a:buSzTx/>
              <a:buFontTx/>
              <a:buNone/>
              <a:tabLst/>
              <a:defRPr/>
            </a:pPr>
            <a:r>
              <a:rPr kumimoji="0" lang="en-US" altLang="en-US" sz="800" b="1" i="0" u="none" strike="noStrike" kern="1200" cap="none" spc="0" normalizeH="0" baseline="0" noProof="0">
                <a:ln>
                  <a:noFill/>
                </a:ln>
                <a:solidFill>
                  <a:srgbClr val="FFFFFF"/>
                </a:solidFill>
                <a:effectLst/>
                <a:uLnTx/>
                <a:uFillTx/>
                <a:latin typeface="LindeDaxPowerPoint"/>
                <a:ea typeface="+mn-ea"/>
                <a:cs typeface="Arial" charset="0"/>
              </a:rPr>
              <a:t>4</a:t>
            </a:r>
          </a:p>
        </p:txBody>
      </p:sp>
      <p:sp>
        <p:nvSpPr>
          <p:cNvPr id="112" name="Rectangle 20">
            <a:extLst>
              <a:ext uri="{FF2B5EF4-FFF2-40B4-BE49-F238E27FC236}">
                <a16:creationId xmlns:a16="http://schemas.microsoft.com/office/drawing/2014/main" id="{07D1863F-8AD1-8661-5422-22205255BFED}"/>
              </a:ext>
            </a:extLst>
          </p:cNvPr>
          <p:cNvSpPr>
            <a:spLocks noChangeArrowheads="1"/>
          </p:cNvSpPr>
          <p:nvPr/>
        </p:nvSpPr>
        <p:spPr bwMode="auto">
          <a:xfrm>
            <a:off x="2798787" y="1667397"/>
            <a:ext cx="465861" cy="297511"/>
          </a:xfrm>
          <a:prstGeom prst="rect">
            <a:avLst/>
          </a:prstGeom>
          <a:solidFill>
            <a:schemeClr val="accent1"/>
          </a:solidFill>
          <a:ln w="12700">
            <a:solidFill>
              <a:schemeClr val="bg1"/>
            </a:solidFill>
            <a:miter lim="800000"/>
            <a:headEnd/>
            <a:tailEnd/>
          </a:ln>
          <a:effectLst/>
        </p:spPr>
        <p:txBody>
          <a:bodyPr wrap="none" lIns="10" tIns="4" rIns="10" bIns="4" anchor="ctr"/>
          <a:lstStyle>
            <a:lvl1pPr defTabSz="839788">
              <a:defRPr sz="2400">
                <a:solidFill>
                  <a:schemeClr val="tx1"/>
                </a:solidFill>
                <a:latin typeface="LindeDaxPowerPoint" panose="020B0500000000020000" pitchFamily="34" charset="0"/>
              </a:defRPr>
            </a:lvl1pPr>
            <a:lvl2pPr marL="420688" defTabSz="839788">
              <a:defRPr sz="2400">
                <a:solidFill>
                  <a:schemeClr val="tx1"/>
                </a:solidFill>
                <a:latin typeface="LindeDaxPowerPoint" panose="020B0500000000020000" pitchFamily="34" charset="0"/>
              </a:defRPr>
            </a:lvl2pPr>
            <a:lvl3pPr marL="839788" defTabSz="839788">
              <a:defRPr sz="2400">
                <a:solidFill>
                  <a:schemeClr val="tx1"/>
                </a:solidFill>
                <a:latin typeface="LindeDaxPowerPoint" panose="020B0500000000020000" pitchFamily="34" charset="0"/>
              </a:defRPr>
            </a:lvl3pPr>
            <a:lvl4pPr marL="1258888" defTabSz="839788">
              <a:defRPr sz="2400">
                <a:solidFill>
                  <a:schemeClr val="tx1"/>
                </a:solidFill>
                <a:latin typeface="LindeDaxPowerPoint" panose="020B0500000000020000" pitchFamily="34" charset="0"/>
              </a:defRPr>
            </a:lvl4pPr>
            <a:lvl5pPr marL="1679575" defTabSz="839788">
              <a:defRPr sz="2400">
                <a:solidFill>
                  <a:schemeClr val="tx1"/>
                </a:solidFill>
                <a:latin typeface="LindeDaxPowerPoint" panose="020B0500000000020000" pitchFamily="34" charset="0"/>
              </a:defRPr>
            </a:lvl5pPr>
            <a:lvl6pPr marL="2136775" defTabSz="839788" fontAlgn="base">
              <a:spcBef>
                <a:spcPct val="0"/>
              </a:spcBef>
              <a:spcAft>
                <a:spcPct val="0"/>
              </a:spcAft>
              <a:defRPr sz="2400">
                <a:solidFill>
                  <a:schemeClr val="tx1"/>
                </a:solidFill>
                <a:latin typeface="LindeDaxPowerPoint" panose="020B0500000000020000" pitchFamily="34" charset="0"/>
              </a:defRPr>
            </a:lvl6pPr>
            <a:lvl7pPr marL="2593975" defTabSz="839788" fontAlgn="base">
              <a:spcBef>
                <a:spcPct val="0"/>
              </a:spcBef>
              <a:spcAft>
                <a:spcPct val="0"/>
              </a:spcAft>
              <a:defRPr sz="2400">
                <a:solidFill>
                  <a:schemeClr val="tx1"/>
                </a:solidFill>
                <a:latin typeface="LindeDaxPowerPoint" panose="020B0500000000020000" pitchFamily="34" charset="0"/>
              </a:defRPr>
            </a:lvl7pPr>
            <a:lvl8pPr marL="3051175" defTabSz="839788" fontAlgn="base">
              <a:spcBef>
                <a:spcPct val="0"/>
              </a:spcBef>
              <a:spcAft>
                <a:spcPct val="0"/>
              </a:spcAft>
              <a:defRPr sz="2400">
                <a:solidFill>
                  <a:schemeClr val="tx1"/>
                </a:solidFill>
                <a:latin typeface="LindeDaxPowerPoint" panose="020B0500000000020000" pitchFamily="34" charset="0"/>
              </a:defRPr>
            </a:lvl8pPr>
            <a:lvl9pPr marL="3508375" defTabSz="839788" fontAlgn="base">
              <a:spcBef>
                <a:spcPct val="0"/>
              </a:spcBef>
              <a:spcAft>
                <a:spcPct val="0"/>
              </a:spcAft>
              <a:defRPr sz="2400">
                <a:solidFill>
                  <a:schemeClr val="tx1"/>
                </a:solidFill>
                <a:latin typeface="LindeDaxPowerPoint" panose="020B0500000000020000" pitchFamily="34" charset="0"/>
              </a:defRPr>
            </a:lvl9pPr>
          </a:lstStyle>
          <a:p>
            <a:pPr marL="0" marR="0" lvl="0" indent="0" algn="ctr" defTabSz="839788" rtl="0" eaLnBrk="0" fontAlgn="base" latinLnBrk="0" hangingPunct="0">
              <a:lnSpc>
                <a:spcPct val="100000"/>
              </a:lnSpc>
              <a:spcBef>
                <a:spcPct val="0"/>
              </a:spcBef>
              <a:spcAft>
                <a:spcPct val="0"/>
              </a:spcAft>
              <a:buClrTx/>
              <a:buSzTx/>
              <a:buFontTx/>
              <a:buNone/>
              <a:tabLst/>
              <a:defRPr/>
            </a:pPr>
            <a:r>
              <a:rPr kumimoji="0" lang="en-US" altLang="en-US" sz="800" b="1" i="0" u="none" strike="noStrike" kern="1200" cap="none" spc="0" normalizeH="0" baseline="0" noProof="0">
                <a:ln>
                  <a:noFill/>
                </a:ln>
                <a:solidFill>
                  <a:srgbClr val="FFFFFF"/>
                </a:solidFill>
                <a:effectLst/>
                <a:uLnTx/>
                <a:uFillTx/>
                <a:latin typeface="LindeDaxPowerPoint"/>
                <a:ea typeface="+mn-ea"/>
                <a:cs typeface="Arial" charset="0"/>
              </a:rPr>
              <a:t>6</a:t>
            </a:r>
          </a:p>
        </p:txBody>
      </p:sp>
      <p:sp>
        <p:nvSpPr>
          <p:cNvPr id="114" name="Rectangle 21">
            <a:extLst>
              <a:ext uri="{FF2B5EF4-FFF2-40B4-BE49-F238E27FC236}">
                <a16:creationId xmlns:a16="http://schemas.microsoft.com/office/drawing/2014/main" id="{0EF8F1D3-DD18-5AE0-A75B-D654138C311E}"/>
              </a:ext>
            </a:extLst>
          </p:cNvPr>
          <p:cNvSpPr>
            <a:spLocks noChangeArrowheads="1"/>
          </p:cNvSpPr>
          <p:nvPr/>
        </p:nvSpPr>
        <p:spPr bwMode="auto">
          <a:xfrm>
            <a:off x="3263686" y="1667397"/>
            <a:ext cx="464276" cy="297511"/>
          </a:xfrm>
          <a:prstGeom prst="rect">
            <a:avLst/>
          </a:prstGeom>
          <a:solidFill>
            <a:schemeClr val="accent1"/>
          </a:solidFill>
          <a:ln w="12700">
            <a:solidFill>
              <a:schemeClr val="bg1"/>
            </a:solidFill>
            <a:miter lim="800000"/>
            <a:headEnd/>
            <a:tailEnd/>
          </a:ln>
          <a:effectLst/>
        </p:spPr>
        <p:txBody>
          <a:bodyPr wrap="none" lIns="10" tIns="4" rIns="10" bIns="4" anchor="ctr"/>
          <a:lstStyle>
            <a:lvl1pPr defTabSz="839788">
              <a:defRPr sz="2400">
                <a:solidFill>
                  <a:schemeClr val="tx1"/>
                </a:solidFill>
                <a:latin typeface="LindeDaxPowerPoint" panose="020B0500000000020000" pitchFamily="34" charset="0"/>
              </a:defRPr>
            </a:lvl1pPr>
            <a:lvl2pPr marL="420688" defTabSz="839788">
              <a:defRPr sz="2400">
                <a:solidFill>
                  <a:schemeClr val="tx1"/>
                </a:solidFill>
                <a:latin typeface="LindeDaxPowerPoint" panose="020B0500000000020000" pitchFamily="34" charset="0"/>
              </a:defRPr>
            </a:lvl2pPr>
            <a:lvl3pPr marL="839788" defTabSz="839788">
              <a:defRPr sz="2400">
                <a:solidFill>
                  <a:schemeClr val="tx1"/>
                </a:solidFill>
                <a:latin typeface="LindeDaxPowerPoint" panose="020B0500000000020000" pitchFamily="34" charset="0"/>
              </a:defRPr>
            </a:lvl3pPr>
            <a:lvl4pPr marL="1258888" defTabSz="839788">
              <a:defRPr sz="2400">
                <a:solidFill>
                  <a:schemeClr val="tx1"/>
                </a:solidFill>
                <a:latin typeface="LindeDaxPowerPoint" panose="020B0500000000020000" pitchFamily="34" charset="0"/>
              </a:defRPr>
            </a:lvl4pPr>
            <a:lvl5pPr marL="1679575" defTabSz="839788">
              <a:defRPr sz="2400">
                <a:solidFill>
                  <a:schemeClr val="tx1"/>
                </a:solidFill>
                <a:latin typeface="LindeDaxPowerPoint" panose="020B0500000000020000" pitchFamily="34" charset="0"/>
              </a:defRPr>
            </a:lvl5pPr>
            <a:lvl6pPr marL="2136775" defTabSz="839788" fontAlgn="base">
              <a:spcBef>
                <a:spcPct val="0"/>
              </a:spcBef>
              <a:spcAft>
                <a:spcPct val="0"/>
              </a:spcAft>
              <a:defRPr sz="2400">
                <a:solidFill>
                  <a:schemeClr val="tx1"/>
                </a:solidFill>
                <a:latin typeface="LindeDaxPowerPoint" panose="020B0500000000020000" pitchFamily="34" charset="0"/>
              </a:defRPr>
            </a:lvl6pPr>
            <a:lvl7pPr marL="2593975" defTabSz="839788" fontAlgn="base">
              <a:spcBef>
                <a:spcPct val="0"/>
              </a:spcBef>
              <a:spcAft>
                <a:spcPct val="0"/>
              </a:spcAft>
              <a:defRPr sz="2400">
                <a:solidFill>
                  <a:schemeClr val="tx1"/>
                </a:solidFill>
                <a:latin typeface="LindeDaxPowerPoint" panose="020B0500000000020000" pitchFamily="34" charset="0"/>
              </a:defRPr>
            </a:lvl7pPr>
            <a:lvl8pPr marL="3051175" defTabSz="839788" fontAlgn="base">
              <a:spcBef>
                <a:spcPct val="0"/>
              </a:spcBef>
              <a:spcAft>
                <a:spcPct val="0"/>
              </a:spcAft>
              <a:defRPr sz="2400">
                <a:solidFill>
                  <a:schemeClr val="tx1"/>
                </a:solidFill>
                <a:latin typeface="LindeDaxPowerPoint" panose="020B0500000000020000" pitchFamily="34" charset="0"/>
              </a:defRPr>
            </a:lvl8pPr>
            <a:lvl9pPr marL="3508375" defTabSz="839788" fontAlgn="base">
              <a:spcBef>
                <a:spcPct val="0"/>
              </a:spcBef>
              <a:spcAft>
                <a:spcPct val="0"/>
              </a:spcAft>
              <a:defRPr sz="2400">
                <a:solidFill>
                  <a:schemeClr val="tx1"/>
                </a:solidFill>
                <a:latin typeface="LindeDaxPowerPoint" panose="020B0500000000020000" pitchFamily="34" charset="0"/>
              </a:defRPr>
            </a:lvl9pPr>
          </a:lstStyle>
          <a:p>
            <a:pPr marL="0" marR="0" lvl="0" indent="0" algn="ctr" defTabSz="839788" rtl="0" eaLnBrk="0" fontAlgn="base" latinLnBrk="0" hangingPunct="0">
              <a:lnSpc>
                <a:spcPct val="100000"/>
              </a:lnSpc>
              <a:spcBef>
                <a:spcPct val="0"/>
              </a:spcBef>
              <a:spcAft>
                <a:spcPct val="0"/>
              </a:spcAft>
              <a:buClrTx/>
              <a:buSzTx/>
              <a:buFontTx/>
              <a:buNone/>
              <a:tabLst/>
              <a:defRPr/>
            </a:pPr>
            <a:r>
              <a:rPr lang="en-US" altLang="en-US" sz="800" b="1">
                <a:solidFill>
                  <a:srgbClr val="FFFFFF"/>
                </a:solidFill>
                <a:latin typeface="LindeDaxPowerPoint"/>
                <a:cs typeface="Arial" charset="0"/>
              </a:rPr>
              <a:t>7</a:t>
            </a:r>
            <a:endParaRPr kumimoji="0" lang="en-US" altLang="en-US" sz="800" b="1" i="0" u="none" strike="noStrike" kern="1200" cap="none" spc="0" normalizeH="0" baseline="0" noProof="0">
              <a:ln>
                <a:noFill/>
              </a:ln>
              <a:solidFill>
                <a:srgbClr val="FFFFFF"/>
              </a:solidFill>
              <a:effectLst/>
              <a:uLnTx/>
              <a:uFillTx/>
              <a:latin typeface="LindeDaxPowerPoint"/>
              <a:ea typeface="+mn-ea"/>
              <a:cs typeface="Arial" charset="0"/>
            </a:endParaRPr>
          </a:p>
        </p:txBody>
      </p:sp>
      <p:sp>
        <p:nvSpPr>
          <p:cNvPr id="119" name="Rectangle 24">
            <a:extLst>
              <a:ext uri="{FF2B5EF4-FFF2-40B4-BE49-F238E27FC236}">
                <a16:creationId xmlns:a16="http://schemas.microsoft.com/office/drawing/2014/main" id="{2AAC4E90-E0D9-EACC-CC8F-3C1B2614D367}"/>
              </a:ext>
            </a:extLst>
          </p:cNvPr>
          <p:cNvSpPr>
            <a:spLocks noChangeArrowheads="1"/>
          </p:cNvSpPr>
          <p:nvPr/>
        </p:nvSpPr>
        <p:spPr bwMode="auto">
          <a:xfrm>
            <a:off x="3727000" y="1667397"/>
            <a:ext cx="465861" cy="297511"/>
          </a:xfrm>
          <a:prstGeom prst="rect">
            <a:avLst/>
          </a:prstGeom>
          <a:solidFill>
            <a:schemeClr val="accent1"/>
          </a:solidFill>
          <a:ln w="12700">
            <a:solidFill>
              <a:schemeClr val="bg1"/>
            </a:solidFill>
            <a:miter lim="800000"/>
            <a:headEnd/>
            <a:tailEnd/>
          </a:ln>
          <a:effectLst/>
        </p:spPr>
        <p:txBody>
          <a:bodyPr wrap="none" lIns="10" tIns="4" rIns="10" bIns="4" anchor="ctr"/>
          <a:lstStyle>
            <a:lvl1pPr defTabSz="839788">
              <a:defRPr sz="2400">
                <a:solidFill>
                  <a:schemeClr val="tx1"/>
                </a:solidFill>
                <a:latin typeface="LindeDaxPowerPoint" panose="020B0500000000020000" pitchFamily="34" charset="0"/>
              </a:defRPr>
            </a:lvl1pPr>
            <a:lvl2pPr marL="420688" defTabSz="839788">
              <a:defRPr sz="2400">
                <a:solidFill>
                  <a:schemeClr val="tx1"/>
                </a:solidFill>
                <a:latin typeface="LindeDaxPowerPoint" panose="020B0500000000020000" pitchFamily="34" charset="0"/>
              </a:defRPr>
            </a:lvl2pPr>
            <a:lvl3pPr marL="839788" defTabSz="839788">
              <a:defRPr sz="2400">
                <a:solidFill>
                  <a:schemeClr val="tx1"/>
                </a:solidFill>
                <a:latin typeface="LindeDaxPowerPoint" panose="020B0500000000020000" pitchFamily="34" charset="0"/>
              </a:defRPr>
            </a:lvl3pPr>
            <a:lvl4pPr marL="1258888" defTabSz="839788">
              <a:defRPr sz="2400">
                <a:solidFill>
                  <a:schemeClr val="tx1"/>
                </a:solidFill>
                <a:latin typeface="LindeDaxPowerPoint" panose="020B0500000000020000" pitchFamily="34" charset="0"/>
              </a:defRPr>
            </a:lvl4pPr>
            <a:lvl5pPr marL="1679575" defTabSz="839788">
              <a:defRPr sz="2400">
                <a:solidFill>
                  <a:schemeClr val="tx1"/>
                </a:solidFill>
                <a:latin typeface="LindeDaxPowerPoint" panose="020B0500000000020000" pitchFamily="34" charset="0"/>
              </a:defRPr>
            </a:lvl5pPr>
            <a:lvl6pPr marL="2136775" defTabSz="839788" fontAlgn="base">
              <a:spcBef>
                <a:spcPct val="0"/>
              </a:spcBef>
              <a:spcAft>
                <a:spcPct val="0"/>
              </a:spcAft>
              <a:defRPr sz="2400">
                <a:solidFill>
                  <a:schemeClr val="tx1"/>
                </a:solidFill>
                <a:latin typeface="LindeDaxPowerPoint" panose="020B0500000000020000" pitchFamily="34" charset="0"/>
              </a:defRPr>
            </a:lvl6pPr>
            <a:lvl7pPr marL="2593975" defTabSz="839788" fontAlgn="base">
              <a:spcBef>
                <a:spcPct val="0"/>
              </a:spcBef>
              <a:spcAft>
                <a:spcPct val="0"/>
              </a:spcAft>
              <a:defRPr sz="2400">
                <a:solidFill>
                  <a:schemeClr val="tx1"/>
                </a:solidFill>
                <a:latin typeface="LindeDaxPowerPoint" panose="020B0500000000020000" pitchFamily="34" charset="0"/>
              </a:defRPr>
            </a:lvl7pPr>
            <a:lvl8pPr marL="3051175" defTabSz="839788" fontAlgn="base">
              <a:spcBef>
                <a:spcPct val="0"/>
              </a:spcBef>
              <a:spcAft>
                <a:spcPct val="0"/>
              </a:spcAft>
              <a:defRPr sz="2400">
                <a:solidFill>
                  <a:schemeClr val="tx1"/>
                </a:solidFill>
                <a:latin typeface="LindeDaxPowerPoint" panose="020B0500000000020000" pitchFamily="34" charset="0"/>
              </a:defRPr>
            </a:lvl8pPr>
            <a:lvl9pPr marL="3508375" defTabSz="839788" fontAlgn="base">
              <a:spcBef>
                <a:spcPct val="0"/>
              </a:spcBef>
              <a:spcAft>
                <a:spcPct val="0"/>
              </a:spcAft>
              <a:defRPr sz="2400">
                <a:solidFill>
                  <a:schemeClr val="tx1"/>
                </a:solidFill>
                <a:latin typeface="LindeDaxPowerPoint" panose="020B0500000000020000" pitchFamily="34" charset="0"/>
              </a:defRPr>
            </a:lvl9pPr>
          </a:lstStyle>
          <a:p>
            <a:pPr marL="0" marR="0" lvl="0" indent="0" algn="ctr" defTabSz="839788" rtl="0" eaLnBrk="0" fontAlgn="base" latinLnBrk="0" hangingPunct="0">
              <a:lnSpc>
                <a:spcPct val="100000"/>
              </a:lnSpc>
              <a:spcBef>
                <a:spcPct val="0"/>
              </a:spcBef>
              <a:spcAft>
                <a:spcPct val="0"/>
              </a:spcAft>
              <a:buClrTx/>
              <a:buSzTx/>
              <a:buFontTx/>
              <a:buNone/>
              <a:tabLst/>
              <a:defRPr/>
            </a:pPr>
            <a:r>
              <a:rPr lang="en-US" altLang="en-US" sz="800" b="1">
                <a:solidFill>
                  <a:srgbClr val="FFFFFF"/>
                </a:solidFill>
                <a:latin typeface="LindeDaxPowerPoint"/>
                <a:cs typeface="Arial" charset="0"/>
              </a:rPr>
              <a:t>8</a:t>
            </a:r>
            <a:endParaRPr kumimoji="0" lang="en-US" altLang="en-US" sz="800" b="1" i="0" u="none" strike="noStrike" kern="1200" cap="none" spc="0" normalizeH="0" baseline="0" noProof="0">
              <a:ln>
                <a:noFill/>
              </a:ln>
              <a:solidFill>
                <a:srgbClr val="FFFFFF"/>
              </a:solidFill>
              <a:effectLst/>
              <a:uLnTx/>
              <a:uFillTx/>
              <a:latin typeface="LindeDaxPowerPoint"/>
              <a:ea typeface="+mn-ea"/>
              <a:cs typeface="Arial" charset="0"/>
            </a:endParaRPr>
          </a:p>
        </p:txBody>
      </p:sp>
      <p:sp>
        <p:nvSpPr>
          <p:cNvPr id="128" name="Rectangle 25">
            <a:extLst>
              <a:ext uri="{FF2B5EF4-FFF2-40B4-BE49-F238E27FC236}">
                <a16:creationId xmlns:a16="http://schemas.microsoft.com/office/drawing/2014/main" id="{3EAA5596-DFE5-3D0E-B4F8-06D81932E931}"/>
              </a:ext>
            </a:extLst>
          </p:cNvPr>
          <p:cNvSpPr>
            <a:spLocks noChangeArrowheads="1"/>
          </p:cNvSpPr>
          <p:nvPr/>
        </p:nvSpPr>
        <p:spPr bwMode="auto">
          <a:xfrm>
            <a:off x="4191899" y="1667397"/>
            <a:ext cx="465861" cy="297511"/>
          </a:xfrm>
          <a:prstGeom prst="rect">
            <a:avLst/>
          </a:prstGeom>
          <a:solidFill>
            <a:schemeClr val="accent1"/>
          </a:solidFill>
          <a:ln w="12700">
            <a:solidFill>
              <a:schemeClr val="bg1"/>
            </a:solidFill>
            <a:miter lim="800000"/>
            <a:headEnd/>
            <a:tailEnd/>
          </a:ln>
          <a:effectLst/>
        </p:spPr>
        <p:txBody>
          <a:bodyPr wrap="none" lIns="10" tIns="4" rIns="10" bIns="4" anchor="ctr"/>
          <a:lstStyle>
            <a:lvl1pPr defTabSz="839788">
              <a:defRPr sz="2400">
                <a:solidFill>
                  <a:schemeClr val="tx1"/>
                </a:solidFill>
                <a:latin typeface="LindeDaxPowerPoint" panose="020B0500000000020000" pitchFamily="34" charset="0"/>
              </a:defRPr>
            </a:lvl1pPr>
            <a:lvl2pPr marL="420688" defTabSz="839788">
              <a:defRPr sz="2400">
                <a:solidFill>
                  <a:schemeClr val="tx1"/>
                </a:solidFill>
                <a:latin typeface="LindeDaxPowerPoint" panose="020B0500000000020000" pitchFamily="34" charset="0"/>
              </a:defRPr>
            </a:lvl2pPr>
            <a:lvl3pPr marL="839788" defTabSz="839788">
              <a:defRPr sz="2400">
                <a:solidFill>
                  <a:schemeClr val="tx1"/>
                </a:solidFill>
                <a:latin typeface="LindeDaxPowerPoint" panose="020B0500000000020000" pitchFamily="34" charset="0"/>
              </a:defRPr>
            </a:lvl3pPr>
            <a:lvl4pPr marL="1258888" defTabSz="839788">
              <a:defRPr sz="2400">
                <a:solidFill>
                  <a:schemeClr val="tx1"/>
                </a:solidFill>
                <a:latin typeface="LindeDaxPowerPoint" panose="020B0500000000020000" pitchFamily="34" charset="0"/>
              </a:defRPr>
            </a:lvl4pPr>
            <a:lvl5pPr marL="1679575" defTabSz="839788">
              <a:defRPr sz="2400">
                <a:solidFill>
                  <a:schemeClr val="tx1"/>
                </a:solidFill>
                <a:latin typeface="LindeDaxPowerPoint" panose="020B0500000000020000" pitchFamily="34" charset="0"/>
              </a:defRPr>
            </a:lvl5pPr>
            <a:lvl6pPr marL="2136775" defTabSz="839788" fontAlgn="base">
              <a:spcBef>
                <a:spcPct val="0"/>
              </a:spcBef>
              <a:spcAft>
                <a:spcPct val="0"/>
              </a:spcAft>
              <a:defRPr sz="2400">
                <a:solidFill>
                  <a:schemeClr val="tx1"/>
                </a:solidFill>
                <a:latin typeface="LindeDaxPowerPoint" panose="020B0500000000020000" pitchFamily="34" charset="0"/>
              </a:defRPr>
            </a:lvl6pPr>
            <a:lvl7pPr marL="2593975" defTabSz="839788" fontAlgn="base">
              <a:spcBef>
                <a:spcPct val="0"/>
              </a:spcBef>
              <a:spcAft>
                <a:spcPct val="0"/>
              </a:spcAft>
              <a:defRPr sz="2400">
                <a:solidFill>
                  <a:schemeClr val="tx1"/>
                </a:solidFill>
                <a:latin typeface="LindeDaxPowerPoint" panose="020B0500000000020000" pitchFamily="34" charset="0"/>
              </a:defRPr>
            </a:lvl7pPr>
            <a:lvl8pPr marL="3051175" defTabSz="839788" fontAlgn="base">
              <a:spcBef>
                <a:spcPct val="0"/>
              </a:spcBef>
              <a:spcAft>
                <a:spcPct val="0"/>
              </a:spcAft>
              <a:defRPr sz="2400">
                <a:solidFill>
                  <a:schemeClr val="tx1"/>
                </a:solidFill>
                <a:latin typeface="LindeDaxPowerPoint" panose="020B0500000000020000" pitchFamily="34" charset="0"/>
              </a:defRPr>
            </a:lvl8pPr>
            <a:lvl9pPr marL="3508375" defTabSz="839788" fontAlgn="base">
              <a:spcBef>
                <a:spcPct val="0"/>
              </a:spcBef>
              <a:spcAft>
                <a:spcPct val="0"/>
              </a:spcAft>
              <a:defRPr sz="2400">
                <a:solidFill>
                  <a:schemeClr val="tx1"/>
                </a:solidFill>
                <a:latin typeface="LindeDaxPowerPoint" panose="020B0500000000020000" pitchFamily="34" charset="0"/>
              </a:defRPr>
            </a:lvl9pPr>
          </a:lstStyle>
          <a:p>
            <a:pPr marL="0" marR="0" lvl="0" indent="0" algn="ctr" defTabSz="839788" rtl="0" eaLnBrk="0" fontAlgn="base" latinLnBrk="0" hangingPunct="0">
              <a:lnSpc>
                <a:spcPct val="100000"/>
              </a:lnSpc>
              <a:spcBef>
                <a:spcPct val="0"/>
              </a:spcBef>
              <a:spcAft>
                <a:spcPct val="0"/>
              </a:spcAft>
              <a:buClrTx/>
              <a:buSzTx/>
              <a:buFontTx/>
              <a:buNone/>
              <a:tabLst/>
              <a:defRPr/>
            </a:pPr>
            <a:r>
              <a:rPr lang="en-US" altLang="en-US" sz="800" b="1">
                <a:solidFill>
                  <a:srgbClr val="FFFFFF"/>
                </a:solidFill>
                <a:latin typeface="LindeDaxPowerPoint"/>
                <a:cs typeface="Arial" charset="0"/>
              </a:rPr>
              <a:t>9</a:t>
            </a:r>
            <a:endParaRPr kumimoji="0" lang="en-US" altLang="en-US" sz="800" b="1" i="0" u="none" strike="noStrike" kern="1200" cap="none" spc="0" normalizeH="0" baseline="0" noProof="0">
              <a:ln>
                <a:noFill/>
              </a:ln>
              <a:solidFill>
                <a:srgbClr val="FFFFFF"/>
              </a:solidFill>
              <a:effectLst/>
              <a:uLnTx/>
              <a:uFillTx/>
              <a:latin typeface="LindeDaxPowerPoint"/>
              <a:ea typeface="+mn-ea"/>
              <a:cs typeface="Arial" charset="0"/>
            </a:endParaRPr>
          </a:p>
        </p:txBody>
      </p:sp>
      <p:sp>
        <p:nvSpPr>
          <p:cNvPr id="136" name="Rectangle 25">
            <a:extLst>
              <a:ext uri="{FF2B5EF4-FFF2-40B4-BE49-F238E27FC236}">
                <a16:creationId xmlns:a16="http://schemas.microsoft.com/office/drawing/2014/main" id="{984CBFB9-097D-065E-1EA3-BEF21408DB94}"/>
              </a:ext>
            </a:extLst>
          </p:cNvPr>
          <p:cNvSpPr>
            <a:spLocks noChangeArrowheads="1"/>
          </p:cNvSpPr>
          <p:nvPr/>
        </p:nvSpPr>
        <p:spPr bwMode="auto">
          <a:xfrm>
            <a:off x="4656802" y="1667397"/>
            <a:ext cx="447227" cy="297511"/>
          </a:xfrm>
          <a:prstGeom prst="rect">
            <a:avLst/>
          </a:prstGeom>
          <a:solidFill>
            <a:schemeClr val="accent1"/>
          </a:solidFill>
          <a:ln w="12700">
            <a:solidFill>
              <a:schemeClr val="bg1"/>
            </a:solidFill>
            <a:miter lim="800000"/>
            <a:headEnd/>
            <a:tailEnd/>
          </a:ln>
          <a:effectLst/>
        </p:spPr>
        <p:txBody>
          <a:bodyPr wrap="none" lIns="10" tIns="4" rIns="10" bIns="4" anchor="ctr"/>
          <a:lstStyle>
            <a:lvl1pPr defTabSz="839788">
              <a:defRPr sz="2400">
                <a:solidFill>
                  <a:schemeClr val="tx1"/>
                </a:solidFill>
                <a:latin typeface="LindeDaxPowerPoint" panose="020B0500000000020000" pitchFamily="34" charset="0"/>
              </a:defRPr>
            </a:lvl1pPr>
            <a:lvl2pPr marL="420688" defTabSz="839788">
              <a:defRPr sz="2400">
                <a:solidFill>
                  <a:schemeClr val="tx1"/>
                </a:solidFill>
                <a:latin typeface="LindeDaxPowerPoint" panose="020B0500000000020000" pitchFamily="34" charset="0"/>
              </a:defRPr>
            </a:lvl2pPr>
            <a:lvl3pPr marL="839788" defTabSz="839788">
              <a:defRPr sz="2400">
                <a:solidFill>
                  <a:schemeClr val="tx1"/>
                </a:solidFill>
                <a:latin typeface="LindeDaxPowerPoint" panose="020B0500000000020000" pitchFamily="34" charset="0"/>
              </a:defRPr>
            </a:lvl3pPr>
            <a:lvl4pPr marL="1258888" defTabSz="839788">
              <a:defRPr sz="2400">
                <a:solidFill>
                  <a:schemeClr val="tx1"/>
                </a:solidFill>
                <a:latin typeface="LindeDaxPowerPoint" panose="020B0500000000020000" pitchFamily="34" charset="0"/>
              </a:defRPr>
            </a:lvl4pPr>
            <a:lvl5pPr marL="1679575" defTabSz="839788">
              <a:defRPr sz="2400">
                <a:solidFill>
                  <a:schemeClr val="tx1"/>
                </a:solidFill>
                <a:latin typeface="LindeDaxPowerPoint" panose="020B0500000000020000" pitchFamily="34" charset="0"/>
              </a:defRPr>
            </a:lvl5pPr>
            <a:lvl6pPr marL="2136775" defTabSz="839788" fontAlgn="base">
              <a:spcBef>
                <a:spcPct val="0"/>
              </a:spcBef>
              <a:spcAft>
                <a:spcPct val="0"/>
              </a:spcAft>
              <a:defRPr sz="2400">
                <a:solidFill>
                  <a:schemeClr val="tx1"/>
                </a:solidFill>
                <a:latin typeface="LindeDaxPowerPoint" panose="020B0500000000020000" pitchFamily="34" charset="0"/>
              </a:defRPr>
            </a:lvl6pPr>
            <a:lvl7pPr marL="2593975" defTabSz="839788" fontAlgn="base">
              <a:spcBef>
                <a:spcPct val="0"/>
              </a:spcBef>
              <a:spcAft>
                <a:spcPct val="0"/>
              </a:spcAft>
              <a:defRPr sz="2400">
                <a:solidFill>
                  <a:schemeClr val="tx1"/>
                </a:solidFill>
                <a:latin typeface="LindeDaxPowerPoint" panose="020B0500000000020000" pitchFamily="34" charset="0"/>
              </a:defRPr>
            </a:lvl7pPr>
            <a:lvl8pPr marL="3051175" defTabSz="839788" fontAlgn="base">
              <a:spcBef>
                <a:spcPct val="0"/>
              </a:spcBef>
              <a:spcAft>
                <a:spcPct val="0"/>
              </a:spcAft>
              <a:defRPr sz="2400">
                <a:solidFill>
                  <a:schemeClr val="tx1"/>
                </a:solidFill>
                <a:latin typeface="LindeDaxPowerPoint" panose="020B0500000000020000" pitchFamily="34" charset="0"/>
              </a:defRPr>
            </a:lvl8pPr>
            <a:lvl9pPr marL="3508375" defTabSz="839788" fontAlgn="base">
              <a:spcBef>
                <a:spcPct val="0"/>
              </a:spcBef>
              <a:spcAft>
                <a:spcPct val="0"/>
              </a:spcAft>
              <a:defRPr sz="2400">
                <a:solidFill>
                  <a:schemeClr val="tx1"/>
                </a:solidFill>
                <a:latin typeface="LindeDaxPowerPoint" panose="020B0500000000020000" pitchFamily="34" charset="0"/>
              </a:defRPr>
            </a:lvl9pPr>
          </a:lstStyle>
          <a:p>
            <a:pPr marL="0" marR="0" lvl="0" indent="0" algn="ctr" defTabSz="839788" rtl="0" eaLnBrk="0" fontAlgn="base" latinLnBrk="0" hangingPunct="0">
              <a:lnSpc>
                <a:spcPct val="100000"/>
              </a:lnSpc>
              <a:spcBef>
                <a:spcPct val="0"/>
              </a:spcBef>
              <a:spcAft>
                <a:spcPct val="0"/>
              </a:spcAft>
              <a:buClrTx/>
              <a:buSzTx/>
              <a:buFontTx/>
              <a:buNone/>
              <a:tabLst/>
              <a:defRPr/>
            </a:pPr>
            <a:r>
              <a:rPr lang="en-US" altLang="en-US" sz="800" b="1">
                <a:solidFill>
                  <a:srgbClr val="FFFFFF"/>
                </a:solidFill>
                <a:latin typeface="LindeDaxPowerPoint"/>
                <a:cs typeface="Arial" charset="0"/>
              </a:rPr>
              <a:t>10</a:t>
            </a:r>
            <a:endParaRPr kumimoji="0" lang="en-US" altLang="en-US" sz="800" b="1" i="0" u="none" strike="noStrike" kern="1200" cap="none" spc="0" normalizeH="0" baseline="0" noProof="0">
              <a:ln>
                <a:noFill/>
              </a:ln>
              <a:solidFill>
                <a:srgbClr val="FFFFFF"/>
              </a:solidFill>
              <a:effectLst/>
              <a:uLnTx/>
              <a:uFillTx/>
              <a:latin typeface="LindeDaxPowerPoint"/>
              <a:ea typeface="+mn-ea"/>
              <a:cs typeface="Arial" charset="0"/>
            </a:endParaRPr>
          </a:p>
        </p:txBody>
      </p:sp>
      <p:sp>
        <p:nvSpPr>
          <p:cNvPr id="21" name="Rechteck 107">
            <a:extLst>
              <a:ext uri="{FF2B5EF4-FFF2-40B4-BE49-F238E27FC236}">
                <a16:creationId xmlns:a16="http://schemas.microsoft.com/office/drawing/2014/main" id="{88733D5F-23CC-7980-6458-830AF2F60801}"/>
              </a:ext>
            </a:extLst>
          </p:cNvPr>
          <p:cNvSpPr/>
          <p:nvPr/>
        </p:nvSpPr>
        <p:spPr bwMode="auto">
          <a:xfrm>
            <a:off x="2337410" y="5922214"/>
            <a:ext cx="4155650" cy="155060"/>
          </a:xfrm>
          <a:prstGeom prst="rect">
            <a:avLst/>
          </a:prstGeom>
          <a:solidFill>
            <a:schemeClr val="tx2"/>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LindeDaxPowerPoint" pitchFamily="34" charset="0"/>
                <a:ea typeface="+mn-ea"/>
                <a:cs typeface="Arial" charset="0"/>
              </a:rPr>
              <a:t>Communication activities (End User, Cut Over participants, Customer etc.)</a:t>
            </a:r>
          </a:p>
        </p:txBody>
      </p:sp>
      <p:sp>
        <p:nvSpPr>
          <p:cNvPr id="55" name="Rechteck 117">
            <a:extLst>
              <a:ext uri="{FF2B5EF4-FFF2-40B4-BE49-F238E27FC236}">
                <a16:creationId xmlns:a16="http://schemas.microsoft.com/office/drawing/2014/main" id="{25177065-A676-081B-4926-293008019F1F}"/>
              </a:ext>
            </a:extLst>
          </p:cNvPr>
          <p:cNvSpPr/>
          <p:nvPr/>
        </p:nvSpPr>
        <p:spPr bwMode="auto">
          <a:xfrm>
            <a:off x="5644426" y="6602476"/>
            <a:ext cx="571714" cy="120886"/>
          </a:xfrm>
          <a:prstGeom prst="rect">
            <a:avLst/>
          </a:prstGeom>
          <a:solidFill>
            <a:srgbClr val="7030A0"/>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LindeDaxPowerPoint" pitchFamily="34" charset="0"/>
                <a:ea typeface="+mn-ea"/>
                <a:cs typeface="Arial" charset="0"/>
              </a:rPr>
              <a:t>Accenture</a:t>
            </a:r>
          </a:p>
        </p:txBody>
      </p:sp>
      <p:sp>
        <p:nvSpPr>
          <p:cNvPr id="188" name="Rectangle 15">
            <a:extLst>
              <a:ext uri="{FF2B5EF4-FFF2-40B4-BE49-F238E27FC236}">
                <a16:creationId xmlns:a16="http://schemas.microsoft.com/office/drawing/2014/main" id="{70EB9B95-33DD-D2D7-96A9-291A50E221A7}"/>
              </a:ext>
            </a:extLst>
          </p:cNvPr>
          <p:cNvSpPr>
            <a:spLocks noChangeArrowheads="1"/>
          </p:cNvSpPr>
          <p:nvPr/>
        </p:nvSpPr>
        <p:spPr bwMode="auto">
          <a:xfrm>
            <a:off x="934582" y="1471399"/>
            <a:ext cx="3236624" cy="199537"/>
          </a:xfrm>
          <a:prstGeom prst="rect">
            <a:avLst/>
          </a:prstGeom>
          <a:solidFill>
            <a:schemeClr val="accent1"/>
          </a:solidFill>
          <a:ln w="12700">
            <a:solidFill>
              <a:schemeClr val="bg1"/>
            </a:solidFill>
            <a:miter lim="800000"/>
            <a:headEnd/>
            <a:tailEnd/>
          </a:ln>
          <a:effectLst/>
        </p:spPr>
        <p:txBody>
          <a:bodyPr wrap="none" lIns="10" tIns="4" rIns="10" bIns="4" anchor="ctr"/>
          <a:lstStyle>
            <a:lvl1pPr defTabSz="839788">
              <a:defRPr sz="2400">
                <a:solidFill>
                  <a:schemeClr val="tx1"/>
                </a:solidFill>
                <a:latin typeface="LindeDaxPowerPoint" panose="020B0500000000020000" pitchFamily="34" charset="0"/>
              </a:defRPr>
            </a:lvl1pPr>
            <a:lvl2pPr marL="420688" defTabSz="839788">
              <a:defRPr sz="2400">
                <a:solidFill>
                  <a:schemeClr val="tx1"/>
                </a:solidFill>
                <a:latin typeface="LindeDaxPowerPoint" panose="020B0500000000020000" pitchFamily="34" charset="0"/>
              </a:defRPr>
            </a:lvl2pPr>
            <a:lvl3pPr marL="839788" defTabSz="839788">
              <a:defRPr sz="2400">
                <a:solidFill>
                  <a:schemeClr val="tx1"/>
                </a:solidFill>
                <a:latin typeface="LindeDaxPowerPoint" panose="020B0500000000020000" pitchFamily="34" charset="0"/>
              </a:defRPr>
            </a:lvl3pPr>
            <a:lvl4pPr marL="1258888" defTabSz="839788">
              <a:defRPr sz="2400">
                <a:solidFill>
                  <a:schemeClr val="tx1"/>
                </a:solidFill>
                <a:latin typeface="LindeDaxPowerPoint" panose="020B0500000000020000" pitchFamily="34" charset="0"/>
              </a:defRPr>
            </a:lvl4pPr>
            <a:lvl5pPr marL="1679575" defTabSz="839788">
              <a:defRPr sz="2400">
                <a:solidFill>
                  <a:schemeClr val="tx1"/>
                </a:solidFill>
                <a:latin typeface="LindeDaxPowerPoint" panose="020B0500000000020000" pitchFamily="34" charset="0"/>
              </a:defRPr>
            </a:lvl5pPr>
            <a:lvl6pPr marL="2136775" defTabSz="839788" fontAlgn="base">
              <a:spcBef>
                <a:spcPct val="0"/>
              </a:spcBef>
              <a:spcAft>
                <a:spcPct val="0"/>
              </a:spcAft>
              <a:defRPr sz="2400">
                <a:solidFill>
                  <a:schemeClr val="tx1"/>
                </a:solidFill>
                <a:latin typeface="LindeDaxPowerPoint" panose="020B0500000000020000" pitchFamily="34" charset="0"/>
              </a:defRPr>
            </a:lvl6pPr>
            <a:lvl7pPr marL="2593975" defTabSz="839788" fontAlgn="base">
              <a:spcBef>
                <a:spcPct val="0"/>
              </a:spcBef>
              <a:spcAft>
                <a:spcPct val="0"/>
              </a:spcAft>
              <a:defRPr sz="2400">
                <a:solidFill>
                  <a:schemeClr val="tx1"/>
                </a:solidFill>
                <a:latin typeface="LindeDaxPowerPoint" panose="020B0500000000020000" pitchFamily="34" charset="0"/>
              </a:defRPr>
            </a:lvl7pPr>
            <a:lvl8pPr marL="3051175" defTabSz="839788" fontAlgn="base">
              <a:spcBef>
                <a:spcPct val="0"/>
              </a:spcBef>
              <a:spcAft>
                <a:spcPct val="0"/>
              </a:spcAft>
              <a:defRPr sz="2400">
                <a:solidFill>
                  <a:schemeClr val="tx1"/>
                </a:solidFill>
                <a:latin typeface="LindeDaxPowerPoint" panose="020B0500000000020000" pitchFamily="34" charset="0"/>
              </a:defRPr>
            </a:lvl8pPr>
            <a:lvl9pPr marL="3508375" defTabSz="839788" fontAlgn="base">
              <a:spcBef>
                <a:spcPct val="0"/>
              </a:spcBef>
              <a:spcAft>
                <a:spcPct val="0"/>
              </a:spcAft>
              <a:defRPr sz="2400">
                <a:solidFill>
                  <a:schemeClr val="tx1"/>
                </a:solidFill>
                <a:latin typeface="LindeDaxPowerPoint" panose="020B0500000000020000" pitchFamily="34" charset="0"/>
              </a:defRPr>
            </a:lvl9pPr>
          </a:lstStyle>
          <a:p>
            <a:pPr marL="0" marR="0" lvl="0" indent="0" algn="ctr" defTabSz="839788"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LindeDaxPowerPoint"/>
                <a:ea typeface="+mn-ea"/>
                <a:cs typeface="Arial" charset="0"/>
              </a:rPr>
              <a:t>Week 10</a:t>
            </a:r>
          </a:p>
        </p:txBody>
      </p:sp>
      <p:sp>
        <p:nvSpPr>
          <p:cNvPr id="18" name="Rectangle 35">
            <a:extLst>
              <a:ext uri="{FF2B5EF4-FFF2-40B4-BE49-F238E27FC236}">
                <a16:creationId xmlns:a16="http://schemas.microsoft.com/office/drawing/2014/main" id="{C595EE5C-4913-128C-D296-4F942113F394}"/>
              </a:ext>
            </a:extLst>
          </p:cNvPr>
          <p:cNvSpPr>
            <a:spLocks noChangeArrowheads="1"/>
          </p:cNvSpPr>
          <p:nvPr/>
        </p:nvSpPr>
        <p:spPr bwMode="auto">
          <a:xfrm>
            <a:off x="6947041" y="1667397"/>
            <a:ext cx="464275" cy="297511"/>
          </a:xfrm>
          <a:prstGeom prst="rect">
            <a:avLst/>
          </a:prstGeom>
          <a:solidFill>
            <a:schemeClr val="accent1"/>
          </a:solidFill>
          <a:ln w="12700">
            <a:solidFill>
              <a:schemeClr val="bg1"/>
            </a:solidFill>
            <a:miter lim="800000"/>
            <a:headEnd/>
            <a:tailEnd/>
          </a:ln>
          <a:effectLst/>
        </p:spPr>
        <p:txBody>
          <a:bodyPr wrap="none" lIns="10" tIns="4" rIns="10" bIns="4" anchor="ctr"/>
          <a:lstStyle>
            <a:lvl1pPr defTabSz="839788">
              <a:defRPr sz="2400">
                <a:solidFill>
                  <a:schemeClr val="tx1"/>
                </a:solidFill>
                <a:latin typeface="LindeDaxPowerPoint" panose="020B0500000000020000" pitchFamily="34" charset="0"/>
              </a:defRPr>
            </a:lvl1pPr>
            <a:lvl2pPr marL="420688" defTabSz="839788">
              <a:defRPr sz="2400">
                <a:solidFill>
                  <a:schemeClr val="tx1"/>
                </a:solidFill>
                <a:latin typeface="LindeDaxPowerPoint" panose="020B0500000000020000" pitchFamily="34" charset="0"/>
              </a:defRPr>
            </a:lvl2pPr>
            <a:lvl3pPr marL="839788" defTabSz="839788">
              <a:defRPr sz="2400">
                <a:solidFill>
                  <a:schemeClr val="tx1"/>
                </a:solidFill>
                <a:latin typeface="LindeDaxPowerPoint" panose="020B0500000000020000" pitchFamily="34" charset="0"/>
              </a:defRPr>
            </a:lvl3pPr>
            <a:lvl4pPr marL="1258888" defTabSz="839788">
              <a:defRPr sz="2400">
                <a:solidFill>
                  <a:schemeClr val="tx1"/>
                </a:solidFill>
                <a:latin typeface="LindeDaxPowerPoint" panose="020B0500000000020000" pitchFamily="34" charset="0"/>
              </a:defRPr>
            </a:lvl4pPr>
            <a:lvl5pPr marL="1679575" defTabSz="839788">
              <a:defRPr sz="2400">
                <a:solidFill>
                  <a:schemeClr val="tx1"/>
                </a:solidFill>
                <a:latin typeface="LindeDaxPowerPoint" panose="020B0500000000020000" pitchFamily="34" charset="0"/>
              </a:defRPr>
            </a:lvl5pPr>
            <a:lvl6pPr marL="2136775" defTabSz="839788" fontAlgn="base">
              <a:spcBef>
                <a:spcPct val="0"/>
              </a:spcBef>
              <a:spcAft>
                <a:spcPct val="0"/>
              </a:spcAft>
              <a:defRPr sz="2400">
                <a:solidFill>
                  <a:schemeClr val="tx1"/>
                </a:solidFill>
                <a:latin typeface="LindeDaxPowerPoint" panose="020B0500000000020000" pitchFamily="34" charset="0"/>
              </a:defRPr>
            </a:lvl6pPr>
            <a:lvl7pPr marL="2593975" defTabSz="839788" fontAlgn="base">
              <a:spcBef>
                <a:spcPct val="0"/>
              </a:spcBef>
              <a:spcAft>
                <a:spcPct val="0"/>
              </a:spcAft>
              <a:defRPr sz="2400">
                <a:solidFill>
                  <a:schemeClr val="tx1"/>
                </a:solidFill>
                <a:latin typeface="LindeDaxPowerPoint" panose="020B0500000000020000" pitchFamily="34" charset="0"/>
              </a:defRPr>
            </a:lvl7pPr>
            <a:lvl8pPr marL="3051175" defTabSz="839788" fontAlgn="base">
              <a:spcBef>
                <a:spcPct val="0"/>
              </a:spcBef>
              <a:spcAft>
                <a:spcPct val="0"/>
              </a:spcAft>
              <a:defRPr sz="2400">
                <a:solidFill>
                  <a:schemeClr val="tx1"/>
                </a:solidFill>
                <a:latin typeface="LindeDaxPowerPoint" panose="020B0500000000020000" pitchFamily="34" charset="0"/>
              </a:defRPr>
            </a:lvl8pPr>
            <a:lvl9pPr marL="3508375" defTabSz="839788" fontAlgn="base">
              <a:spcBef>
                <a:spcPct val="0"/>
              </a:spcBef>
              <a:spcAft>
                <a:spcPct val="0"/>
              </a:spcAft>
              <a:defRPr sz="2400">
                <a:solidFill>
                  <a:schemeClr val="tx1"/>
                </a:solidFill>
                <a:latin typeface="LindeDaxPowerPoint" panose="020B0500000000020000" pitchFamily="34" charset="0"/>
              </a:defRPr>
            </a:lvl9pPr>
          </a:lstStyle>
          <a:p>
            <a:pPr marL="0" marR="0" lvl="0" indent="0" algn="ctr" defTabSz="839788" rtl="0" eaLnBrk="0" fontAlgn="base" latinLnBrk="0" hangingPunct="0">
              <a:lnSpc>
                <a:spcPct val="100000"/>
              </a:lnSpc>
              <a:spcBef>
                <a:spcPct val="0"/>
              </a:spcBef>
              <a:spcAft>
                <a:spcPct val="0"/>
              </a:spcAft>
              <a:buClrTx/>
              <a:buSzTx/>
              <a:buFontTx/>
              <a:buNone/>
              <a:tabLst/>
              <a:defRPr/>
            </a:pPr>
            <a:r>
              <a:rPr lang="en-US" altLang="en-US" sz="800" b="1">
                <a:solidFill>
                  <a:srgbClr val="FFFFFF"/>
                </a:solidFill>
                <a:latin typeface="LindeDaxPowerPoint"/>
                <a:cs typeface="Arial" charset="0"/>
              </a:rPr>
              <a:t>15</a:t>
            </a:r>
            <a:endParaRPr kumimoji="0" lang="en-US" altLang="en-US" sz="800" b="1" i="0" u="none" strike="noStrike" kern="1200" cap="none" spc="0" normalizeH="0" baseline="0" noProof="0">
              <a:ln>
                <a:noFill/>
              </a:ln>
              <a:solidFill>
                <a:srgbClr val="FFFFFF"/>
              </a:solidFill>
              <a:effectLst/>
              <a:uLnTx/>
              <a:uFillTx/>
              <a:latin typeface="LindeDaxPowerPoint"/>
              <a:ea typeface="+mn-ea"/>
              <a:cs typeface="Arial" charset="0"/>
            </a:endParaRPr>
          </a:p>
        </p:txBody>
      </p:sp>
      <p:sp>
        <p:nvSpPr>
          <p:cNvPr id="22" name="Rectangle 35">
            <a:extLst>
              <a:ext uri="{FF2B5EF4-FFF2-40B4-BE49-F238E27FC236}">
                <a16:creationId xmlns:a16="http://schemas.microsoft.com/office/drawing/2014/main" id="{197AF4DA-7FCE-184C-BB56-FE8C43A3923C}"/>
              </a:ext>
            </a:extLst>
          </p:cNvPr>
          <p:cNvSpPr>
            <a:spLocks noChangeArrowheads="1"/>
          </p:cNvSpPr>
          <p:nvPr/>
        </p:nvSpPr>
        <p:spPr bwMode="auto">
          <a:xfrm>
            <a:off x="7413028" y="1667397"/>
            <a:ext cx="464275" cy="297511"/>
          </a:xfrm>
          <a:prstGeom prst="rect">
            <a:avLst/>
          </a:prstGeom>
          <a:solidFill>
            <a:schemeClr val="accent1"/>
          </a:solidFill>
          <a:ln w="12700">
            <a:solidFill>
              <a:schemeClr val="bg1"/>
            </a:solidFill>
            <a:miter lim="800000"/>
            <a:headEnd/>
            <a:tailEnd/>
          </a:ln>
          <a:effectLst/>
        </p:spPr>
        <p:txBody>
          <a:bodyPr wrap="none" lIns="10" tIns="4" rIns="10" bIns="4" anchor="ctr"/>
          <a:lstStyle>
            <a:lvl1pPr defTabSz="839788">
              <a:defRPr sz="2400">
                <a:solidFill>
                  <a:schemeClr val="tx1"/>
                </a:solidFill>
                <a:latin typeface="LindeDaxPowerPoint" panose="020B0500000000020000" pitchFamily="34" charset="0"/>
              </a:defRPr>
            </a:lvl1pPr>
            <a:lvl2pPr marL="420688" defTabSz="839788">
              <a:defRPr sz="2400">
                <a:solidFill>
                  <a:schemeClr val="tx1"/>
                </a:solidFill>
                <a:latin typeface="LindeDaxPowerPoint" panose="020B0500000000020000" pitchFamily="34" charset="0"/>
              </a:defRPr>
            </a:lvl2pPr>
            <a:lvl3pPr marL="839788" defTabSz="839788">
              <a:defRPr sz="2400">
                <a:solidFill>
                  <a:schemeClr val="tx1"/>
                </a:solidFill>
                <a:latin typeface="LindeDaxPowerPoint" panose="020B0500000000020000" pitchFamily="34" charset="0"/>
              </a:defRPr>
            </a:lvl3pPr>
            <a:lvl4pPr marL="1258888" defTabSz="839788">
              <a:defRPr sz="2400">
                <a:solidFill>
                  <a:schemeClr val="tx1"/>
                </a:solidFill>
                <a:latin typeface="LindeDaxPowerPoint" panose="020B0500000000020000" pitchFamily="34" charset="0"/>
              </a:defRPr>
            </a:lvl4pPr>
            <a:lvl5pPr marL="1679575" defTabSz="839788">
              <a:defRPr sz="2400">
                <a:solidFill>
                  <a:schemeClr val="tx1"/>
                </a:solidFill>
                <a:latin typeface="LindeDaxPowerPoint" panose="020B0500000000020000" pitchFamily="34" charset="0"/>
              </a:defRPr>
            </a:lvl5pPr>
            <a:lvl6pPr marL="2136775" defTabSz="839788" fontAlgn="base">
              <a:spcBef>
                <a:spcPct val="0"/>
              </a:spcBef>
              <a:spcAft>
                <a:spcPct val="0"/>
              </a:spcAft>
              <a:defRPr sz="2400">
                <a:solidFill>
                  <a:schemeClr val="tx1"/>
                </a:solidFill>
                <a:latin typeface="LindeDaxPowerPoint" panose="020B0500000000020000" pitchFamily="34" charset="0"/>
              </a:defRPr>
            </a:lvl6pPr>
            <a:lvl7pPr marL="2593975" defTabSz="839788" fontAlgn="base">
              <a:spcBef>
                <a:spcPct val="0"/>
              </a:spcBef>
              <a:spcAft>
                <a:spcPct val="0"/>
              </a:spcAft>
              <a:defRPr sz="2400">
                <a:solidFill>
                  <a:schemeClr val="tx1"/>
                </a:solidFill>
                <a:latin typeface="LindeDaxPowerPoint" panose="020B0500000000020000" pitchFamily="34" charset="0"/>
              </a:defRPr>
            </a:lvl7pPr>
            <a:lvl8pPr marL="3051175" defTabSz="839788" fontAlgn="base">
              <a:spcBef>
                <a:spcPct val="0"/>
              </a:spcBef>
              <a:spcAft>
                <a:spcPct val="0"/>
              </a:spcAft>
              <a:defRPr sz="2400">
                <a:solidFill>
                  <a:schemeClr val="tx1"/>
                </a:solidFill>
                <a:latin typeface="LindeDaxPowerPoint" panose="020B0500000000020000" pitchFamily="34" charset="0"/>
              </a:defRPr>
            </a:lvl8pPr>
            <a:lvl9pPr marL="3508375" defTabSz="839788" fontAlgn="base">
              <a:spcBef>
                <a:spcPct val="0"/>
              </a:spcBef>
              <a:spcAft>
                <a:spcPct val="0"/>
              </a:spcAft>
              <a:defRPr sz="2400">
                <a:solidFill>
                  <a:schemeClr val="tx1"/>
                </a:solidFill>
                <a:latin typeface="LindeDaxPowerPoint" panose="020B0500000000020000" pitchFamily="34" charset="0"/>
              </a:defRPr>
            </a:lvl9pPr>
          </a:lstStyle>
          <a:p>
            <a:pPr marL="0" marR="0" lvl="0" indent="0" algn="ctr" defTabSz="839788" rtl="0" eaLnBrk="0" fontAlgn="base" latinLnBrk="0" hangingPunct="0">
              <a:lnSpc>
                <a:spcPct val="100000"/>
              </a:lnSpc>
              <a:spcBef>
                <a:spcPct val="0"/>
              </a:spcBef>
              <a:spcAft>
                <a:spcPct val="0"/>
              </a:spcAft>
              <a:buClrTx/>
              <a:buSzTx/>
              <a:buFontTx/>
              <a:buNone/>
              <a:tabLst/>
              <a:defRPr/>
            </a:pPr>
            <a:r>
              <a:rPr lang="en-US" altLang="en-US" sz="800" b="1">
                <a:solidFill>
                  <a:srgbClr val="FFFFFF"/>
                </a:solidFill>
                <a:latin typeface="LindeDaxPowerPoint"/>
                <a:cs typeface="Arial" charset="0"/>
              </a:rPr>
              <a:t>16</a:t>
            </a:r>
            <a:endParaRPr kumimoji="0" lang="en-US" altLang="en-US" sz="800" b="1" i="0" u="none" strike="noStrike" kern="1200" cap="none" spc="0" normalizeH="0" baseline="0" noProof="0">
              <a:ln>
                <a:noFill/>
              </a:ln>
              <a:solidFill>
                <a:srgbClr val="FFFFFF"/>
              </a:solidFill>
              <a:effectLst/>
              <a:uLnTx/>
              <a:uFillTx/>
              <a:latin typeface="LindeDaxPowerPoint"/>
              <a:ea typeface="+mn-ea"/>
              <a:cs typeface="Arial" charset="0"/>
            </a:endParaRPr>
          </a:p>
        </p:txBody>
      </p:sp>
      <p:sp>
        <p:nvSpPr>
          <p:cNvPr id="23" name="Rectangle 25">
            <a:extLst>
              <a:ext uri="{FF2B5EF4-FFF2-40B4-BE49-F238E27FC236}">
                <a16:creationId xmlns:a16="http://schemas.microsoft.com/office/drawing/2014/main" id="{4070A401-635D-C91B-62F3-523B20FB1004}"/>
              </a:ext>
            </a:extLst>
          </p:cNvPr>
          <p:cNvSpPr>
            <a:spLocks noChangeArrowheads="1"/>
          </p:cNvSpPr>
          <p:nvPr/>
        </p:nvSpPr>
        <p:spPr bwMode="auto">
          <a:xfrm>
            <a:off x="6033725" y="1667397"/>
            <a:ext cx="465861" cy="297511"/>
          </a:xfrm>
          <a:prstGeom prst="rect">
            <a:avLst/>
          </a:prstGeom>
          <a:solidFill>
            <a:schemeClr val="accent1"/>
          </a:solidFill>
          <a:ln w="12700">
            <a:solidFill>
              <a:schemeClr val="bg1"/>
            </a:solidFill>
            <a:miter lim="800000"/>
            <a:headEnd/>
            <a:tailEnd/>
          </a:ln>
          <a:effectLst/>
        </p:spPr>
        <p:txBody>
          <a:bodyPr wrap="none" lIns="10" tIns="4" rIns="10" bIns="4" anchor="ctr"/>
          <a:lstStyle>
            <a:lvl1pPr defTabSz="839788">
              <a:defRPr sz="2400">
                <a:solidFill>
                  <a:schemeClr val="tx1"/>
                </a:solidFill>
                <a:latin typeface="LindeDaxPowerPoint" panose="020B0500000000020000" pitchFamily="34" charset="0"/>
              </a:defRPr>
            </a:lvl1pPr>
            <a:lvl2pPr marL="420688" defTabSz="839788">
              <a:defRPr sz="2400">
                <a:solidFill>
                  <a:schemeClr val="tx1"/>
                </a:solidFill>
                <a:latin typeface="LindeDaxPowerPoint" panose="020B0500000000020000" pitchFamily="34" charset="0"/>
              </a:defRPr>
            </a:lvl2pPr>
            <a:lvl3pPr marL="839788" defTabSz="839788">
              <a:defRPr sz="2400">
                <a:solidFill>
                  <a:schemeClr val="tx1"/>
                </a:solidFill>
                <a:latin typeface="LindeDaxPowerPoint" panose="020B0500000000020000" pitchFamily="34" charset="0"/>
              </a:defRPr>
            </a:lvl3pPr>
            <a:lvl4pPr marL="1258888" defTabSz="839788">
              <a:defRPr sz="2400">
                <a:solidFill>
                  <a:schemeClr val="tx1"/>
                </a:solidFill>
                <a:latin typeface="LindeDaxPowerPoint" panose="020B0500000000020000" pitchFamily="34" charset="0"/>
              </a:defRPr>
            </a:lvl4pPr>
            <a:lvl5pPr marL="1679575" defTabSz="839788">
              <a:defRPr sz="2400">
                <a:solidFill>
                  <a:schemeClr val="tx1"/>
                </a:solidFill>
                <a:latin typeface="LindeDaxPowerPoint" panose="020B0500000000020000" pitchFamily="34" charset="0"/>
              </a:defRPr>
            </a:lvl5pPr>
            <a:lvl6pPr marL="2136775" defTabSz="839788" fontAlgn="base">
              <a:spcBef>
                <a:spcPct val="0"/>
              </a:spcBef>
              <a:spcAft>
                <a:spcPct val="0"/>
              </a:spcAft>
              <a:defRPr sz="2400">
                <a:solidFill>
                  <a:schemeClr val="tx1"/>
                </a:solidFill>
                <a:latin typeface="LindeDaxPowerPoint" panose="020B0500000000020000" pitchFamily="34" charset="0"/>
              </a:defRPr>
            </a:lvl6pPr>
            <a:lvl7pPr marL="2593975" defTabSz="839788" fontAlgn="base">
              <a:spcBef>
                <a:spcPct val="0"/>
              </a:spcBef>
              <a:spcAft>
                <a:spcPct val="0"/>
              </a:spcAft>
              <a:defRPr sz="2400">
                <a:solidFill>
                  <a:schemeClr val="tx1"/>
                </a:solidFill>
                <a:latin typeface="LindeDaxPowerPoint" panose="020B0500000000020000" pitchFamily="34" charset="0"/>
              </a:defRPr>
            </a:lvl7pPr>
            <a:lvl8pPr marL="3051175" defTabSz="839788" fontAlgn="base">
              <a:spcBef>
                <a:spcPct val="0"/>
              </a:spcBef>
              <a:spcAft>
                <a:spcPct val="0"/>
              </a:spcAft>
              <a:defRPr sz="2400">
                <a:solidFill>
                  <a:schemeClr val="tx1"/>
                </a:solidFill>
                <a:latin typeface="LindeDaxPowerPoint" panose="020B0500000000020000" pitchFamily="34" charset="0"/>
              </a:defRPr>
            </a:lvl8pPr>
            <a:lvl9pPr marL="3508375" defTabSz="839788" fontAlgn="base">
              <a:spcBef>
                <a:spcPct val="0"/>
              </a:spcBef>
              <a:spcAft>
                <a:spcPct val="0"/>
              </a:spcAft>
              <a:defRPr sz="2400">
                <a:solidFill>
                  <a:schemeClr val="tx1"/>
                </a:solidFill>
                <a:latin typeface="LindeDaxPowerPoint" panose="020B0500000000020000" pitchFamily="34" charset="0"/>
              </a:defRPr>
            </a:lvl9pPr>
          </a:lstStyle>
          <a:p>
            <a:pPr marL="0" marR="0" lvl="0" indent="0" algn="ctr" defTabSz="839788" rtl="0" eaLnBrk="0" fontAlgn="base" latinLnBrk="0" hangingPunct="0">
              <a:lnSpc>
                <a:spcPct val="100000"/>
              </a:lnSpc>
              <a:spcBef>
                <a:spcPct val="0"/>
              </a:spcBef>
              <a:spcAft>
                <a:spcPct val="0"/>
              </a:spcAft>
              <a:buClrTx/>
              <a:buSzTx/>
              <a:buFontTx/>
              <a:buNone/>
              <a:tabLst/>
              <a:defRPr/>
            </a:pPr>
            <a:r>
              <a:rPr kumimoji="0" lang="en-US" altLang="en-US" sz="800" b="1" i="0" u="none" strike="noStrike" kern="1200" cap="none" spc="0" normalizeH="0" baseline="0" noProof="0">
                <a:ln>
                  <a:noFill/>
                </a:ln>
                <a:solidFill>
                  <a:srgbClr val="FFFFFF"/>
                </a:solidFill>
                <a:effectLst/>
                <a:uLnTx/>
                <a:uFillTx/>
                <a:latin typeface="LindeDaxPowerPoint"/>
                <a:ea typeface="+mn-ea"/>
                <a:cs typeface="Arial" charset="0"/>
              </a:rPr>
              <a:t>13</a:t>
            </a:r>
          </a:p>
        </p:txBody>
      </p:sp>
      <p:sp>
        <p:nvSpPr>
          <p:cNvPr id="29" name="Rectangle 25">
            <a:extLst>
              <a:ext uri="{FF2B5EF4-FFF2-40B4-BE49-F238E27FC236}">
                <a16:creationId xmlns:a16="http://schemas.microsoft.com/office/drawing/2014/main" id="{A96C958D-8ECF-7AEC-5CE7-A53A9F78C2DA}"/>
              </a:ext>
            </a:extLst>
          </p:cNvPr>
          <p:cNvSpPr>
            <a:spLocks noChangeArrowheads="1"/>
          </p:cNvSpPr>
          <p:nvPr/>
        </p:nvSpPr>
        <p:spPr bwMode="auto">
          <a:xfrm>
            <a:off x="6498628" y="1667397"/>
            <a:ext cx="447227" cy="297511"/>
          </a:xfrm>
          <a:prstGeom prst="rect">
            <a:avLst/>
          </a:prstGeom>
          <a:solidFill>
            <a:schemeClr val="accent1"/>
          </a:solidFill>
          <a:ln w="12700">
            <a:solidFill>
              <a:schemeClr val="bg1"/>
            </a:solidFill>
            <a:miter lim="800000"/>
            <a:headEnd/>
            <a:tailEnd/>
          </a:ln>
          <a:effectLst/>
        </p:spPr>
        <p:txBody>
          <a:bodyPr wrap="none" lIns="10" tIns="4" rIns="10" bIns="4" anchor="ctr"/>
          <a:lstStyle>
            <a:lvl1pPr defTabSz="839788">
              <a:defRPr sz="2400">
                <a:solidFill>
                  <a:schemeClr val="tx1"/>
                </a:solidFill>
                <a:latin typeface="LindeDaxPowerPoint" panose="020B0500000000020000" pitchFamily="34" charset="0"/>
              </a:defRPr>
            </a:lvl1pPr>
            <a:lvl2pPr marL="420688" defTabSz="839788">
              <a:defRPr sz="2400">
                <a:solidFill>
                  <a:schemeClr val="tx1"/>
                </a:solidFill>
                <a:latin typeface="LindeDaxPowerPoint" panose="020B0500000000020000" pitchFamily="34" charset="0"/>
              </a:defRPr>
            </a:lvl2pPr>
            <a:lvl3pPr marL="839788" defTabSz="839788">
              <a:defRPr sz="2400">
                <a:solidFill>
                  <a:schemeClr val="tx1"/>
                </a:solidFill>
                <a:latin typeface="LindeDaxPowerPoint" panose="020B0500000000020000" pitchFamily="34" charset="0"/>
              </a:defRPr>
            </a:lvl3pPr>
            <a:lvl4pPr marL="1258888" defTabSz="839788">
              <a:defRPr sz="2400">
                <a:solidFill>
                  <a:schemeClr val="tx1"/>
                </a:solidFill>
                <a:latin typeface="LindeDaxPowerPoint" panose="020B0500000000020000" pitchFamily="34" charset="0"/>
              </a:defRPr>
            </a:lvl4pPr>
            <a:lvl5pPr marL="1679575" defTabSz="839788">
              <a:defRPr sz="2400">
                <a:solidFill>
                  <a:schemeClr val="tx1"/>
                </a:solidFill>
                <a:latin typeface="LindeDaxPowerPoint" panose="020B0500000000020000" pitchFamily="34" charset="0"/>
              </a:defRPr>
            </a:lvl5pPr>
            <a:lvl6pPr marL="2136775" defTabSz="839788" fontAlgn="base">
              <a:spcBef>
                <a:spcPct val="0"/>
              </a:spcBef>
              <a:spcAft>
                <a:spcPct val="0"/>
              </a:spcAft>
              <a:defRPr sz="2400">
                <a:solidFill>
                  <a:schemeClr val="tx1"/>
                </a:solidFill>
                <a:latin typeface="LindeDaxPowerPoint" panose="020B0500000000020000" pitchFamily="34" charset="0"/>
              </a:defRPr>
            </a:lvl6pPr>
            <a:lvl7pPr marL="2593975" defTabSz="839788" fontAlgn="base">
              <a:spcBef>
                <a:spcPct val="0"/>
              </a:spcBef>
              <a:spcAft>
                <a:spcPct val="0"/>
              </a:spcAft>
              <a:defRPr sz="2400">
                <a:solidFill>
                  <a:schemeClr val="tx1"/>
                </a:solidFill>
                <a:latin typeface="LindeDaxPowerPoint" panose="020B0500000000020000" pitchFamily="34" charset="0"/>
              </a:defRPr>
            </a:lvl7pPr>
            <a:lvl8pPr marL="3051175" defTabSz="839788" fontAlgn="base">
              <a:spcBef>
                <a:spcPct val="0"/>
              </a:spcBef>
              <a:spcAft>
                <a:spcPct val="0"/>
              </a:spcAft>
              <a:defRPr sz="2400">
                <a:solidFill>
                  <a:schemeClr val="tx1"/>
                </a:solidFill>
                <a:latin typeface="LindeDaxPowerPoint" panose="020B0500000000020000" pitchFamily="34" charset="0"/>
              </a:defRPr>
            </a:lvl8pPr>
            <a:lvl9pPr marL="3508375" defTabSz="839788" fontAlgn="base">
              <a:spcBef>
                <a:spcPct val="0"/>
              </a:spcBef>
              <a:spcAft>
                <a:spcPct val="0"/>
              </a:spcAft>
              <a:defRPr sz="2400">
                <a:solidFill>
                  <a:schemeClr val="tx1"/>
                </a:solidFill>
                <a:latin typeface="LindeDaxPowerPoint" panose="020B0500000000020000" pitchFamily="34" charset="0"/>
              </a:defRPr>
            </a:lvl9pPr>
          </a:lstStyle>
          <a:p>
            <a:pPr marL="0" marR="0" lvl="0" indent="0" algn="ctr" defTabSz="839788" rtl="0" eaLnBrk="0" fontAlgn="base" latinLnBrk="0" hangingPunct="0">
              <a:lnSpc>
                <a:spcPct val="100000"/>
              </a:lnSpc>
              <a:spcBef>
                <a:spcPct val="0"/>
              </a:spcBef>
              <a:spcAft>
                <a:spcPct val="0"/>
              </a:spcAft>
              <a:buClrTx/>
              <a:buSzTx/>
              <a:buFontTx/>
              <a:buNone/>
              <a:tabLst/>
              <a:defRPr/>
            </a:pPr>
            <a:r>
              <a:rPr lang="en-US" altLang="en-US" sz="800" b="1">
                <a:solidFill>
                  <a:srgbClr val="FFFFFF"/>
                </a:solidFill>
                <a:latin typeface="LindeDaxPowerPoint"/>
                <a:cs typeface="Arial" charset="0"/>
              </a:rPr>
              <a:t>14</a:t>
            </a:r>
            <a:endParaRPr kumimoji="0" lang="en-US" altLang="en-US" sz="800" b="1" i="0" u="none" strike="noStrike" kern="1200" cap="none" spc="0" normalizeH="0" baseline="0" noProof="0">
              <a:ln>
                <a:noFill/>
              </a:ln>
              <a:solidFill>
                <a:srgbClr val="FFFFFF"/>
              </a:solidFill>
              <a:effectLst/>
              <a:uLnTx/>
              <a:uFillTx/>
              <a:latin typeface="LindeDaxPowerPoint"/>
              <a:ea typeface="+mn-ea"/>
              <a:cs typeface="Arial" charset="0"/>
            </a:endParaRPr>
          </a:p>
        </p:txBody>
      </p:sp>
      <p:sp>
        <p:nvSpPr>
          <p:cNvPr id="11" name="Rectangle 15">
            <a:extLst>
              <a:ext uri="{FF2B5EF4-FFF2-40B4-BE49-F238E27FC236}">
                <a16:creationId xmlns:a16="http://schemas.microsoft.com/office/drawing/2014/main" id="{AFDD01D0-65F2-C0E7-D055-D393086BF83E}"/>
              </a:ext>
            </a:extLst>
          </p:cNvPr>
          <p:cNvSpPr>
            <a:spLocks noChangeArrowheads="1"/>
          </p:cNvSpPr>
          <p:nvPr/>
        </p:nvSpPr>
        <p:spPr bwMode="auto">
          <a:xfrm>
            <a:off x="4186902" y="1471399"/>
            <a:ext cx="3199859" cy="199537"/>
          </a:xfrm>
          <a:prstGeom prst="rect">
            <a:avLst/>
          </a:prstGeom>
          <a:solidFill>
            <a:schemeClr val="accent1"/>
          </a:solidFill>
          <a:ln w="12700">
            <a:solidFill>
              <a:schemeClr val="bg1"/>
            </a:solidFill>
            <a:miter lim="800000"/>
            <a:headEnd/>
            <a:tailEnd/>
          </a:ln>
          <a:effectLst/>
        </p:spPr>
        <p:txBody>
          <a:bodyPr wrap="none" lIns="10" tIns="4" rIns="10" bIns="4" anchor="ctr"/>
          <a:lstStyle>
            <a:lvl1pPr defTabSz="839788">
              <a:defRPr sz="2400">
                <a:solidFill>
                  <a:schemeClr val="tx1"/>
                </a:solidFill>
                <a:latin typeface="LindeDaxPowerPoint" panose="020B0500000000020000" pitchFamily="34" charset="0"/>
              </a:defRPr>
            </a:lvl1pPr>
            <a:lvl2pPr marL="420688" defTabSz="839788">
              <a:defRPr sz="2400">
                <a:solidFill>
                  <a:schemeClr val="tx1"/>
                </a:solidFill>
                <a:latin typeface="LindeDaxPowerPoint" panose="020B0500000000020000" pitchFamily="34" charset="0"/>
              </a:defRPr>
            </a:lvl2pPr>
            <a:lvl3pPr marL="839788" defTabSz="839788">
              <a:defRPr sz="2400">
                <a:solidFill>
                  <a:schemeClr val="tx1"/>
                </a:solidFill>
                <a:latin typeface="LindeDaxPowerPoint" panose="020B0500000000020000" pitchFamily="34" charset="0"/>
              </a:defRPr>
            </a:lvl3pPr>
            <a:lvl4pPr marL="1258888" defTabSz="839788">
              <a:defRPr sz="2400">
                <a:solidFill>
                  <a:schemeClr val="tx1"/>
                </a:solidFill>
                <a:latin typeface="LindeDaxPowerPoint" panose="020B0500000000020000" pitchFamily="34" charset="0"/>
              </a:defRPr>
            </a:lvl4pPr>
            <a:lvl5pPr marL="1679575" defTabSz="839788">
              <a:defRPr sz="2400">
                <a:solidFill>
                  <a:schemeClr val="tx1"/>
                </a:solidFill>
                <a:latin typeface="LindeDaxPowerPoint" panose="020B0500000000020000" pitchFamily="34" charset="0"/>
              </a:defRPr>
            </a:lvl5pPr>
            <a:lvl6pPr marL="2136775" defTabSz="839788" fontAlgn="base">
              <a:spcBef>
                <a:spcPct val="0"/>
              </a:spcBef>
              <a:spcAft>
                <a:spcPct val="0"/>
              </a:spcAft>
              <a:defRPr sz="2400">
                <a:solidFill>
                  <a:schemeClr val="tx1"/>
                </a:solidFill>
                <a:latin typeface="LindeDaxPowerPoint" panose="020B0500000000020000" pitchFamily="34" charset="0"/>
              </a:defRPr>
            </a:lvl6pPr>
            <a:lvl7pPr marL="2593975" defTabSz="839788" fontAlgn="base">
              <a:spcBef>
                <a:spcPct val="0"/>
              </a:spcBef>
              <a:spcAft>
                <a:spcPct val="0"/>
              </a:spcAft>
              <a:defRPr sz="2400">
                <a:solidFill>
                  <a:schemeClr val="tx1"/>
                </a:solidFill>
                <a:latin typeface="LindeDaxPowerPoint" panose="020B0500000000020000" pitchFamily="34" charset="0"/>
              </a:defRPr>
            </a:lvl7pPr>
            <a:lvl8pPr marL="3051175" defTabSz="839788" fontAlgn="base">
              <a:spcBef>
                <a:spcPct val="0"/>
              </a:spcBef>
              <a:spcAft>
                <a:spcPct val="0"/>
              </a:spcAft>
              <a:defRPr sz="2400">
                <a:solidFill>
                  <a:schemeClr val="tx1"/>
                </a:solidFill>
                <a:latin typeface="LindeDaxPowerPoint" panose="020B0500000000020000" pitchFamily="34" charset="0"/>
              </a:defRPr>
            </a:lvl8pPr>
            <a:lvl9pPr marL="3508375" defTabSz="839788" fontAlgn="base">
              <a:spcBef>
                <a:spcPct val="0"/>
              </a:spcBef>
              <a:spcAft>
                <a:spcPct val="0"/>
              </a:spcAft>
              <a:defRPr sz="2400">
                <a:solidFill>
                  <a:schemeClr val="tx1"/>
                </a:solidFill>
                <a:latin typeface="LindeDaxPowerPoint" panose="020B0500000000020000" pitchFamily="34" charset="0"/>
              </a:defRPr>
            </a:lvl9pPr>
          </a:lstStyle>
          <a:p>
            <a:pPr marL="0" marR="0" lvl="0" indent="0" algn="ctr" defTabSz="839788"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LindeDaxPowerPoint"/>
                <a:ea typeface="+mn-ea"/>
                <a:cs typeface="Arial" charset="0"/>
              </a:rPr>
              <a:t>Week 11</a:t>
            </a:r>
          </a:p>
        </p:txBody>
      </p:sp>
      <p:sp>
        <p:nvSpPr>
          <p:cNvPr id="8" name="TextBox 7">
            <a:extLst>
              <a:ext uri="{FF2B5EF4-FFF2-40B4-BE49-F238E27FC236}">
                <a16:creationId xmlns:a16="http://schemas.microsoft.com/office/drawing/2014/main" id="{7A96621E-5340-1C9B-D103-39A45C8A16C3}"/>
              </a:ext>
            </a:extLst>
          </p:cNvPr>
          <p:cNvSpPr txBox="1"/>
          <p:nvPr/>
        </p:nvSpPr>
        <p:spPr>
          <a:xfrm>
            <a:off x="6743351" y="6452230"/>
            <a:ext cx="495649" cy="184666"/>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de-DE" altLang="zh-CN" sz="600" b="0" i="1" u="none" strike="noStrike" kern="1200" cap="none" spc="0" normalizeH="0" baseline="0" noProof="0">
                <a:ln>
                  <a:noFill/>
                </a:ln>
                <a:solidFill>
                  <a:srgbClr val="000000"/>
                </a:solidFill>
                <a:effectLst/>
                <a:uLnTx/>
                <a:uFillTx/>
                <a:latin typeface="LindeDaxPowerPoint" pitchFamily="34" charset="0"/>
                <a:ea typeface="+mn-ea"/>
                <a:cs typeface="Arial" charset="0"/>
              </a:rPr>
              <a:t>Weekend</a:t>
            </a:r>
            <a:endParaRPr kumimoji="0" lang="en-US" sz="600" b="0" i="1" u="none" strike="noStrike" kern="1200" cap="none" spc="0" normalizeH="0" baseline="0" noProof="0">
              <a:ln>
                <a:noFill/>
              </a:ln>
              <a:solidFill>
                <a:srgbClr val="000000"/>
              </a:solidFill>
              <a:effectLst/>
              <a:uLnTx/>
              <a:uFillTx/>
              <a:latin typeface="LindeDaxPowerPoint" pitchFamily="34" charset="0"/>
              <a:ea typeface="+mn-ea"/>
              <a:cs typeface="Arial" charset="0"/>
            </a:endParaRPr>
          </a:p>
        </p:txBody>
      </p:sp>
      <p:sp>
        <p:nvSpPr>
          <p:cNvPr id="67" name="Rectangle 35">
            <a:extLst>
              <a:ext uri="{FF2B5EF4-FFF2-40B4-BE49-F238E27FC236}">
                <a16:creationId xmlns:a16="http://schemas.microsoft.com/office/drawing/2014/main" id="{F23CCE16-F749-1296-1255-A873E185EAE7}"/>
              </a:ext>
            </a:extLst>
          </p:cNvPr>
          <p:cNvSpPr>
            <a:spLocks noChangeArrowheads="1"/>
          </p:cNvSpPr>
          <p:nvPr/>
        </p:nvSpPr>
        <p:spPr bwMode="auto">
          <a:xfrm>
            <a:off x="7870633" y="1667397"/>
            <a:ext cx="464275" cy="297511"/>
          </a:xfrm>
          <a:prstGeom prst="rect">
            <a:avLst/>
          </a:prstGeom>
          <a:solidFill>
            <a:schemeClr val="accent1"/>
          </a:solidFill>
          <a:ln w="12700">
            <a:solidFill>
              <a:schemeClr val="bg1"/>
            </a:solidFill>
            <a:miter lim="800000"/>
            <a:headEnd/>
            <a:tailEnd/>
          </a:ln>
          <a:effectLst/>
        </p:spPr>
        <p:txBody>
          <a:bodyPr wrap="none" lIns="10" tIns="4" rIns="10" bIns="4" anchor="ctr"/>
          <a:lstStyle>
            <a:lvl1pPr defTabSz="839788">
              <a:defRPr sz="2400">
                <a:solidFill>
                  <a:schemeClr val="tx1"/>
                </a:solidFill>
                <a:latin typeface="LindeDaxPowerPoint" panose="020B0500000000020000" pitchFamily="34" charset="0"/>
              </a:defRPr>
            </a:lvl1pPr>
            <a:lvl2pPr marL="420688" defTabSz="839788">
              <a:defRPr sz="2400">
                <a:solidFill>
                  <a:schemeClr val="tx1"/>
                </a:solidFill>
                <a:latin typeface="LindeDaxPowerPoint" panose="020B0500000000020000" pitchFamily="34" charset="0"/>
              </a:defRPr>
            </a:lvl2pPr>
            <a:lvl3pPr marL="839788" defTabSz="839788">
              <a:defRPr sz="2400">
                <a:solidFill>
                  <a:schemeClr val="tx1"/>
                </a:solidFill>
                <a:latin typeface="LindeDaxPowerPoint" panose="020B0500000000020000" pitchFamily="34" charset="0"/>
              </a:defRPr>
            </a:lvl3pPr>
            <a:lvl4pPr marL="1258888" defTabSz="839788">
              <a:defRPr sz="2400">
                <a:solidFill>
                  <a:schemeClr val="tx1"/>
                </a:solidFill>
                <a:latin typeface="LindeDaxPowerPoint" panose="020B0500000000020000" pitchFamily="34" charset="0"/>
              </a:defRPr>
            </a:lvl4pPr>
            <a:lvl5pPr marL="1679575" defTabSz="839788">
              <a:defRPr sz="2400">
                <a:solidFill>
                  <a:schemeClr val="tx1"/>
                </a:solidFill>
                <a:latin typeface="LindeDaxPowerPoint" panose="020B0500000000020000" pitchFamily="34" charset="0"/>
              </a:defRPr>
            </a:lvl5pPr>
            <a:lvl6pPr marL="2136775" defTabSz="839788" fontAlgn="base">
              <a:spcBef>
                <a:spcPct val="0"/>
              </a:spcBef>
              <a:spcAft>
                <a:spcPct val="0"/>
              </a:spcAft>
              <a:defRPr sz="2400">
                <a:solidFill>
                  <a:schemeClr val="tx1"/>
                </a:solidFill>
                <a:latin typeface="LindeDaxPowerPoint" panose="020B0500000000020000" pitchFamily="34" charset="0"/>
              </a:defRPr>
            </a:lvl6pPr>
            <a:lvl7pPr marL="2593975" defTabSz="839788" fontAlgn="base">
              <a:spcBef>
                <a:spcPct val="0"/>
              </a:spcBef>
              <a:spcAft>
                <a:spcPct val="0"/>
              </a:spcAft>
              <a:defRPr sz="2400">
                <a:solidFill>
                  <a:schemeClr val="tx1"/>
                </a:solidFill>
                <a:latin typeface="LindeDaxPowerPoint" panose="020B0500000000020000" pitchFamily="34" charset="0"/>
              </a:defRPr>
            </a:lvl7pPr>
            <a:lvl8pPr marL="3051175" defTabSz="839788" fontAlgn="base">
              <a:spcBef>
                <a:spcPct val="0"/>
              </a:spcBef>
              <a:spcAft>
                <a:spcPct val="0"/>
              </a:spcAft>
              <a:defRPr sz="2400">
                <a:solidFill>
                  <a:schemeClr val="tx1"/>
                </a:solidFill>
                <a:latin typeface="LindeDaxPowerPoint" panose="020B0500000000020000" pitchFamily="34" charset="0"/>
              </a:defRPr>
            </a:lvl8pPr>
            <a:lvl9pPr marL="3508375" defTabSz="839788" fontAlgn="base">
              <a:spcBef>
                <a:spcPct val="0"/>
              </a:spcBef>
              <a:spcAft>
                <a:spcPct val="0"/>
              </a:spcAft>
              <a:defRPr sz="2400">
                <a:solidFill>
                  <a:schemeClr val="tx1"/>
                </a:solidFill>
                <a:latin typeface="LindeDaxPowerPoint" panose="020B0500000000020000" pitchFamily="34" charset="0"/>
              </a:defRPr>
            </a:lvl9pPr>
          </a:lstStyle>
          <a:p>
            <a:pPr marL="0" marR="0" lvl="0" indent="0" algn="ctr" defTabSz="839788" rtl="0" eaLnBrk="0" fontAlgn="base" latinLnBrk="0" hangingPunct="0">
              <a:lnSpc>
                <a:spcPct val="100000"/>
              </a:lnSpc>
              <a:spcBef>
                <a:spcPct val="0"/>
              </a:spcBef>
              <a:spcAft>
                <a:spcPct val="0"/>
              </a:spcAft>
              <a:buClrTx/>
              <a:buSzTx/>
              <a:buFontTx/>
              <a:buNone/>
              <a:tabLst/>
              <a:defRPr/>
            </a:pPr>
            <a:r>
              <a:rPr lang="en-US" altLang="en-US" sz="800" b="1">
                <a:solidFill>
                  <a:srgbClr val="FFFFFF"/>
                </a:solidFill>
                <a:latin typeface="LindeDaxPowerPoint"/>
                <a:cs typeface="Arial" charset="0"/>
              </a:rPr>
              <a:t>17</a:t>
            </a:r>
            <a:endParaRPr kumimoji="0" lang="en-US" altLang="en-US" sz="800" b="1" i="0" u="none" strike="noStrike" kern="1200" cap="none" spc="0" normalizeH="0" baseline="0" noProof="0">
              <a:ln>
                <a:noFill/>
              </a:ln>
              <a:solidFill>
                <a:srgbClr val="FFFFFF"/>
              </a:solidFill>
              <a:effectLst/>
              <a:uLnTx/>
              <a:uFillTx/>
              <a:latin typeface="LindeDaxPowerPoint"/>
              <a:ea typeface="+mn-ea"/>
              <a:cs typeface="Arial" charset="0"/>
            </a:endParaRPr>
          </a:p>
        </p:txBody>
      </p:sp>
      <p:sp>
        <p:nvSpPr>
          <p:cNvPr id="69" name="Rectangle 35">
            <a:extLst>
              <a:ext uri="{FF2B5EF4-FFF2-40B4-BE49-F238E27FC236}">
                <a16:creationId xmlns:a16="http://schemas.microsoft.com/office/drawing/2014/main" id="{099377E9-78A0-C90B-C90F-38831F43BF79}"/>
              </a:ext>
            </a:extLst>
          </p:cNvPr>
          <p:cNvSpPr>
            <a:spLocks noChangeArrowheads="1"/>
          </p:cNvSpPr>
          <p:nvPr/>
        </p:nvSpPr>
        <p:spPr bwMode="auto">
          <a:xfrm>
            <a:off x="8343005" y="1667397"/>
            <a:ext cx="464275" cy="297511"/>
          </a:xfrm>
          <a:prstGeom prst="rect">
            <a:avLst/>
          </a:prstGeom>
          <a:solidFill>
            <a:schemeClr val="accent1"/>
          </a:solidFill>
          <a:ln w="12700">
            <a:solidFill>
              <a:schemeClr val="bg1"/>
            </a:solidFill>
            <a:miter lim="800000"/>
            <a:headEnd/>
            <a:tailEnd/>
          </a:ln>
          <a:effectLst/>
        </p:spPr>
        <p:txBody>
          <a:bodyPr wrap="none" lIns="10" tIns="4" rIns="10" bIns="4" anchor="ctr"/>
          <a:lstStyle>
            <a:lvl1pPr defTabSz="839788">
              <a:defRPr sz="2400">
                <a:solidFill>
                  <a:schemeClr val="tx1"/>
                </a:solidFill>
                <a:latin typeface="LindeDaxPowerPoint" panose="020B0500000000020000" pitchFamily="34" charset="0"/>
              </a:defRPr>
            </a:lvl1pPr>
            <a:lvl2pPr marL="420688" defTabSz="839788">
              <a:defRPr sz="2400">
                <a:solidFill>
                  <a:schemeClr val="tx1"/>
                </a:solidFill>
                <a:latin typeface="LindeDaxPowerPoint" panose="020B0500000000020000" pitchFamily="34" charset="0"/>
              </a:defRPr>
            </a:lvl2pPr>
            <a:lvl3pPr marL="839788" defTabSz="839788">
              <a:defRPr sz="2400">
                <a:solidFill>
                  <a:schemeClr val="tx1"/>
                </a:solidFill>
                <a:latin typeface="LindeDaxPowerPoint" panose="020B0500000000020000" pitchFamily="34" charset="0"/>
              </a:defRPr>
            </a:lvl3pPr>
            <a:lvl4pPr marL="1258888" defTabSz="839788">
              <a:defRPr sz="2400">
                <a:solidFill>
                  <a:schemeClr val="tx1"/>
                </a:solidFill>
                <a:latin typeface="LindeDaxPowerPoint" panose="020B0500000000020000" pitchFamily="34" charset="0"/>
              </a:defRPr>
            </a:lvl4pPr>
            <a:lvl5pPr marL="1679575" defTabSz="839788">
              <a:defRPr sz="2400">
                <a:solidFill>
                  <a:schemeClr val="tx1"/>
                </a:solidFill>
                <a:latin typeface="LindeDaxPowerPoint" panose="020B0500000000020000" pitchFamily="34" charset="0"/>
              </a:defRPr>
            </a:lvl5pPr>
            <a:lvl6pPr marL="2136775" defTabSz="839788" fontAlgn="base">
              <a:spcBef>
                <a:spcPct val="0"/>
              </a:spcBef>
              <a:spcAft>
                <a:spcPct val="0"/>
              </a:spcAft>
              <a:defRPr sz="2400">
                <a:solidFill>
                  <a:schemeClr val="tx1"/>
                </a:solidFill>
                <a:latin typeface="LindeDaxPowerPoint" panose="020B0500000000020000" pitchFamily="34" charset="0"/>
              </a:defRPr>
            </a:lvl6pPr>
            <a:lvl7pPr marL="2593975" defTabSz="839788" fontAlgn="base">
              <a:spcBef>
                <a:spcPct val="0"/>
              </a:spcBef>
              <a:spcAft>
                <a:spcPct val="0"/>
              </a:spcAft>
              <a:defRPr sz="2400">
                <a:solidFill>
                  <a:schemeClr val="tx1"/>
                </a:solidFill>
                <a:latin typeface="LindeDaxPowerPoint" panose="020B0500000000020000" pitchFamily="34" charset="0"/>
              </a:defRPr>
            </a:lvl7pPr>
            <a:lvl8pPr marL="3051175" defTabSz="839788" fontAlgn="base">
              <a:spcBef>
                <a:spcPct val="0"/>
              </a:spcBef>
              <a:spcAft>
                <a:spcPct val="0"/>
              </a:spcAft>
              <a:defRPr sz="2400">
                <a:solidFill>
                  <a:schemeClr val="tx1"/>
                </a:solidFill>
                <a:latin typeface="LindeDaxPowerPoint" panose="020B0500000000020000" pitchFamily="34" charset="0"/>
              </a:defRPr>
            </a:lvl8pPr>
            <a:lvl9pPr marL="3508375" defTabSz="839788" fontAlgn="base">
              <a:spcBef>
                <a:spcPct val="0"/>
              </a:spcBef>
              <a:spcAft>
                <a:spcPct val="0"/>
              </a:spcAft>
              <a:defRPr sz="2400">
                <a:solidFill>
                  <a:schemeClr val="tx1"/>
                </a:solidFill>
                <a:latin typeface="LindeDaxPowerPoint" panose="020B0500000000020000" pitchFamily="34" charset="0"/>
              </a:defRPr>
            </a:lvl9pPr>
          </a:lstStyle>
          <a:p>
            <a:pPr marL="0" marR="0" lvl="0" indent="0" algn="ctr" defTabSz="839788" rtl="0" eaLnBrk="0" fontAlgn="base" latinLnBrk="0" hangingPunct="0">
              <a:lnSpc>
                <a:spcPct val="100000"/>
              </a:lnSpc>
              <a:spcBef>
                <a:spcPct val="0"/>
              </a:spcBef>
              <a:spcAft>
                <a:spcPct val="0"/>
              </a:spcAft>
              <a:buClrTx/>
              <a:buSzTx/>
              <a:buFontTx/>
              <a:buNone/>
              <a:tabLst/>
              <a:defRPr/>
            </a:pPr>
            <a:r>
              <a:rPr kumimoji="0" lang="en-US" altLang="en-US" sz="800" b="1" i="0" u="none" strike="noStrike" kern="1200" cap="none" spc="0" normalizeH="0" baseline="0" noProof="0">
                <a:ln>
                  <a:noFill/>
                </a:ln>
                <a:solidFill>
                  <a:srgbClr val="FFFFFF"/>
                </a:solidFill>
                <a:effectLst/>
                <a:uLnTx/>
                <a:uFillTx/>
                <a:latin typeface="LindeDaxPowerPoint"/>
                <a:ea typeface="+mn-ea"/>
                <a:cs typeface="Arial" charset="0"/>
              </a:rPr>
              <a:t>18</a:t>
            </a:r>
          </a:p>
        </p:txBody>
      </p:sp>
      <p:sp>
        <p:nvSpPr>
          <p:cNvPr id="72" name="Rectangle 35">
            <a:extLst>
              <a:ext uri="{FF2B5EF4-FFF2-40B4-BE49-F238E27FC236}">
                <a16:creationId xmlns:a16="http://schemas.microsoft.com/office/drawing/2014/main" id="{0E185837-CD0B-C3F6-8066-A305763BC9AE}"/>
              </a:ext>
            </a:extLst>
          </p:cNvPr>
          <p:cNvSpPr>
            <a:spLocks noChangeArrowheads="1"/>
          </p:cNvSpPr>
          <p:nvPr/>
        </p:nvSpPr>
        <p:spPr bwMode="auto">
          <a:xfrm>
            <a:off x="8815378" y="1667397"/>
            <a:ext cx="264356" cy="297511"/>
          </a:xfrm>
          <a:prstGeom prst="rect">
            <a:avLst/>
          </a:prstGeom>
          <a:solidFill>
            <a:schemeClr val="accent1"/>
          </a:solidFill>
          <a:ln w="12700">
            <a:solidFill>
              <a:schemeClr val="bg1"/>
            </a:solidFill>
            <a:miter lim="800000"/>
            <a:headEnd/>
            <a:tailEnd/>
          </a:ln>
          <a:effectLst/>
        </p:spPr>
        <p:txBody>
          <a:bodyPr wrap="none" lIns="10" tIns="4" rIns="10" bIns="4" anchor="ctr"/>
          <a:lstStyle>
            <a:lvl1pPr defTabSz="839788">
              <a:defRPr sz="2400">
                <a:solidFill>
                  <a:schemeClr val="tx1"/>
                </a:solidFill>
                <a:latin typeface="LindeDaxPowerPoint" panose="020B0500000000020000" pitchFamily="34" charset="0"/>
              </a:defRPr>
            </a:lvl1pPr>
            <a:lvl2pPr marL="420688" defTabSz="839788">
              <a:defRPr sz="2400">
                <a:solidFill>
                  <a:schemeClr val="tx1"/>
                </a:solidFill>
                <a:latin typeface="LindeDaxPowerPoint" panose="020B0500000000020000" pitchFamily="34" charset="0"/>
              </a:defRPr>
            </a:lvl2pPr>
            <a:lvl3pPr marL="839788" defTabSz="839788">
              <a:defRPr sz="2400">
                <a:solidFill>
                  <a:schemeClr val="tx1"/>
                </a:solidFill>
                <a:latin typeface="LindeDaxPowerPoint" panose="020B0500000000020000" pitchFamily="34" charset="0"/>
              </a:defRPr>
            </a:lvl3pPr>
            <a:lvl4pPr marL="1258888" defTabSz="839788">
              <a:defRPr sz="2400">
                <a:solidFill>
                  <a:schemeClr val="tx1"/>
                </a:solidFill>
                <a:latin typeface="LindeDaxPowerPoint" panose="020B0500000000020000" pitchFamily="34" charset="0"/>
              </a:defRPr>
            </a:lvl4pPr>
            <a:lvl5pPr marL="1679575" defTabSz="839788">
              <a:defRPr sz="2400">
                <a:solidFill>
                  <a:schemeClr val="tx1"/>
                </a:solidFill>
                <a:latin typeface="LindeDaxPowerPoint" panose="020B0500000000020000" pitchFamily="34" charset="0"/>
              </a:defRPr>
            </a:lvl5pPr>
            <a:lvl6pPr marL="2136775" defTabSz="839788" fontAlgn="base">
              <a:spcBef>
                <a:spcPct val="0"/>
              </a:spcBef>
              <a:spcAft>
                <a:spcPct val="0"/>
              </a:spcAft>
              <a:defRPr sz="2400">
                <a:solidFill>
                  <a:schemeClr val="tx1"/>
                </a:solidFill>
                <a:latin typeface="LindeDaxPowerPoint" panose="020B0500000000020000" pitchFamily="34" charset="0"/>
              </a:defRPr>
            </a:lvl6pPr>
            <a:lvl7pPr marL="2593975" defTabSz="839788" fontAlgn="base">
              <a:spcBef>
                <a:spcPct val="0"/>
              </a:spcBef>
              <a:spcAft>
                <a:spcPct val="0"/>
              </a:spcAft>
              <a:defRPr sz="2400">
                <a:solidFill>
                  <a:schemeClr val="tx1"/>
                </a:solidFill>
                <a:latin typeface="LindeDaxPowerPoint" panose="020B0500000000020000" pitchFamily="34" charset="0"/>
              </a:defRPr>
            </a:lvl7pPr>
            <a:lvl8pPr marL="3051175" defTabSz="839788" fontAlgn="base">
              <a:spcBef>
                <a:spcPct val="0"/>
              </a:spcBef>
              <a:spcAft>
                <a:spcPct val="0"/>
              </a:spcAft>
              <a:defRPr sz="2400">
                <a:solidFill>
                  <a:schemeClr val="tx1"/>
                </a:solidFill>
                <a:latin typeface="LindeDaxPowerPoint" panose="020B0500000000020000" pitchFamily="34" charset="0"/>
              </a:defRPr>
            </a:lvl8pPr>
            <a:lvl9pPr marL="3508375" defTabSz="839788" fontAlgn="base">
              <a:spcBef>
                <a:spcPct val="0"/>
              </a:spcBef>
              <a:spcAft>
                <a:spcPct val="0"/>
              </a:spcAft>
              <a:defRPr sz="2400">
                <a:solidFill>
                  <a:schemeClr val="tx1"/>
                </a:solidFill>
                <a:latin typeface="LindeDaxPowerPoint" panose="020B0500000000020000" pitchFamily="34" charset="0"/>
              </a:defRPr>
            </a:lvl9pPr>
          </a:lstStyle>
          <a:p>
            <a:pPr marL="0" marR="0" lvl="0" indent="0" algn="ctr" defTabSz="839788" rtl="0" eaLnBrk="0" fontAlgn="base" latinLnBrk="0" hangingPunct="0">
              <a:lnSpc>
                <a:spcPct val="100000"/>
              </a:lnSpc>
              <a:spcBef>
                <a:spcPct val="0"/>
              </a:spcBef>
              <a:spcAft>
                <a:spcPct val="0"/>
              </a:spcAft>
              <a:buClrTx/>
              <a:buSzTx/>
              <a:buFontTx/>
              <a:buNone/>
              <a:tabLst/>
              <a:defRPr/>
            </a:pPr>
            <a:r>
              <a:rPr kumimoji="0" lang="en-US" altLang="en-US" sz="800" b="1" i="0" u="none" strike="noStrike" kern="1200" cap="none" spc="0" normalizeH="0" baseline="0" noProof="0">
                <a:ln>
                  <a:noFill/>
                </a:ln>
                <a:solidFill>
                  <a:srgbClr val="FFFFFF"/>
                </a:solidFill>
                <a:effectLst/>
                <a:uLnTx/>
                <a:uFillTx/>
                <a:latin typeface="LindeDaxPowerPoint"/>
                <a:ea typeface="+mn-ea"/>
                <a:cs typeface="Arial" charset="0"/>
              </a:rPr>
              <a:t>19</a:t>
            </a:r>
          </a:p>
        </p:txBody>
      </p:sp>
      <p:sp>
        <p:nvSpPr>
          <p:cNvPr id="7" name="TextBox 256">
            <a:extLst>
              <a:ext uri="{FF2B5EF4-FFF2-40B4-BE49-F238E27FC236}">
                <a16:creationId xmlns:a16="http://schemas.microsoft.com/office/drawing/2014/main" id="{968E8538-DBDD-A575-C37C-05F3E096962B}"/>
              </a:ext>
            </a:extLst>
          </p:cNvPr>
          <p:cNvSpPr txBox="1"/>
          <p:nvPr/>
        </p:nvSpPr>
        <p:spPr>
          <a:xfrm>
            <a:off x="7476145" y="2892189"/>
            <a:ext cx="485557" cy="200055"/>
          </a:xfrm>
          <a:prstGeom prst="rect">
            <a:avLst/>
          </a:prstGeom>
          <a:noFill/>
        </p:spPr>
        <p:txBody>
          <a:bodyPr wrap="square" rtlCol="0"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700" b="0" i="0" u="none" strike="noStrike" kern="1200" cap="none" spc="0" normalizeH="0" baseline="0" noProof="0">
                <a:ln>
                  <a:noFill/>
                </a:ln>
                <a:solidFill>
                  <a:srgbClr val="000000"/>
                </a:solidFill>
                <a:effectLst/>
                <a:uLnTx/>
                <a:uFillTx/>
                <a:latin typeface="LindeDaxPowerPoint" pitchFamily="34" charset="0"/>
                <a:ea typeface="+mn-ea"/>
                <a:cs typeface="Arial" charset="0"/>
              </a:rPr>
              <a:t>Go Live</a:t>
            </a:r>
          </a:p>
        </p:txBody>
      </p:sp>
      <p:sp>
        <p:nvSpPr>
          <p:cNvPr id="38" name="Rectangle 15">
            <a:extLst>
              <a:ext uri="{FF2B5EF4-FFF2-40B4-BE49-F238E27FC236}">
                <a16:creationId xmlns:a16="http://schemas.microsoft.com/office/drawing/2014/main" id="{585ECD17-6926-EA35-02C2-5EDB96E3A536}"/>
              </a:ext>
            </a:extLst>
          </p:cNvPr>
          <p:cNvSpPr>
            <a:spLocks noChangeArrowheads="1"/>
          </p:cNvSpPr>
          <p:nvPr/>
        </p:nvSpPr>
        <p:spPr bwMode="auto">
          <a:xfrm>
            <a:off x="7405650" y="1471399"/>
            <a:ext cx="1674244" cy="199537"/>
          </a:xfrm>
          <a:prstGeom prst="rect">
            <a:avLst/>
          </a:prstGeom>
          <a:solidFill>
            <a:schemeClr val="accent1"/>
          </a:solidFill>
          <a:ln w="12700">
            <a:solidFill>
              <a:schemeClr val="bg1"/>
            </a:solidFill>
            <a:miter lim="800000"/>
            <a:headEnd/>
            <a:tailEnd/>
          </a:ln>
          <a:effectLst/>
        </p:spPr>
        <p:txBody>
          <a:bodyPr wrap="none" lIns="10" tIns="4" rIns="10" bIns="4" anchor="ctr"/>
          <a:lstStyle>
            <a:lvl1pPr defTabSz="839788">
              <a:defRPr sz="2400">
                <a:solidFill>
                  <a:schemeClr val="tx1"/>
                </a:solidFill>
                <a:latin typeface="LindeDaxPowerPoint" panose="020B0500000000020000" pitchFamily="34" charset="0"/>
              </a:defRPr>
            </a:lvl1pPr>
            <a:lvl2pPr marL="420688" defTabSz="839788">
              <a:defRPr sz="2400">
                <a:solidFill>
                  <a:schemeClr val="tx1"/>
                </a:solidFill>
                <a:latin typeface="LindeDaxPowerPoint" panose="020B0500000000020000" pitchFamily="34" charset="0"/>
              </a:defRPr>
            </a:lvl2pPr>
            <a:lvl3pPr marL="839788" defTabSz="839788">
              <a:defRPr sz="2400">
                <a:solidFill>
                  <a:schemeClr val="tx1"/>
                </a:solidFill>
                <a:latin typeface="LindeDaxPowerPoint" panose="020B0500000000020000" pitchFamily="34" charset="0"/>
              </a:defRPr>
            </a:lvl3pPr>
            <a:lvl4pPr marL="1258888" defTabSz="839788">
              <a:defRPr sz="2400">
                <a:solidFill>
                  <a:schemeClr val="tx1"/>
                </a:solidFill>
                <a:latin typeface="LindeDaxPowerPoint" panose="020B0500000000020000" pitchFamily="34" charset="0"/>
              </a:defRPr>
            </a:lvl4pPr>
            <a:lvl5pPr marL="1679575" defTabSz="839788">
              <a:defRPr sz="2400">
                <a:solidFill>
                  <a:schemeClr val="tx1"/>
                </a:solidFill>
                <a:latin typeface="LindeDaxPowerPoint" panose="020B0500000000020000" pitchFamily="34" charset="0"/>
              </a:defRPr>
            </a:lvl5pPr>
            <a:lvl6pPr marL="2136775" defTabSz="839788" fontAlgn="base">
              <a:spcBef>
                <a:spcPct val="0"/>
              </a:spcBef>
              <a:spcAft>
                <a:spcPct val="0"/>
              </a:spcAft>
              <a:defRPr sz="2400">
                <a:solidFill>
                  <a:schemeClr val="tx1"/>
                </a:solidFill>
                <a:latin typeface="LindeDaxPowerPoint" panose="020B0500000000020000" pitchFamily="34" charset="0"/>
              </a:defRPr>
            </a:lvl6pPr>
            <a:lvl7pPr marL="2593975" defTabSz="839788" fontAlgn="base">
              <a:spcBef>
                <a:spcPct val="0"/>
              </a:spcBef>
              <a:spcAft>
                <a:spcPct val="0"/>
              </a:spcAft>
              <a:defRPr sz="2400">
                <a:solidFill>
                  <a:schemeClr val="tx1"/>
                </a:solidFill>
                <a:latin typeface="LindeDaxPowerPoint" panose="020B0500000000020000" pitchFamily="34" charset="0"/>
              </a:defRPr>
            </a:lvl7pPr>
            <a:lvl8pPr marL="3051175" defTabSz="839788" fontAlgn="base">
              <a:spcBef>
                <a:spcPct val="0"/>
              </a:spcBef>
              <a:spcAft>
                <a:spcPct val="0"/>
              </a:spcAft>
              <a:defRPr sz="2400">
                <a:solidFill>
                  <a:schemeClr val="tx1"/>
                </a:solidFill>
                <a:latin typeface="LindeDaxPowerPoint" panose="020B0500000000020000" pitchFamily="34" charset="0"/>
              </a:defRPr>
            </a:lvl8pPr>
            <a:lvl9pPr marL="3508375" defTabSz="839788" fontAlgn="base">
              <a:spcBef>
                <a:spcPct val="0"/>
              </a:spcBef>
              <a:spcAft>
                <a:spcPct val="0"/>
              </a:spcAft>
              <a:defRPr sz="2400">
                <a:solidFill>
                  <a:schemeClr val="tx1"/>
                </a:solidFill>
                <a:latin typeface="LindeDaxPowerPoint" panose="020B0500000000020000" pitchFamily="34" charset="0"/>
              </a:defRPr>
            </a:lvl9pPr>
          </a:lstStyle>
          <a:p>
            <a:pPr marL="0" marR="0" lvl="0" indent="0" algn="ctr" defTabSz="839788"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LindeDaxPowerPoint"/>
                <a:ea typeface="+mn-ea"/>
                <a:cs typeface="Arial" charset="0"/>
              </a:rPr>
              <a:t>Week 12</a:t>
            </a:r>
          </a:p>
        </p:txBody>
      </p:sp>
      <p:sp>
        <p:nvSpPr>
          <p:cNvPr id="75" name="Textfeld 127">
            <a:extLst>
              <a:ext uri="{FF2B5EF4-FFF2-40B4-BE49-F238E27FC236}">
                <a16:creationId xmlns:a16="http://schemas.microsoft.com/office/drawing/2014/main" id="{06E49C07-BFE1-5AC1-3191-ED113629B82A}"/>
              </a:ext>
            </a:extLst>
          </p:cNvPr>
          <p:cNvSpPr txBox="1"/>
          <p:nvPr/>
        </p:nvSpPr>
        <p:spPr>
          <a:xfrm>
            <a:off x="1063296" y="2521682"/>
            <a:ext cx="188260" cy="206544"/>
          </a:xfrm>
          <a:prstGeom prst="rect">
            <a:avLst/>
          </a:prstGeom>
          <a:solidFill>
            <a:srgbClr val="005591"/>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ctr" anchorCtr="0" compatLnSpc="1">
            <a:prstTxWarp prst="textNoShape">
              <a:avLst/>
            </a:prstTxWarp>
          </a:bodyPr>
          <a:lstStyle>
            <a:defPPr>
              <a:defRPr lang="en-US"/>
            </a:defPPr>
            <a:lvl1pPr marL="0" marR="0" lvl="0" indent="0" algn="ctr" defTabSz="914400" eaLnBrk="1" latinLnBrk="0" hangingPunct="1">
              <a:lnSpc>
                <a:spcPct val="100000"/>
              </a:lnSpc>
              <a:buClrTx/>
              <a:buSzTx/>
              <a:buFontTx/>
              <a:buNone/>
              <a:tabLst/>
              <a:defRPr kumimoji="0" sz="700" b="0" i="0" u="none" strike="noStrike" cap="none" spc="0" normalizeH="0" baseline="0">
                <a:ln>
                  <a:noFill/>
                </a:ln>
                <a:solidFill>
                  <a:srgbClr val="FFFFFF"/>
                </a:solidFill>
                <a:effectLst/>
                <a:uLnTx/>
                <a:uFillTx/>
                <a:cs typeface="Arial" charset="0"/>
              </a:defRPr>
            </a:lvl1pPr>
          </a:lstStyle>
          <a:p>
            <a:r>
              <a:rPr lang="en-US"/>
              <a:t>Daily</a:t>
            </a:r>
          </a:p>
        </p:txBody>
      </p:sp>
      <p:sp>
        <p:nvSpPr>
          <p:cNvPr id="82" name="Textfeld 127">
            <a:extLst>
              <a:ext uri="{FF2B5EF4-FFF2-40B4-BE49-F238E27FC236}">
                <a16:creationId xmlns:a16="http://schemas.microsoft.com/office/drawing/2014/main" id="{597E2B68-4B34-1ED9-FA60-C3F0EB0FD45A}"/>
              </a:ext>
            </a:extLst>
          </p:cNvPr>
          <p:cNvSpPr txBox="1"/>
          <p:nvPr/>
        </p:nvSpPr>
        <p:spPr>
          <a:xfrm>
            <a:off x="1528046" y="2521682"/>
            <a:ext cx="188260" cy="206544"/>
          </a:xfrm>
          <a:prstGeom prst="rect">
            <a:avLst/>
          </a:prstGeom>
          <a:solidFill>
            <a:srgbClr val="005591"/>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ctr" anchorCtr="0" compatLnSpc="1">
            <a:prstTxWarp prst="textNoShape">
              <a:avLst/>
            </a:prstTxWarp>
          </a:bodyPr>
          <a:lstStyle>
            <a:defPPr>
              <a:defRPr lang="en-US"/>
            </a:defPPr>
            <a:lvl1pPr marL="0" marR="0" lvl="0" indent="0" algn="ctr" defTabSz="914400" eaLnBrk="1" latinLnBrk="0" hangingPunct="1">
              <a:lnSpc>
                <a:spcPct val="100000"/>
              </a:lnSpc>
              <a:buClrTx/>
              <a:buSzTx/>
              <a:buFontTx/>
              <a:buNone/>
              <a:tabLst/>
              <a:defRPr kumimoji="0" sz="700" b="0" i="0" u="none" strike="noStrike" cap="none" spc="0" normalizeH="0" baseline="0">
                <a:ln>
                  <a:noFill/>
                </a:ln>
                <a:solidFill>
                  <a:srgbClr val="FFFFFF"/>
                </a:solidFill>
                <a:effectLst/>
                <a:uLnTx/>
                <a:uFillTx/>
                <a:cs typeface="Arial" charset="0"/>
              </a:defRPr>
            </a:lvl1pPr>
          </a:lstStyle>
          <a:p>
            <a:r>
              <a:rPr lang="en-US"/>
              <a:t>Daily</a:t>
            </a:r>
          </a:p>
        </p:txBody>
      </p:sp>
      <p:sp>
        <p:nvSpPr>
          <p:cNvPr id="96" name="Textfeld 127">
            <a:extLst>
              <a:ext uri="{FF2B5EF4-FFF2-40B4-BE49-F238E27FC236}">
                <a16:creationId xmlns:a16="http://schemas.microsoft.com/office/drawing/2014/main" id="{500DC050-7D8E-7954-EE9B-AA37565A16C7}"/>
              </a:ext>
            </a:extLst>
          </p:cNvPr>
          <p:cNvSpPr txBox="1"/>
          <p:nvPr/>
        </p:nvSpPr>
        <p:spPr>
          <a:xfrm>
            <a:off x="2000860" y="2521682"/>
            <a:ext cx="188260" cy="206544"/>
          </a:xfrm>
          <a:prstGeom prst="rect">
            <a:avLst/>
          </a:prstGeom>
          <a:solidFill>
            <a:srgbClr val="005591"/>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ctr" anchorCtr="0" compatLnSpc="1">
            <a:prstTxWarp prst="textNoShape">
              <a:avLst/>
            </a:prstTxWarp>
          </a:bodyPr>
          <a:lstStyle>
            <a:defPPr>
              <a:defRPr lang="en-US"/>
            </a:defPPr>
            <a:lvl1pPr marL="0" marR="0" lvl="0" indent="0" algn="ctr" defTabSz="914400" eaLnBrk="1" latinLnBrk="0" hangingPunct="1">
              <a:lnSpc>
                <a:spcPct val="100000"/>
              </a:lnSpc>
              <a:buClrTx/>
              <a:buSzTx/>
              <a:buFontTx/>
              <a:buNone/>
              <a:tabLst/>
              <a:defRPr kumimoji="0" sz="700" b="0" i="0" u="none" strike="noStrike" cap="none" spc="0" normalizeH="0" baseline="0">
                <a:ln>
                  <a:noFill/>
                </a:ln>
                <a:solidFill>
                  <a:srgbClr val="FFFFFF"/>
                </a:solidFill>
                <a:effectLst/>
                <a:uLnTx/>
                <a:uFillTx/>
                <a:cs typeface="Arial" charset="0"/>
              </a:defRPr>
            </a:lvl1pPr>
          </a:lstStyle>
          <a:p>
            <a:r>
              <a:rPr lang="en-US"/>
              <a:t>Daily</a:t>
            </a:r>
          </a:p>
        </p:txBody>
      </p:sp>
      <p:sp>
        <p:nvSpPr>
          <p:cNvPr id="97" name="Textfeld 127">
            <a:extLst>
              <a:ext uri="{FF2B5EF4-FFF2-40B4-BE49-F238E27FC236}">
                <a16:creationId xmlns:a16="http://schemas.microsoft.com/office/drawing/2014/main" id="{4EB1D4E6-F15C-8C77-0699-1438B349A8F4}"/>
              </a:ext>
            </a:extLst>
          </p:cNvPr>
          <p:cNvSpPr txBox="1"/>
          <p:nvPr/>
        </p:nvSpPr>
        <p:spPr>
          <a:xfrm>
            <a:off x="2465236" y="2521682"/>
            <a:ext cx="188260" cy="206544"/>
          </a:xfrm>
          <a:prstGeom prst="rect">
            <a:avLst/>
          </a:prstGeom>
          <a:solidFill>
            <a:srgbClr val="005591"/>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ctr" anchorCtr="0" compatLnSpc="1">
            <a:prstTxWarp prst="textNoShape">
              <a:avLst/>
            </a:prstTxWarp>
          </a:bodyPr>
          <a:lstStyle>
            <a:defPPr>
              <a:defRPr lang="en-US"/>
            </a:defPPr>
            <a:lvl1pPr marL="0" marR="0" lvl="0" indent="0" algn="ctr" defTabSz="914400" eaLnBrk="1" latinLnBrk="0" hangingPunct="1">
              <a:lnSpc>
                <a:spcPct val="100000"/>
              </a:lnSpc>
              <a:buClrTx/>
              <a:buSzTx/>
              <a:buFontTx/>
              <a:buNone/>
              <a:tabLst/>
              <a:defRPr kumimoji="0" sz="700" b="0" i="0" u="none" strike="noStrike" cap="none" spc="0" normalizeH="0" baseline="0">
                <a:ln>
                  <a:noFill/>
                </a:ln>
                <a:solidFill>
                  <a:srgbClr val="FFFFFF"/>
                </a:solidFill>
                <a:effectLst/>
                <a:uLnTx/>
                <a:uFillTx/>
                <a:cs typeface="Arial" charset="0"/>
              </a:defRPr>
            </a:lvl1pPr>
          </a:lstStyle>
          <a:p>
            <a:r>
              <a:rPr lang="en-US"/>
              <a:t>Daily</a:t>
            </a:r>
          </a:p>
        </p:txBody>
      </p:sp>
      <p:sp>
        <p:nvSpPr>
          <p:cNvPr id="118" name="Textfeld 127">
            <a:extLst>
              <a:ext uri="{FF2B5EF4-FFF2-40B4-BE49-F238E27FC236}">
                <a16:creationId xmlns:a16="http://schemas.microsoft.com/office/drawing/2014/main" id="{9BE16F1E-8710-B17B-7B17-09EBF40D2D62}"/>
              </a:ext>
            </a:extLst>
          </p:cNvPr>
          <p:cNvSpPr txBox="1"/>
          <p:nvPr/>
        </p:nvSpPr>
        <p:spPr>
          <a:xfrm>
            <a:off x="2907511" y="2521682"/>
            <a:ext cx="188260" cy="206544"/>
          </a:xfrm>
          <a:prstGeom prst="rect">
            <a:avLst/>
          </a:prstGeom>
          <a:solidFill>
            <a:schemeClr val="accent1"/>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ctr" anchorCtr="0" compatLnSpc="1">
            <a:prstTxWarp prst="textNoShape">
              <a:avLst/>
            </a:prstTxWarp>
          </a:bodyPr>
          <a:lstStyle>
            <a:defPPr>
              <a:defRPr lang="en-US"/>
            </a:defPPr>
            <a:lvl1pPr marL="0" marR="0" lvl="0" indent="0" algn="ctr" defTabSz="914400" eaLnBrk="1" latinLnBrk="0" hangingPunct="1">
              <a:lnSpc>
                <a:spcPct val="100000"/>
              </a:lnSpc>
              <a:buClrTx/>
              <a:buSzTx/>
              <a:buFontTx/>
              <a:buNone/>
              <a:tabLst/>
              <a:defRPr kumimoji="0" sz="700" b="0" i="0" u="none" strike="noStrike" cap="none" spc="0" normalizeH="0" baseline="0">
                <a:ln>
                  <a:noFill/>
                </a:ln>
                <a:solidFill>
                  <a:srgbClr val="FFFFFF"/>
                </a:solidFill>
                <a:effectLst/>
                <a:uLnTx/>
                <a:uFillTx/>
                <a:cs typeface="Arial" charset="0"/>
              </a:defRPr>
            </a:lvl1pPr>
          </a:lstStyle>
          <a:p>
            <a:r>
              <a:rPr lang="en-US"/>
              <a:t>Daily</a:t>
            </a:r>
          </a:p>
        </p:txBody>
      </p:sp>
      <p:sp>
        <p:nvSpPr>
          <p:cNvPr id="122" name="Textfeld 127">
            <a:extLst>
              <a:ext uri="{FF2B5EF4-FFF2-40B4-BE49-F238E27FC236}">
                <a16:creationId xmlns:a16="http://schemas.microsoft.com/office/drawing/2014/main" id="{E36C0899-06C1-1117-FB77-35AEC80763BF}"/>
              </a:ext>
            </a:extLst>
          </p:cNvPr>
          <p:cNvSpPr txBox="1"/>
          <p:nvPr/>
        </p:nvSpPr>
        <p:spPr>
          <a:xfrm>
            <a:off x="4334360" y="2536656"/>
            <a:ext cx="188260" cy="206544"/>
          </a:xfrm>
          <a:prstGeom prst="rect">
            <a:avLst/>
          </a:prstGeom>
          <a:solidFill>
            <a:schemeClr val="accent1"/>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ctr" anchorCtr="0" compatLnSpc="1">
            <a:prstTxWarp prst="textNoShape">
              <a:avLst/>
            </a:prstTxWarp>
          </a:bodyPr>
          <a:lstStyle>
            <a:defPPr>
              <a:defRPr lang="en-US"/>
            </a:defPPr>
            <a:lvl1pPr marL="0" marR="0" lvl="0" indent="0" algn="ctr" defTabSz="914400" eaLnBrk="1" latinLnBrk="0" hangingPunct="1">
              <a:lnSpc>
                <a:spcPct val="100000"/>
              </a:lnSpc>
              <a:buClrTx/>
              <a:buSzTx/>
              <a:buFontTx/>
              <a:buNone/>
              <a:tabLst/>
              <a:defRPr kumimoji="0" sz="700" b="0" i="0" u="none" strike="noStrike" cap="none" spc="0" normalizeH="0" baseline="0">
                <a:ln>
                  <a:noFill/>
                </a:ln>
                <a:solidFill>
                  <a:srgbClr val="FFFFFF"/>
                </a:solidFill>
                <a:effectLst/>
                <a:uLnTx/>
                <a:uFillTx/>
                <a:cs typeface="Arial" charset="0"/>
              </a:defRPr>
            </a:lvl1pPr>
          </a:lstStyle>
          <a:p>
            <a:r>
              <a:rPr lang="en-US"/>
              <a:t>Daily</a:t>
            </a:r>
          </a:p>
        </p:txBody>
      </p:sp>
      <p:sp>
        <p:nvSpPr>
          <p:cNvPr id="123" name="Textfeld 127">
            <a:extLst>
              <a:ext uri="{FF2B5EF4-FFF2-40B4-BE49-F238E27FC236}">
                <a16:creationId xmlns:a16="http://schemas.microsoft.com/office/drawing/2014/main" id="{08E9F600-0356-E4BA-3E76-AD0DDC98431B}"/>
              </a:ext>
            </a:extLst>
          </p:cNvPr>
          <p:cNvSpPr txBox="1"/>
          <p:nvPr/>
        </p:nvSpPr>
        <p:spPr>
          <a:xfrm>
            <a:off x="4799110" y="2536656"/>
            <a:ext cx="188260" cy="206544"/>
          </a:xfrm>
          <a:prstGeom prst="rect">
            <a:avLst/>
          </a:prstGeom>
          <a:solidFill>
            <a:schemeClr val="accent1"/>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ctr" anchorCtr="0" compatLnSpc="1">
            <a:prstTxWarp prst="textNoShape">
              <a:avLst/>
            </a:prstTxWarp>
          </a:bodyPr>
          <a:lstStyle>
            <a:defPPr>
              <a:defRPr lang="en-US"/>
            </a:defPPr>
            <a:lvl1pPr marL="0" marR="0" lvl="0" indent="0" algn="ctr" defTabSz="914400" eaLnBrk="1" latinLnBrk="0" hangingPunct="1">
              <a:lnSpc>
                <a:spcPct val="100000"/>
              </a:lnSpc>
              <a:buClrTx/>
              <a:buSzTx/>
              <a:buFontTx/>
              <a:buNone/>
              <a:tabLst/>
              <a:defRPr kumimoji="0" sz="700" b="0" i="0" u="none" strike="noStrike" cap="none" spc="0" normalizeH="0" baseline="0">
                <a:ln>
                  <a:noFill/>
                </a:ln>
                <a:solidFill>
                  <a:srgbClr val="FFFFFF"/>
                </a:solidFill>
                <a:effectLst/>
                <a:uLnTx/>
                <a:uFillTx/>
                <a:cs typeface="Arial" charset="0"/>
              </a:defRPr>
            </a:lvl1pPr>
          </a:lstStyle>
          <a:p>
            <a:r>
              <a:rPr lang="en-US"/>
              <a:t>Daily</a:t>
            </a:r>
          </a:p>
        </p:txBody>
      </p:sp>
      <p:sp>
        <p:nvSpPr>
          <p:cNvPr id="124" name="Textfeld 127">
            <a:extLst>
              <a:ext uri="{FF2B5EF4-FFF2-40B4-BE49-F238E27FC236}">
                <a16:creationId xmlns:a16="http://schemas.microsoft.com/office/drawing/2014/main" id="{BD642C7C-902A-BF0A-9961-0C4CE8792847}"/>
              </a:ext>
            </a:extLst>
          </p:cNvPr>
          <p:cNvSpPr txBox="1"/>
          <p:nvPr/>
        </p:nvSpPr>
        <p:spPr>
          <a:xfrm>
            <a:off x="5271924" y="2536656"/>
            <a:ext cx="188260" cy="206544"/>
          </a:xfrm>
          <a:prstGeom prst="rect">
            <a:avLst/>
          </a:prstGeom>
          <a:solidFill>
            <a:schemeClr val="accent1"/>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ctr" anchorCtr="0" compatLnSpc="1">
            <a:prstTxWarp prst="textNoShape">
              <a:avLst/>
            </a:prstTxWarp>
          </a:bodyPr>
          <a:lstStyle>
            <a:defPPr>
              <a:defRPr lang="en-US"/>
            </a:defPPr>
            <a:lvl1pPr marL="0" marR="0" lvl="0" indent="0" algn="ctr" defTabSz="914400" eaLnBrk="1" latinLnBrk="0" hangingPunct="1">
              <a:lnSpc>
                <a:spcPct val="100000"/>
              </a:lnSpc>
              <a:buClrTx/>
              <a:buSzTx/>
              <a:buFontTx/>
              <a:buNone/>
              <a:tabLst/>
              <a:defRPr kumimoji="0" sz="700" b="0" i="0" u="none" strike="noStrike" cap="none" spc="0" normalizeH="0" baseline="0">
                <a:ln>
                  <a:noFill/>
                </a:ln>
                <a:solidFill>
                  <a:srgbClr val="FFFFFF"/>
                </a:solidFill>
                <a:effectLst/>
                <a:uLnTx/>
                <a:uFillTx/>
                <a:cs typeface="Arial" charset="0"/>
              </a:defRPr>
            </a:lvl1pPr>
          </a:lstStyle>
          <a:p>
            <a:r>
              <a:rPr lang="en-US"/>
              <a:t>Daily</a:t>
            </a:r>
          </a:p>
        </p:txBody>
      </p:sp>
      <p:sp>
        <p:nvSpPr>
          <p:cNvPr id="126" name="Textfeld 127">
            <a:extLst>
              <a:ext uri="{FF2B5EF4-FFF2-40B4-BE49-F238E27FC236}">
                <a16:creationId xmlns:a16="http://schemas.microsoft.com/office/drawing/2014/main" id="{560BDD8F-AFA7-8CB5-1727-B5D8C5F7FBF9}"/>
              </a:ext>
            </a:extLst>
          </p:cNvPr>
          <p:cNvSpPr txBox="1"/>
          <p:nvPr/>
        </p:nvSpPr>
        <p:spPr>
          <a:xfrm>
            <a:off x="5736300" y="2536656"/>
            <a:ext cx="188260" cy="206544"/>
          </a:xfrm>
          <a:prstGeom prst="rect">
            <a:avLst/>
          </a:prstGeom>
          <a:solidFill>
            <a:schemeClr val="accent1"/>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ctr" anchorCtr="0" compatLnSpc="1">
            <a:prstTxWarp prst="textNoShape">
              <a:avLst/>
            </a:prstTxWarp>
          </a:bodyPr>
          <a:lstStyle>
            <a:defPPr>
              <a:defRPr lang="en-US"/>
            </a:defPPr>
            <a:lvl1pPr marL="0" marR="0" lvl="0" indent="0" algn="ctr" defTabSz="914400" eaLnBrk="1" latinLnBrk="0" hangingPunct="1">
              <a:lnSpc>
                <a:spcPct val="100000"/>
              </a:lnSpc>
              <a:buClrTx/>
              <a:buSzTx/>
              <a:buFontTx/>
              <a:buNone/>
              <a:tabLst/>
              <a:defRPr kumimoji="0" sz="700" b="0" i="0" u="none" strike="noStrike" cap="none" spc="0" normalizeH="0" baseline="0">
                <a:ln>
                  <a:noFill/>
                </a:ln>
                <a:solidFill>
                  <a:srgbClr val="FFFFFF"/>
                </a:solidFill>
                <a:effectLst/>
                <a:uLnTx/>
                <a:uFillTx/>
                <a:cs typeface="Arial" charset="0"/>
              </a:defRPr>
            </a:lvl1pPr>
          </a:lstStyle>
          <a:p>
            <a:r>
              <a:rPr lang="en-US"/>
              <a:t>Daily</a:t>
            </a:r>
          </a:p>
        </p:txBody>
      </p:sp>
      <p:sp>
        <p:nvSpPr>
          <p:cNvPr id="129" name="Textfeld 127">
            <a:extLst>
              <a:ext uri="{FF2B5EF4-FFF2-40B4-BE49-F238E27FC236}">
                <a16:creationId xmlns:a16="http://schemas.microsoft.com/office/drawing/2014/main" id="{F23DCF95-D1CD-7F06-C5C3-2429C6947240}"/>
              </a:ext>
            </a:extLst>
          </p:cNvPr>
          <p:cNvSpPr txBox="1"/>
          <p:nvPr/>
        </p:nvSpPr>
        <p:spPr>
          <a:xfrm>
            <a:off x="6178575" y="2536656"/>
            <a:ext cx="188260" cy="206544"/>
          </a:xfrm>
          <a:prstGeom prst="rect">
            <a:avLst/>
          </a:prstGeom>
          <a:solidFill>
            <a:schemeClr val="accent1"/>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ctr" anchorCtr="0" compatLnSpc="1">
            <a:prstTxWarp prst="textNoShape">
              <a:avLst/>
            </a:prstTxWarp>
          </a:bodyPr>
          <a:lstStyle>
            <a:defPPr>
              <a:defRPr lang="en-US"/>
            </a:defPPr>
            <a:lvl1pPr marL="0" marR="0" lvl="0" indent="0" algn="ctr" defTabSz="914400" eaLnBrk="1" latinLnBrk="0" hangingPunct="1">
              <a:lnSpc>
                <a:spcPct val="100000"/>
              </a:lnSpc>
              <a:buClrTx/>
              <a:buSzTx/>
              <a:buFontTx/>
              <a:buNone/>
              <a:tabLst/>
              <a:defRPr kumimoji="0" sz="700" b="0" i="0" u="none" strike="noStrike" cap="none" spc="0" normalizeH="0" baseline="0">
                <a:ln>
                  <a:noFill/>
                </a:ln>
                <a:solidFill>
                  <a:srgbClr val="FFFFFF"/>
                </a:solidFill>
                <a:effectLst/>
                <a:uLnTx/>
                <a:uFillTx/>
                <a:cs typeface="Arial" charset="0"/>
              </a:defRPr>
            </a:lvl1pPr>
          </a:lstStyle>
          <a:p>
            <a:r>
              <a:rPr lang="en-US"/>
              <a:t>Daily</a:t>
            </a:r>
          </a:p>
        </p:txBody>
      </p:sp>
      <p:sp>
        <p:nvSpPr>
          <p:cNvPr id="130" name="Textfeld 127">
            <a:extLst>
              <a:ext uri="{FF2B5EF4-FFF2-40B4-BE49-F238E27FC236}">
                <a16:creationId xmlns:a16="http://schemas.microsoft.com/office/drawing/2014/main" id="{F789F825-58C7-9CBA-0183-539E80BE6DCB}"/>
              </a:ext>
            </a:extLst>
          </p:cNvPr>
          <p:cNvSpPr txBox="1"/>
          <p:nvPr/>
        </p:nvSpPr>
        <p:spPr>
          <a:xfrm>
            <a:off x="5151120" y="2816740"/>
            <a:ext cx="344977" cy="213237"/>
          </a:xfrm>
          <a:prstGeom prst="rect">
            <a:avLst/>
          </a:prstGeom>
          <a:solidFill>
            <a:schemeClr val="accent1"/>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ctr" anchorCtr="0" compatLnSpc="1">
            <a:prstTxWarp prst="textNoShape">
              <a:avLst/>
            </a:prstTxWarp>
          </a:bodyPr>
          <a:lstStyle>
            <a:defPPr>
              <a:defRPr lang="en-US"/>
            </a:defPPr>
            <a:lvl1pPr marL="0" marR="0" lvl="0" indent="0" algn="ctr" defTabSz="914400" eaLnBrk="1" latinLnBrk="0" hangingPunct="1">
              <a:lnSpc>
                <a:spcPct val="100000"/>
              </a:lnSpc>
              <a:buClrTx/>
              <a:buSzTx/>
              <a:buFontTx/>
              <a:buNone/>
              <a:tabLst/>
              <a:defRPr kumimoji="0" sz="700" b="0" i="0" u="none" strike="noStrike" cap="none" spc="0" normalizeH="0" baseline="0">
                <a:ln>
                  <a:noFill/>
                </a:ln>
                <a:solidFill>
                  <a:srgbClr val="FFFFFF"/>
                </a:solidFill>
                <a:effectLst/>
                <a:uLnTx/>
                <a:uFillTx/>
                <a:cs typeface="Arial" charset="0"/>
              </a:defRPr>
            </a:lvl1pPr>
          </a:lstStyle>
          <a:p>
            <a:r>
              <a:rPr lang="en-US"/>
              <a:t>Walk </a:t>
            </a:r>
          </a:p>
          <a:p>
            <a:r>
              <a:rPr lang="en-US"/>
              <a:t>Through</a:t>
            </a:r>
          </a:p>
        </p:txBody>
      </p:sp>
      <p:sp>
        <p:nvSpPr>
          <p:cNvPr id="132" name="Textfeld 127">
            <a:extLst>
              <a:ext uri="{FF2B5EF4-FFF2-40B4-BE49-F238E27FC236}">
                <a16:creationId xmlns:a16="http://schemas.microsoft.com/office/drawing/2014/main" id="{F34B9193-FCBE-FBBD-B91F-99032001D6CE}"/>
              </a:ext>
            </a:extLst>
          </p:cNvPr>
          <p:cNvSpPr txBox="1"/>
          <p:nvPr/>
        </p:nvSpPr>
        <p:spPr>
          <a:xfrm>
            <a:off x="2371412" y="2809499"/>
            <a:ext cx="344977" cy="347115"/>
          </a:xfrm>
          <a:prstGeom prst="rect">
            <a:avLst/>
          </a:prstGeom>
          <a:solidFill>
            <a:srgbClr val="005591"/>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ctr" anchorCtr="0" compatLnSpc="1">
            <a:prstTxWarp prst="textNoShape">
              <a:avLst/>
            </a:prstTxWarp>
          </a:bodyPr>
          <a:lstStyle>
            <a:defPPr>
              <a:defRPr lang="en-US"/>
            </a:defPPr>
            <a:lvl1pPr marL="0" marR="0" lvl="0" indent="0" algn="ctr" defTabSz="914400" eaLnBrk="1" latinLnBrk="0" hangingPunct="1">
              <a:lnSpc>
                <a:spcPct val="100000"/>
              </a:lnSpc>
              <a:buClrTx/>
              <a:buSzTx/>
              <a:buFontTx/>
              <a:buNone/>
              <a:tabLst/>
              <a:defRPr kumimoji="0" sz="700" b="0" i="0" u="none" strike="noStrike" cap="none" spc="0" normalizeH="0" baseline="0">
                <a:ln>
                  <a:noFill/>
                </a:ln>
                <a:solidFill>
                  <a:srgbClr val="FFFFFF"/>
                </a:solidFill>
                <a:effectLst/>
                <a:uLnTx/>
                <a:uFillTx/>
                <a:cs typeface="Arial" charset="0"/>
              </a:defRPr>
            </a:lvl1pPr>
          </a:lstStyle>
          <a:p>
            <a:r>
              <a:rPr lang="en-US"/>
              <a:t>Walk </a:t>
            </a:r>
          </a:p>
          <a:p>
            <a:r>
              <a:rPr lang="en-US"/>
              <a:t>Through</a:t>
            </a:r>
          </a:p>
          <a:p>
            <a:r>
              <a:rPr lang="en-US"/>
              <a:t>MCRs</a:t>
            </a:r>
          </a:p>
        </p:txBody>
      </p:sp>
      <p:sp>
        <p:nvSpPr>
          <p:cNvPr id="134" name="Rechteck 117">
            <a:extLst>
              <a:ext uri="{FF2B5EF4-FFF2-40B4-BE49-F238E27FC236}">
                <a16:creationId xmlns:a16="http://schemas.microsoft.com/office/drawing/2014/main" id="{CA9A8603-B7B2-2C9C-2581-50ACEB58D852}"/>
              </a:ext>
            </a:extLst>
          </p:cNvPr>
          <p:cNvSpPr/>
          <p:nvPr/>
        </p:nvSpPr>
        <p:spPr bwMode="auto">
          <a:xfrm>
            <a:off x="4197509" y="3646551"/>
            <a:ext cx="1359110" cy="160900"/>
          </a:xfrm>
          <a:prstGeom prst="rect">
            <a:avLst/>
          </a:prstGeom>
          <a:solidFill>
            <a:srgbClr val="7030A0"/>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LindeDaxPowerPoint" pitchFamily="34" charset="0"/>
                <a:ea typeface="+mn-ea"/>
                <a:cs typeface="Arial" charset="0"/>
              </a:rPr>
              <a:t>Delete old data from PMG?</a:t>
            </a:r>
          </a:p>
        </p:txBody>
      </p:sp>
      <p:sp>
        <p:nvSpPr>
          <p:cNvPr id="138" name="TextBox 137">
            <a:extLst>
              <a:ext uri="{FF2B5EF4-FFF2-40B4-BE49-F238E27FC236}">
                <a16:creationId xmlns:a16="http://schemas.microsoft.com/office/drawing/2014/main" id="{1876907D-A6F1-B8B5-FF14-D7F593EB0090}"/>
              </a:ext>
            </a:extLst>
          </p:cNvPr>
          <p:cNvSpPr txBox="1"/>
          <p:nvPr/>
        </p:nvSpPr>
        <p:spPr>
          <a:xfrm>
            <a:off x="3436459" y="6477000"/>
            <a:ext cx="495649" cy="184666"/>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de-DE" altLang="zh-CN" sz="600" b="0" i="1" u="none" strike="noStrike" kern="1200" cap="none" spc="0" normalizeH="0" baseline="0" noProof="0">
                <a:ln>
                  <a:noFill/>
                </a:ln>
                <a:solidFill>
                  <a:srgbClr val="000000"/>
                </a:solidFill>
                <a:effectLst/>
                <a:uLnTx/>
                <a:uFillTx/>
                <a:latin typeface="LindeDaxPowerPoint" pitchFamily="34" charset="0"/>
                <a:ea typeface="+mn-ea"/>
                <a:cs typeface="Arial" charset="0"/>
              </a:rPr>
              <a:t>Weekend</a:t>
            </a:r>
            <a:endParaRPr kumimoji="0" lang="en-US" sz="600" b="0" i="1" u="none" strike="noStrike" kern="1200" cap="none" spc="0" normalizeH="0" baseline="0" noProof="0">
              <a:ln>
                <a:noFill/>
              </a:ln>
              <a:solidFill>
                <a:srgbClr val="000000"/>
              </a:solidFill>
              <a:effectLst/>
              <a:uLnTx/>
              <a:uFillTx/>
              <a:latin typeface="LindeDaxPowerPoint" pitchFamily="34" charset="0"/>
              <a:ea typeface="+mn-ea"/>
              <a:cs typeface="Arial" charset="0"/>
            </a:endParaRPr>
          </a:p>
        </p:txBody>
      </p:sp>
      <p:sp>
        <p:nvSpPr>
          <p:cNvPr id="140" name="Rechteck 117">
            <a:extLst>
              <a:ext uri="{FF2B5EF4-FFF2-40B4-BE49-F238E27FC236}">
                <a16:creationId xmlns:a16="http://schemas.microsoft.com/office/drawing/2014/main" id="{BDB2390B-0718-58F7-7BE6-3434F4ABF589}"/>
              </a:ext>
            </a:extLst>
          </p:cNvPr>
          <p:cNvSpPr/>
          <p:nvPr/>
        </p:nvSpPr>
        <p:spPr bwMode="auto">
          <a:xfrm>
            <a:off x="4197509" y="3847631"/>
            <a:ext cx="1359110" cy="160900"/>
          </a:xfrm>
          <a:prstGeom prst="rect">
            <a:avLst/>
          </a:prstGeom>
          <a:solidFill>
            <a:srgbClr val="7030A0"/>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LindeDaxPowerPoint" pitchFamily="34" charset="0"/>
                <a:ea typeface="+mn-ea"/>
                <a:cs typeface="Arial" charset="0"/>
              </a:rPr>
              <a:t>Reconfigure BCF for 2024?</a:t>
            </a:r>
          </a:p>
        </p:txBody>
      </p:sp>
      <p:sp>
        <p:nvSpPr>
          <p:cNvPr id="141" name="Rechteck 117">
            <a:extLst>
              <a:ext uri="{FF2B5EF4-FFF2-40B4-BE49-F238E27FC236}">
                <a16:creationId xmlns:a16="http://schemas.microsoft.com/office/drawing/2014/main" id="{DA032096-9D44-93BC-1447-4472A5D1952A}"/>
              </a:ext>
            </a:extLst>
          </p:cNvPr>
          <p:cNvSpPr/>
          <p:nvPr/>
        </p:nvSpPr>
        <p:spPr bwMode="auto">
          <a:xfrm>
            <a:off x="4197745" y="3439698"/>
            <a:ext cx="1838389" cy="166673"/>
          </a:xfrm>
          <a:prstGeom prst="rect">
            <a:avLst/>
          </a:prstGeom>
          <a:solidFill>
            <a:srgbClr val="7030A0"/>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LindeDaxPowerPoint" pitchFamily="34" charset="0"/>
                <a:ea typeface="+mn-ea"/>
                <a:cs typeface="Arial" charset="0"/>
              </a:rPr>
              <a:t>System Check &amp; Acceptance</a:t>
            </a:r>
          </a:p>
        </p:txBody>
      </p:sp>
      <p:sp>
        <p:nvSpPr>
          <p:cNvPr id="143" name="Rechteck 117">
            <a:extLst>
              <a:ext uri="{FF2B5EF4-FFF2-40B4-BE49-F238E27FC236}">
                <a16:creationId xmlns:a16="http://schemas.microsoft.com/office/drawing/2014/main" id="{C9A454E3-3889-8E2C-26E4-9C91B40A40B9}"/>
              </a:ext>
            </a:extLst>
          </p:cNvPr>
          <p:cNvSpPr/>
          <p:nvPr/>
        </p:nvSpPr>
        <p:spPr bwMode="auto">
          <a:xfrm>
            <a:off x="932152" y="5029200"/>
            <a:ext cx="1401890" cy="160900"/>
          </a:xfrm>
          <a:prstGeom prst="rect">
            <a:avLst/>
          </a:prstGeom>
          <a:solidFill>
            <a:schemeClr val="accent1"/>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ctr" anchorCtr="0" compatLnSpc="1">
            <a:prstTxWarp prst="textNoShape">
              <a:avLst/>
            </a:prstTxWarp>
          </a:bodyPr>
          <a:lstStyle/>
          <a:p>
            <a:pPr algn="ctr">
              <a:lnSpc>
                <a:spcPct val="100000"/>
              </a:lnSpc>
            </a:pPr>
            <a:r>
              <a:rPr lang="en-US" sz="700">
                <a:solidFill>
                  <a:srgbClr val="FFFFFF"/>
                </a:solidFill>
                <a:cs typeface="Arial" charset="0"/>
              </a:rPr>
              <a:t>Transports &amp; Customizing?</a:t>
            </a:r>
          </a:p>
        </p:txBody>
      </p:sp>
      <p:sp>
        <p:nvSpPr>
          <p:cNvPr id="144" name="Textfeld 127">
            <a:extLst>
              <a:ext uri="{FF2B5EF4-FFF2-40B4-BE49-F238E27FC236}">
                <a16:creationId xmlns:a16="http://schemas.microsoft.com/office/drawing/2014/main" id="{70C76FB6-1B3D-C002-BDB1-35F06E6154F7}"/>
              </a:ext>
            </a:extLst>
          </p:cNvPr>
          <p:cNvSpPr txBox="1"/>
          <p:nvPr/>
        </p:nvSpPr>
        <p:spPr>
          <a:xfrm>
            <a:off x="6410302" y="2838818"/>
            <a:ext cx="1020155" cy="206544"/>
          </a:xfrm>
          <a:prstGeom prst="rect">
            <a:avLst/>
          </a:prstGeom>
          <a:solidFill>
            <a:schemeClr val="accent1"/>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ctr" anchorCtr="0" compatLnSpc="1">
            <a:prstTxWarp prst="textNoShape">
              <a:avLst/>
            </a:prstTxWarp>
          </a:bodyPr>
          <a:lstStyle>
            <a:defPPr>
              <a:defRPr lang="en-US"/>
            </a:defPPr>
            <a:lvl1pPr marL="0" marR="0" lvl="0" indent="0" algn="ctr" defTabSz="914400" eaLnBrk="1" latinLnBrk="0" hangingPunct="1">
              <a:lnSpc>
                <a:spcPct val="100000"/>
              </a:lnSpc>
              <a:buClrTx/>
              <a:buSzTx/>
              <a:buFontTx/>
              <a:buNone/>
              <a:tabLst/>
              <a:defRPr kumimoji="0" sz="700" b="0" i="0" u="none" strike="noStrike" cap="none" spc="0" normalizeH="0" baseline="0">
                <a:ln>
                  <a:noFill/>
                </a:ln>
                <a:solidFill>
                  <a:srgbClr val="FFFFFF"/>
                </a:solidFill>
                <a:effectLst/>
                <a:uLnTx/>
                <a:uFillTx/>
                <a:cs typeface="Arial" charset="0"/>
              </a:defRPr>
            </a:lvl1pPr>
          </a:lstStyle>
          <a:p>
            <a:r>
              <a:rPr lang="en-US"/>
              <a:t>Cut Over</a:t>
            </a:r>
          </a:p>
        </p:txBody>
      </p:sp>
      <p:sp>
        <p:nvSpPr>
          <p:cNvPr id="37" name="Star: 5 Points 220">
            <a:extLst>
              <a:ext uri="{FF2B5EF4-FFF2-40B4-BE49-F238E27FC236}">
                <a16:creationId xmlns:a16="http://schemas.microsoft.com/office/drawing/2014/main" id="{AE488F0F-E1B3-778E-8C25-2D1636ED0297}"/>
              </a:ext>
            </a:extLst>
          </p:cNvPr>
          <p:cNvSpPr>
            <a:spLocks noChangeAspect="1"/>
          </p:cNvSpPr>
          <p:nvPr/>
        </p:nvSpPr>
        <p:spPr bwMode="auto">
          <a:xfrm>
            <a:off x="7339673" y="2846581"/>
            <a:ext cx="179188" cy="182768"/>
          </a:xfrm>
          <a:prstGeom prst="star5">
            <a:avLst/>
          </a:prstGeom>
          <a:solidFill>
            <a:srgbClr val="FFD200"/>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t" anchorCtr="0" compatLnSpc="1">
            <a:prstTxWarp prst="textNoShape">
              <a:avLst/>
            </a:prstTxWarp>
          </a:bodyPr>
          <a:lstStyle/>
          <a:p>
            <a:pPr marL="182563" marR="0" lvl="0" indent="-182563" algn="l" defTabSz="914400" rtl="0" eaLnBrk="1" fontAlgn="base" latinLnBrk="0" hangingPunct="1">
              <a:lnSpc>
                <a:spcPct val="110000"/>
              </a:lnSpc>
              <a:spcBef>
                <a:spcPct val="0"/>
              </a:spcBef>
              <a:spcAft>
                <a:spcPct val="0"/>
              </a:spcAft>
              <a:buClrTx/>
              <a:buSzTx/>
              <a:buFont typeface="LindeDaxPowerPoint" panose="020B0500000000020000" pitchFamily="34" charset="0"/>
              <a:buChar char="–"/>
              <a:tabLst/>
              <a:defRPr/>
            </a:pPr>
            <a:endParaRPr kumimoji="0" lang="en-US" sz="1600" b="0" i="0" u="none" strike="noStrike" kern="1200" cap="none" spc="0" normalizeH="0" baseline="0" noProof="0">
              <a:ln>
                <a:noFill/>
              </a:ln>
              <a:solidFill>
                <a:srgbClr val="000000"/>
              </a:solidFill>
              <a:effectLst/>
              <a:uLnTx/>
              <a:uFillTx/>
              <a:latin typeface="LindeDaxPowerPoint" pitchFamily="34" charset="0"/>
              <a:ea typeface="+mn-ea"/>
              <a:cs typeface="Arial" charset="0"/>
            </a:endParaRPr>
          </a:p>
        </p:txBody>
      </p:sp>
      <p:sp>
        <p:nvSpPr>
          <p:cNvPr id="145" name="Textfeld 127">
            <a:extLst>
              <a:ext uri="{FF2B5EF4-FFF2-40B4-BE49-F238E27FC236}">
                <a16:creationId xmlns:a16="http://schemas.microsoft.com/office/drawing/2014/main" id="{949AE590-77B3-3FE7-B911-70C024D51B16}"/>
              </a:ext>
            </a:extLst>
          </p:cNvPr>
          <p:cNvSpPr txBox="1"/>
          <p:nvPr/>
        </p:nvSpPr>
        <p:spPr>
          <a:xfrm>
            <a:off x="7583214" y="2445003"/>
            <a:ext cx="188260" cy="206544"/>
          </a:xfrm>
          <a:prstGeom prst="rect">
            <a:avLst/>
          </a:prstGeom>
          <a:solidFill>
            <a:schemeClr val="accent1"/>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ctr" anchorCtr="0" compatLnSpc="1">
            <a:prstTxWarp prst="textNoShape">
              <a:avLst/>
            </a:prstTxWarp>
          </a:bodyPr>
          <a:lstStyle>
            <a:defPPr>
              <a:defRPr lang="en-US"/>
            </a:defPPr>
            <a:lvl1pPr marL="0" marR="0" lvl="0" indent="0" algn="ctr" defTabSz="914400" eaLnBrk="1" latinLnBrk="0" hangingPunct="1">
              <a:lnSpc>
                <a:spcPct val="100000"/>
              </a:lnSpc>
              <a:buClrTx/>
              <a:buSzTx/>
              <a:buFontTx/>
              <a:buNone/>
              <a:tabLst/>
              <a:defRPr kumimoji="0" sz="700" b="0" i="0" u="none" strike="noStrike" cap="none" spc="0" normalizeH="0" baseline="0">
                <a:ln>
                  <a:noFill/>
                </a:ln>
                <a:solidFill>
                  <a:srgbClr val="FFFFFF"/>
                </a:solidFill>
                <a:effectLst/>
                <a:uLnTx/>
                <a:uFillTx/>
                <a:cs typeface="Arial" charset="0"/>
              </a:defRPr>
            </a:lvl1pPr>
          </a:lstStyle>
          <a:p>
            <a:r>
              <a:rPr lang="en-US"/>
              <a:t>Daily</a:t>
            </a:r>
          </a:p>
        </p:txBody>
      </p:sp>
      <p:sp>
        <p:nvSpPr>
          <p:cNvPr id="146" name="Textfeld 127">
            <a:extLst>
              <a:ext uri="{FF2B5EF4-FFF2-40B4-BE49-F238E27FC236}">
                <a16:creationId xmlns:a16="http://schemas.microsoft.com/office/drawing/2014/main" id="{53C5D609-24CC-F3E4-1A29-BE84A5AA4E2F}"/>
              </a:ext>
            </a:extLst>
          </p:cNvPr>
          <p:cNvSpPr txBox="1"/>
          <p:nvPr/>
        </p:nvSpPr>
        <p:spPr>
          <a:xfrm>
            <a:off x="8047590" y="2445003"/>
            <a:ext cx="188260" cy="206544"/>
          </a:xfrm>
          <a:prstGeom prst="rect">
            <a:avLst/>
          </a:prstGeom>
          <a:solidFill>
            <a:schemeClr val="accent1"/>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ctr" anchorCtr="0" compatLnSpc="1">
            <a:prstTxWarp prst="textNoShape">
              <a:avLst/>
            </a:prstTxWarp>
          </a:bodyPr>
          <a:lstStyle>
            <a:defPPr>
              <a:defRPr lang="en-US"/>
            </a:defPPr>
            <a:lvl1pPr marL="0" marR="0" lvl="0" indent="0" algn="ctr" defTabSz="914400" eaLnBrk="1" latinLnBrk="0" hangingPunct="1">
              <a:lnSpc>
                <a:spcPct val="100000"/>
              </a:lnSpc>
              <a:buClrTx/>
              <a:buSzTx/>
              <a:buFontTx/>
              <a:buNone/>
              <a:tabLst/>
              <a:defRPr kumimoji="0" sz="700" b="0" i="0" u="none" strike="noStrike" cap="none" spc="0" normalizeH="0" baseline="0">
                <a:ln>
                  <a:noFill/>
                </a:ln>
                <a:solidFill>
                  <a:srgbClr val="FFFFFF"/>
                </a:solidFill>
                <a:effectLst/>
                <a:uLnTx/>
                <a:uFillTx/>
                <a:cs typeface="Arial" charset="0"/>
              </a:defRPr>
            </a:lvl1pPr>
          </a:lstStyle>
          <a:p>
            <a:r>
              <a:rPr lang="en-US"/>
              <a:t>Daily</a:t>
            </a:r>
          </a:p>
        </p:txBody>
      </p:sp>
      <p:sp>
        <p:nvSpPr>
          <p:cNvPr id="147" name="Textfeld 127">
            <a:extLst>
              <a:ext uri="{FF2B5EF4-FFF2-40B4-BE49-F238E27FC236}">
                <a16:creationId xmlns:a16="http://schemas.microsoft.com/office/drawing/2014/main" id="{3ADA903E-63DE-5D78-C098-3CBC34076A7C}"/>
              </a:ext>
            </a:extLst>
          </p:cNvPr>
          <p:cNvSpPr txBox="1"/>
          <p:nvPr/>
        </p:nvSpPr>
        <p:spPr>
          <a:xfrm>
            <a:off x="8489865" y="2445003"/>
            <a:ext cx="188260" cy="206544"/>
          </a:xfrm>
          <a:prstGeom prst="rect">
            <a:avLst/>
          </a:prstGeom>
          <a:solidFill>
            <a:schemeClr val="accent1"/>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ctr" anchorCtr="0" compatLnSpc="1">
            <a:prstTxWarp prst="textNoShape">
              <a:avLst/>
            </a:prstTxWarp>
          </a:bodyPr>
          <a:lstStyle>
            <a:defPPr>
              <a:defRPr lang="en-US"/>
            </a:defPPr>
            <a:lvl1pPr marL="0" marR="0" lvl="0" indent="0" algn="ctr" defTabSz="914400" eaLnBrk="1" latinLnBrk="0" hangingPunct="1">
              <a:lnSpc>
                <a:spcPct val="100000"/>
              </a:lnSpc>
              <a:buClrTx/>
              <a:buSzTx/>
              <a:buFontTx/>
              <a:buNone/>
              <a:tabLst/>
              <a:defRPr kumimoji="0" sz="700" b="0" i="0" u="none" strike="noStrike" cap="none" spc="0" normalizeH="0" baseline="0">
                <a:ln>
                  <a:noFill/>
                </a:ln>
                <a:solidFill>
                  <a:srgbClr val="FFFFFF"/>
                </a:solidFill>
                <a:effectLst/>
                <a:uLnTx/>
                <a:uFillTx/>
                <a:cs typeface="Arial" charset="0"/>
              </a:defRPr>
            </a:lvl1pPr>
          </a:lstStyle>
          <a:p>
            <a:r>
              <a:rPr lang="en-US"/>
              <a:t>Daily</a:t>
            </a:r>
          </a:p>
        </p:txBody>
      </p:sp>
      <p:sp>
        <p:nvSpPr>
          <p:cNvPr id="154" name="Rectangle 153">
            <a:extLst>
              <a:ext uri="{FF2B5EF4-FFF2-40B4-BE49-F238E27FC236}">
                <a16:creationId xmlns:a16="http://schemas.microsoft.com/office/drawing/2014/main" id="{B7F7B034-8BE1-2D3B-86D9-31AEBE933400}"/>
              </a:ext>
            </a:extLst>
          </p:cNvPr>
          <p:cNvSpPr/>
          <p:nvPr/>
        </p:nvSpPr>
        <p:spPr bwMode="auto">
          <a:xfrm>
            <a:off x="7405650" y="1963905"/>
            <a:ext cx="1679437" cy="209402"/>
          </a:xfrm>
          <a:prstGeom prst="rect">
            <a:avLst/>
          </a:prstGeom>
          <a:solidFill>
            <a:srgbClr val="FFC000"/>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ctr" anchorCtr="0" compatLnSpc="1">
            <a:prstTxWarp prst="textNoShape">
              <a:avLst/>
            </a:prstTxWarp>
          </a:bodyPr>
          <a:lstStyle/>
          <a:p>
            <a:pPr marR="0" algn="ctr" defTabSz="914400" rtl="0" eaLnBrk="1" fontAlgn="base" latinLnBrk="0" hangingPunct="1">
              <a:lnSpc>
                <a:spcPct val="110000"/>
              </a:lnSpc>
              <a:spcBef>
                <a:spcPct val="0"/>
              </a:spcBef>
              <a:spcAft>
                <a:spcPct val="0"/>
              </a:spcAft>
              <a:buClrTx/>
              <a:buSzTx/>
              <a:tabLst/>
            </a:pPr>
            <a:r>
              <a:rPr kumimoji="0" lang="en-US" sz="1000" b="0" i="0" u="none" strike="noStrike" cap="none" normalizeH="0" baseline="0">
                <a:ln>
                  <a:noFill/>
                </a:ln>
                <a:solidFill>
                  <a:schemeClr val="tx1"/>
                </a:solidFill>
                <a:effectLst/>
                <a:latin typeface="LindeDaxPowerPoint" pitchFamily="34" charset="0"/>
              </a:rPr>
              <a:t>Hypercare</a:t>
            </a:r>
          </a:p>
        </p:txBody>
      </p:sp>
      <p:sp>
        <p:nvSpPr>
          <p:cNvPr id="156" name="Textfeld 127">
            <a:extLst>
              <a:ext uri="{FF2B5EF4-FFF2-40B4-BE49-F238E27FC236}">
                <a16:creationId xmlns:a16="http://schemas.microsoft.com/office/drawing/2014/main" id="{EA96052B-3AB1-29D0-5CC7-1AD273A794BD}"/>
              </a:ext>
            </a:extLst>
          </p:cNvPr>
          <p:cNvSpPr txBox="1"/>
          <p:nvPr/>
        </p:nvSpPr>
        <p:spPr>
          <a:xfrm>
            <a:off x="6481930" y="3556000"/>
            <a:ext cx="690592" cy="206544"/>
          </a:xfrm>
          <a:prstGeom prst="rect">
            <a:avLst/>
          </a:prstGeom>
          <a:solidFill>
            <a:srgbClr val="7030A0"/>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ctr" anchorCtr="0" compatLnSpc="1">
            <a:prstTxWarp prst="textNoShape">
              <a:avLst/>
            </a:prstTxWarp>
          </a:bodyPr>
          <a:lstStyle>
            <a:defPPr>
              <a:defRPr lang="en-US"/>
            </a:defPPr>
            <a:lvl1pPr marL="0" marR="0" lvl="0" indent="0" algn="ctr" defTabSz="914400" eaLnBrk="1" latinLnBrk="0" hangingPunct="1">
              <a:lnSpc>
                <a:spcPct val="100000"/>
              </a:lnSpc>
              <a:buClrTx/>
              <a:buSzTx/>
              <a:buFontTx/>
              <a:buNone/>
              <a:tabLst/>
              <a:defRPr kumimoji="0" sz="700" b="0" i="0" u="none" strike="noStrike" cap="none" spc="0" normalizeH="0" baseline="0">
                <a:ln>
                  <a:noFill/>
                </a:ln>
                <a:solidFill>
                  <a:srgbClr val="FFFFFF"/>
                </a:solidFill>
                <a:effectLst/>
                <a:uLnTx/>
                <a:uFillTx/>
                <a:cs typeface="Arial" charset="0"/>
              </a:defRPr>
            </a:lvl1pPr>
          </a:lstStyle>
          <a:p>
            <a:r>
              <a:rPr lang="en-US"/>
              <a:t>Cut Over</a:t>
            </a:r>
          </a:p>
        </p:txBody>
      </p:sp>
      <p:sp>
        <p:nvSpPr>
          <p:cNvPr id="157" name="Rechteck 117">
            <a:extLst>
              <a:ext uri="{FF2B5EF4-FFF2-40B4-BE49-F238E27FC236}">
                <a16:creationId xmlns:a16="http://schemas.microsoft.com/office/drawing/2014/main" id="{356F4FD2-36EB-5236-9B0B-C6486A15F7CB}"/>
              </a:ext>
            </a:extLst>
          </p:cNvPr>
          <p:cNvSpPr/>
          <p:nvPr/>
        </p:nvSpPr>
        <p:spPr bwMode="auto">
          <a:xfrm>
            <a:off x="925921" y="4343400"/>
            <a:ext cx="1874055" cy="160900"/>
          </a:xfrm>
          <a:prstGeom prst="rect">
            <a:avLst/>
          </a:prstGeom>
          <a:solidFill>
            <a:srgbClr val="005591"/>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ctr" anchorCtr="0" compatLnSpc="1">
            <a:prstTxWarp prst="textNoShape">
              <a:avLst/>
            </a:prstTxWarp>
          </a:bodyPr>
          <a:lstStyle/>
          <a:p>
            <a:pPr algn="ctr">
              <a:lnSpc>
                <a:spcPct val="100000"/>
              </a:lnSpc>
            </a:pPr>
            <a:r>
              <a:rPr lang="en-US" sz="700" err="1">
                <a:solidFill>
                  <a:srgbClr val="FFFFFF"/>
                </a:solidFill>
                <a:cs typeface="Arial" charset="0"/>
              </a:rPr>
              <a:t>SolMan</a:t>
            </a:r>
            <a:r>
              <a:rPr lang="en-US" sz="700">
                <a:solidFill>
                  <a:srgbClr val="FFFFFF"/>
                </a:solidFill>
                <a:cs typeface="Arial" charset="0"/>
              </a:rPr>
              <a:t> setup to P2A</a:t>
            </a:r>
          </a:p>
        </p:txBody>
      </p:sp>
      <p:sp>
        <p:nvSpPr>
          <p:cNvPr id="158" name="Rechteck 117">
            <a:extLst>
              <a:ext uri="{FF2B5EF4-FFF2-40B4-BE49-F238E27FC236}">
                <a16:creationId xmlns:a16="http://schemas.microsoft.com/office/drawing/2014/main" id="{46ED675C-FD9D-6EDE-27CC-7C933B35D32B}"/>
              </a:ext>
            </a:extLst>
          </p:cNvPr>
          <p:cNvSpPr/>
          <p:nvPr/>
        </p:nvSpPr>
        <p:spPr bwMode="auto">
          <a:xfrm>
            <a:off x="4334360" y="4048710"/>
            <a:ext cx="918467" cy="201674"/>
          </a:xfrm>
          <a:prstGeom prst="rect">
            <a:avLst/>
          </a:prstGeom>
          <a:solidFill>
            <a:srgbClr val="7030A0"/>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LindeDaxPowerPoint" pitchFamily="34" charset="0"/>
                <a:ea typeface="+mn-ea"/>
                <a:cs typeface="Arial" charset="0"/>
              </a:rPr>
              <a:t>Validate Report</a:t>
            </a:r>
          </a:p>
          <a:p>
            <a:pPr marL="0" marR="0" lvl="0" indent="0" algn="ctr" defTabSz="914400" rtl="0" eaLnBrk="1" fontAlgn="base" latinLnBrk="0" hangingPunct="1">
              <a:lnSpc>
                <a:spcPct val="100000"/>
              </a:lnSpc>
              <a:spcBef>
                <a:spcPct val="0"/>
              </a:spcBef>
              <a:spcAft>
                <a:spcPct val="0"/>
              </a:spcAft>
              <a:buClrTx/>
              <a:buSzTx/>
              <a:buFontTx/>
              <a:buNone/>
              <a:tabLst/>
              <a:defRPr/>
            </a:pPr>
            <a:r>
              <a:rPr lang="en-US" sz="700">
                <a:solidFill>
                  <a:srgbClr val="FFFFFF"/>
                </a:solidFill>
                <a:cs typeface="Arial" charset="0"/>
              </a:rPr>
              <a:t>Adjustment?</a:t>
            </a:r>
            <a:endParaRPr kumimoji="0" lang="en-US" sz="700" b="0" i="0" u="none" strike="noStrike" kern="1200" cap="none" spc="0" normalizeH="0" baseline="0" noProof="0">
              <a:ln>
                <a:noFill/>
              </a:ln>
              <a:solidFill>
                <a:srgbClr val="FFFFFF"/>
              </a:solidFill>
              <a:effectLst/>
              <a:uLnTx/>
              <a:uFillTx/>
              <a:latin typeface="LindeDaxPowerPoint" pitchFamily="34" charset="0"/>
              <a:ea typeface="+mn-ea"/>
              <a:cs typeface="Arial" charset="0"/>
            </a:endParaRPr>
          </a:p>
        </p:txBody>
      </p:sp>
      <p:sp>
        <p:nvSpPr>
          <p:cNvPr id="159" name="Rechteck 117">
            <a:extLst>
              <a:ext uri="{FF2B5EF4-FFF2-40B4-BE49-F238E27FC236}">
                <a16:creationId xmlns:a16="http://schemas.microsoft.com/office/drawing/2014/main" id="{CBF86B5F-94AC-B5CF-4D39-92CC62282086}"/>
              </a:ext>
            </a:extLst>
          </p:cNvPr>
          <p:cNvSpPr/>
          <p:nvPr/>
        </p:nvSpPr>
        <p:spPr bwMode="auto">
          <a:xfrm>
            <a:off x="932151" y="4792100"/>
            <a:ext cx="3708835" cy="160900"/>
          </a:xfrm>
          <a:prstGeom prst="rect">
            <a:avLst/>
          </a:prstGeom>
          <a:solidFill>
            <a:schemeClr val="accent1"/>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ctr" anchorCtr="0" compatLnSpc="1">
            <a:prstTxWarp prst="textNoShape">
              <a:avLst/>
            </a:prstTxWarp>
          </a:bodyPr>
          <a:lstStyle/>
          <a:p>
            <a:pPr algn="ctr">
              <a:lnSpc>
                <a:spcPct val="100000"/>
              </a:lnSpc>
            </a:pPr>
            <a:r>
              <a:rPr lang="en-US" sz="700">
                <a:solidFill>
                  <a:srgbClr val="FFFFFF"/>
                </a:solidFill>
                <a:cs typeface="Arial" charset="0"/>
              </a:rPr>
              <a:t>Create MCRs (incl. VIM)</a:t>
            </a:r>
          </a:p>
        </p:txBody>
      </p:sp>
      <p:sp>
        <p:nvSpPr>
          <p:cNvPr id="162" name="Rechteck 117">
            <a:extLst>
              <a:ext uri="{FF2B5EF4-FFF2-40B4-BE49-F238E27FC236}">
                <a16:creationId xmlns:a16="http://schemas.microsoft.com/office/drawing/2014/main" id="{0A2933E2-FAF4-B902-4F74-B86ADA875945}"/>
              </a:ext>
            </a:extLst>
          </p:cNvPr>
          <p:cNvSpPr/>
          <p:nvPr/>
        </p:nvSpPr>
        <p:spPr bwMode="auto">
          <a:xfrm>
            <a:off x="1854714" y="5257800"/>
            <a:ext cx="2786271" cy="160900"/>
          </a:xfrm>
          <a:prstGeom prst="rect">
            <a:avLst/>
          </a:prstGeom>
          <a:solidFill>
            <a:schemeClr val="accent1"/>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ctr" anchorCtr="0" compatLnSpc="1">
            <a:prstTxWarp prst="textNoShape">
              <a:avLst/>
            </a:prstTxWarp>
          </a:bodyPr>
          <a:lstStyle/>
          <a:p>
            <a:pPr algn="ctr">
              <a:lnSpc>
                <a:spcPct val="100000"/>
              </a:lnSpc>
            </a:pPr>
            <a:r>
              <a:rPr lang="en-US" sz="700">
                <a:solidFill>
                  <a:srgbClr val="FFFFFF"/>
                </a:solidFill>
                <a:cs typeface="Arial" charset="0"/>
              </a:rPr>
              <a:t>Apply </a:t>
            </a:r>
            <a:r>
              <a:rPr lang="en-US" sz="700" err="1">
                <a:solidFill>
                  <a:srgbClr val="FFFFFF"/>
                </a:solidFill>
                <a:cs typeface="Arial" charset="0"/>
              </a:rPr>
              <a:t>FireFighter</a:t>
            </a:r>
            <a:r>
              <a:rPr lang="en-US" sz="700">
                <a:solidFill>
                  <a:srgbClr val="FFFFFF"/>
                </a:solidFill>
                <a:cs typeface="Arial" charset="0"/>
              </a:rPr>
              <a:t> ID</a:t>
            </a:r>
          </a:p>
        </p:txBody>
      </p:sp>
      <p:sp>
        <p:nvSpPr>
          <p:cNvPr id="163" name="Rechteck 117">
            <a:extLst>
              <a:ext uri="{FF2B5EF4-FFF2-40B4-BE49-F238E27FC236}">
                <a16:creationId xmlns:a16="http://schemas.microsoft.com/office/drawing/2014/main" id="{694311D4-0D2B-7C11-EC42-066E5F8C2F40}"/>
              </a:ext>
            </a:extLst>
          </p:cNvPr>
          <p:cNvSpPr/>
          <p:nvPr/>
        </p:nvSpPr>
        <p:spPr bwMode="auto">
          <a:xfrm>
            <a:off x="6043151" y="5003798"/>
            <a:ext cx="464583" cy="233190"/>
          </a:xfrm>
          <a:prstGeom prst="rect">
            <a:avLst/>
          </a:prstGeom>
          <a:solidFill>
            <a:schemeClr val="accent1"/>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ctr" anchorCtr="0" compatLnSpc="1">
            <a:prstTxWarp prst="textNoShape">
              <a:avLst/>
            </a:prstTxWarp>
          </a:bodyPr>
          <a:lstStyle/>
          <a:p>
            <a:pPr algn="ctr">
              <a:lnSpc>
                <a:spcPct val="100000"/>
              </a:lnSpc>
            </a:pPr>
            <a:r>
              <a:rPr lang="en-US" sz="700">
                <a:solidFill>
                  <a:srgbClr val="FFFFFF"/>
                </a:solidFill>
                <a:cs typeface="Arial" charset="0"/>
              </a:rPr>
              <a:t>Stop P2E</a:t>
            </a:r>
          </a:p>
          <a:p>
            <a:pPr algn="ctr">
              <a:lnSpc>
                <a:spcPct val="100000"/>
              </a:lnSpc>
            </a:pPr>
            <a:r>
              <a:rPr lang="en-US" sz="700">
                <a:solidFill>
                  <a:srgbClr val="FFFFFF"/>
                </a:solidFill>
                <a:cs typeface="Arial" charset="0"/>
              </a:rPr>
              <a:t>BW Extract</a:t>
            </a:r>
          </a:p>
        </p:txBody>
      </p:sp>
      <p:sp>
        <p:nvSpPr>
          <p:cNvPr id="164" name="Rechteck 117">
            <a:extLst>
              <a:ext uri="{FF2B5EF4-FFF2-40B4-BE49-F238E27FC236}">
                <a16:creationId xmlns:a16="http://schemas.microsoft.com/office/drawing/2014/main" id="{2A7AC858-5E80-B2CB-88EC-BAC724336405}"/>
              </a:ext>
            </a:extLst>
          </p:cNvPr>
          <p:cNvSpPr/>
          <p:nvPr/>
        </p:nvSpPr>
        <p:spPr bwMode="auto">
          <a:xfrm>
            <a:off x="6043151" y="5282410"/>
            <a:ext cx="464583" cy="233190"/>
          </a:xfrm>
          <a:prstGeom prst="rect">
            <a:avLst/>
          </a:prstGeom>
          <a:solidFill>
            <a:schemeClr val="accent1"/>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ctr" anchorCtr="0" compatLnSpc="1">
            <a:prstTxWarp prst="textNoShape">
              <a:avLst/>
            </a:prstTxWarp>
          </a:bodyPr>
          <a:lstStyle/>
          <a:p>
            <a:pPr algn="ctr">
              <a:lnSpc>
                <a:spcPct val="100000"/>
              </a:lnSpc>
            </a:pPr>
            <a:r>
              <a:rPr lang="en-US" sz="700">
                <a:solidFill>
                  <a:srgbClr val="FFFFFF"/>
                </a:solidFill>
                <a:cs typeface="Arial" charset="0"/>
              </a:rPr>
              <a:t>Stop P2E </a:t>
            </a:r>
          </a:p>
          <a:p>
            <a:pPr algn="ctr">
              <a:lnSpc>
                <a:spcPct val="100000"/>
              </a:lnSpc>
            </a:pPr>
            <a:r>
              <a:rPr lang="en-US" sz="700">
                <a:solidFill>
                  <a:srgbClr val="FFFFFF"/>
                </a:solidFill>
                <a:cs typeface="Arial" charset="0"/>
              </a:rPr>
              <a:t>Informatica</a:t>
            </a:r>
          </a:p>
        </p:txBody>
      </p:sp>
      <p:sp>
        <p:nvSpPr>
          <p:cNvPr id="168" name="Rechteck 117">
            <a:extLst>
              <a:ext uri="{FF2B5EF4-FFF2-40B4-BE49-F238E27FC236}">
                <a16:creationId xmlns:a16="http://schemas.microsoft.com/office/drawing/2014/main" id="{51B7AECC-68C7-922B-5674-45818C1491E3}"/>
              </a:ext>
            </a:extLst>
          </p:cNvPr>
          <p:cNvSpPr/>
          <p:nvPr/>
        </p:nvSpPr>
        <p:spPr bwMode="auto">
          <a:xfrm>
            <a:off x="6043151" y="4799104"/>
            <a:ext cx="464583" cy="159272"/>
          </a:xfrm>
          <a:prstGeom prst="rect">
            <a:avLst/>
          </a:prstGeom>
          <a:solidFill>
            <a:schemeClr val="accent1"/>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ctr" anchorCtr="0" compatLnSpc="1">
            <a:prstTxWarp prst="textNoShape">
              <a:avLst/>
            </a:prstTxWarp>
          </a:bodyPr>
          <a:lstStyle/>
          <a:p>
            <a:pPr algn="ctr">
              <a:lnSpc>
                <a:spcPct val="100000"/>
              </a:lnSpc>
            </a:pPr>
            <a:r>
              <a:rPr lang="en-US" sz="700">
                <a:solidFill>
                  <a:srgbClr val="FFFFFF"/>
                </a:solidFill>
                <a:cs typeface="Arial" charset="0"/>
              </a:rPr>
              <a:t>Lock SRM EU</a:t>
            </a:r>
          </a:p>
        </p:txBody>
      </p:sp>
      <p:sp>
        <p:nvSpPr>
          <p:cNvPr id="172" name="Rechteck 117">
            <a:extLst>
              <a:ext uri="{FF2B5EF4-FFF2-40B4-BE49-F238E27FC236}">
                <a16:creationId xmlns:a16="http://schemas.microsoft.com/office/drawing/2014/main" id="{04FC4D9D-62B4-ACB2-9D01-F5E694765047}"/>
              </a:ext>
            </a:extLst>
          </p:cNvPr>
          <p:cNvSpPr/>
          <p:nvPr/>
        </p:nvSpPr>
        <p:spPr bwMode="auto">
          <a:xfrm>
            <a:off x="5105400" y="4342768"/>
            <a:ext cx="937727" cy="159272"/>
          </a:xfrm>
          <a:prstGeom prst="rect">
            <a:avLst/>
          </a:prstGeom>
          <a:solidFill>
            <a:schemeClr val="accent1"/>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ctr" anchorCtr="0" compatLnSpc="1">
            <a:prstTxWarp prst="textNoShape">
              <a:avLst/>
            </a:prstTxWarp>
          </a:bodyPr>
          <a:lstStyle/>
          <a:p>
            <a:pPr algn="ctr">
              <a:lnSpc>
                <a:spcPct val="100000"/>
              </a:lnSpc>
            </a:pPr>
            <a:r>
              <a:rPr lang="en-US" sz="700">
                <a:solidFill>
                  <a:srgbClr val="FFFFFF"/>
                </a:solidFill>
                <a:cs typeface="Arial" charset="0"/>
              </a:rPr>
              <a:t>Transports to P2A</a:t>
            </a:r>
          </a:p>
        </p:txBody>
      </p:sp>
      <p:sp>
        <p:nvSpPr>
          <p:cNvPr id="175" name="Rechteck 117">
            <a:extLst>
              <a:ext uri="{FF2B5EF4-FFF2-40B4-BE49-F238E27FC236}">
                <a16:creationId xmlns:a16="http://schemas.microsoft.com/office/drawing/2014/main" id="{6C7DA886-0217-3BA2-08EC-2B749C4F938E}"/>
              </a:ext>
            </a:extLst>
          </p:cNvPr>
          <p:cNvSpPr/>
          <p:nvPr/>
        </p:nvSpPr>
        <p:spPr bwMode="auto">
          <a:xfrm>
            <a:off x="4191000" y="5020700"/>
            <a:ext cx="904772" cy="160900"/>
          </a:xfrm>
          <a:prstGeom prst="rect">
            <a:avLst/>
          </a:prstGeom>
          <a:solidFill>
            <a:schemeClr val="accent1"/>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ctr" anchorCtr="0" compatLnSpc="1">
            <a:prstTxWarp prst="textNoShape">
              <a:avLst/>
            </a:prstTxWarp>
          </a:bodyPr>
          <a:lstStyle/>
          <a:p>
            <a:pPr algn="ctr">
              <a:lnSpc>
                <a:spcPct val="100000"/>
              </a:lnSpc>
            </a:pPr>
            <a:r>
              <a:rPr lang="en-US" sz="700">
                <a:solidFill>
                  <a:srgbClr val="FFFFFF"/>
                </a:solidFill>
                <a:cs typeface="Arial" charset="0"/>
              </a:rPr>
              <a:t>Create P2A User Access</a:t>
            </a:r>
          </a:p>
        </p:txBody>
      </p:sp>
      <p:sp>
        <p:nvSpPr>
          <p:cNvPr id="4" name="TextBox 256">
            <a:extLst>
              <a:ext uri="{FF2B5EF4-FFF2-40B4-BE49-F238E27FC236}">
                <a16:creationId xmlns:a16="http://schemas.microsoft.com/office/drawing/2014/main" id="{E1F77245-E934-6807-FA55-3A4CFD6F1495}"/>
              </a:ext>
            </a:extLst>
          </p:cNvPr>
          <p:cNvSpPr txBox="1"/>
          <p:nvPr/>
        </p:nvSpPr>
        <p:spPr>
          <a:xfrm>
            <a:off x="4425433" y="6317074"/>
            <a:ext cx="822011" cy="200055"/>
          </a:xfrm>
          <a:prstGeom prst="rect">
            <a:avLst/>
          </a:prstGeom>
          <a:noFill/>
        </p:spPr>
        <p:txBody>
          <a:bodyPr wrap="square" rtlCol="0"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700" b="0" i="0" u="none" strike="noStrike" kern="1200" cap="none" spc="0" normalizeH="0" baseline="0" noProof="0">
                <a:ln>
                  <a:noFill/>
                </a:ln>
                <a:solidFill>
                  <a:srgbClr val="000000"/>
                </a:solidFill>
                <a:effectLst/>
                <a:uLnTx/>
                <a:uFillTx/>
                <a:latin typeface="LindeDaxPowerPoint" pitchFamily="34" charset="0"/>
                <a:ea typeface="+mn-ea"/>
                <a:cs typeface="Arial" charset="0"/>
              </a:rPr>
              <a:t>Business SteerCo</a:t>
            </a:r>
          </a:p>
        </p:txBody>
      </p:sp>
      <p:sp>
        <p:nvSpPr>
          <p:cNvPr id="6" name="Star: 5 Points 220">
            <a:extLst>
              <a:ext uri="{FF2B5EF4-FFF2-40B4-BE49-F238E27FC236}">
                <a16:creationId xmlns:a16="http://schemas.microsoft.com/office/drawing/2014/main" id="{1C4BD405-35E1-421D-14E9-4B8DEC130DAA}"/>
              </a:ext>
            </a:extLst>
          </p:cNvPr>
          <p:cNvSpPr>
            <a:spLocks noChangeAspect="1"/>
          </p:cNvSpPr>
          <p:nvPr/>
        </p:nvSpPr>
        <p:spPr bwMode="auto">
          <a:xfrm>
            <a:off x="4344385" y="6283972"/>
            <a:ext cx="179188" cy="182768"/>
          </a:xfrm>
          <a:prstGeom prst="star5">
            <a:avLst/>
          </a:prstGeom>
          <a:solidFill>
            <a:srgbClr val="FFC000"/>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t" anchorCtr="0" compatLnSpc="1">
            <a:prstTxWarp prst="textNoShape">
              <a:avLst/>
            </a:prstTxWarp>
          </a:bodyPr>
          <a:lstStyle/>
          <a:p>
            <a:pPr marL="182563" indent="-182563">
              <a:buFont typeface="LindeDaxPowerPoint" panose="020B0500000000020000" pitchFamily="34" charset="0"/>
              <a:buChar char="–"/>
            </a:pPr>
            <a:endParaRPr lang="en-US">
              <a:solidFill>
                <a:srgbClr val="000000"/>
              </a:solidFill>
              <a:cs typeface="Arial" charset="0"/>
            </a:endParaRPr>
          </a:p>
        </p:txBody>
      </p:sp>
      <p:sp>
        <p:nvSpPr>
          <p:cNvPr id="12" name="Rechteck 117">
            <a:extLst>
              <a:ext uri="{FF2B5EF4-FFF2-40B4-BE49-F238E27FC236}">
                <a16:creationId xmlns:a16="http://schemas.microsoft.com/office/drawing/2014/main" id="{23E19DD8-06C8-AA9C-4731-77D94EF12CB6}"/>
              </a:ext>
            </a:extLst>
          </p:cNvPr>
          <p:cNvSpPr/>
          <p:nvPr/>
        </p:nvSpPr>
        <p:spPr bwMode="auto">
          <a:xfrm>
            <a:off x="7859196" y="4648200"/>
            <a:ext cx="494526" cy="221841"/>
          </a:xfrm>
          <a:prstGeom prst="rect">
            <a:avLst/>
          </a:prstGeom>
          <a:solidFill>
            <a:schemeClr val="accent1"/>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ctr" anchorCtr="0" compatLnSpc="1">
            <a:prstTxWarp prst="textNoShape">
              <a:avLst/>
            </a:prstTxWarp>
          </a:bodyPr>
          <a:lstStyle/>
          <a:p>
            <a:pPr algn="ctr">
              <a:lnSpc>
                <a:spcPct val="100000"/>
              </a:lnSpc>
            </a:pPr>
            <a:r>
              <a:rPr lang="en-US" sz="700">
                <a:solidFill>
                  <a:srgbClr val="FFFFFF"/>
                </a:solidFill>
                <a:cs typeface="Arial" charset="0"/>
              </a:rPr>
              <a:t>Migrate P2E </a:t>
            </a:r>
          </a:p>
          <a:p>
            <a:pPr algn="ctr">
              <a:lnSpc>
                <a:spcPct val="100000"/>
              </a:lnSpc>
            </a:pPr>
            <a:r>
              <a:rPr lang="en-US" sz="700">
                <a:solidFill>
                  <a:srgbClr val="FFFFFF"/>
                </a:solidFill>
                <a:cs typeface="Arial" charset="0"/>
              </a:rPr>
              <a:t>DBTABLOG</a:t>
            </a:r>
          </a:p>
        </p:txBody>
      </p:sp>
      <p:sp>
        <p:nvSpPr>
          <p:cNvPr id="13" name="Rechteck 117">
            <a:extLst>
              <a:ext uri="{FF2B5EF4-FFF2-40B4-BE49-F238E27FC236}">
                <a16:creationId xmlns:a16="http://schemas.microsoft.com/office/drawing/2014/main" id="{58E26FB3-02B2-1E8A-D4B8-B0A85CE2F14F}"/>
              </a:ext>
            </a:extLst>
          </p:cNvPr>
          <p:cNvSpPr/>
          <p:nvPr/>
        </p:nvSpPr>
        <p:spPr bwMode="auto">
          <a:xfrm>
            <a:off x="7074392" y="3886265"/>
            <a:ext cx="349578" cy="233468"/>
          </a:xfrm>
          <a:prstGeom prst="rect">
            <a:avLst/>
          </a:prstGeom>
          <a:solidFill>
            <a:srgbClr val="7030A0"/>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LindeDaxPowerPoint" pitchFamily="34" charset="0"/>
                <a:ea typeface="+mn-ea"/>
                <a:cs typeface="Arial" charset="0"/>
              </a:rPr>
              <a:t>B3 Comp </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LindeDaxPowerPoint" pitchFamily="34" charset="0"/>
                <a:ea typeface="+mn-ea"/>
                <a:cs typeface="Arial" charset="0"/>
              </a:rPr>
              <a:t>&amp; Prep</a:t>
            </a:r>
          </a:p>
        </p:txBody>
      </p:sp>
      <p:sp>
        <p:nvSpPr>
          <p:cNvPr id="14" name="Rechteck 117">
            <a:extLst>
              <a:ext uri="{FF2B5EF4-FFF2-40B4-BE49-F238E27FC236}">
                <a16:creationId xmlns:a16="http://schemas.microsoft.com/office/drawing/2014/main" id="{3F124061-E262-8264-F644-5EDBC8507A12}"/>
              </a:ext>
            </a:extLst>
          </p:cNvPr>
          <p:cNvSpPr/>
          <p:nvPr/>
        </p:nvSpPr>
        <p:spPr bwMode="auto">
          <a:xfrm>
            <a:off x="7487256" y="3904986"/>
            <a:ext cx="866466" cy="212244"/>
          </a:xfrm>
          <a:prstGeom prst="rect">
            <a:avLst/>
          </a:prstGeom>
          <a:solidFill>
            <a:schemeClr val="tx2"/>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ctr" anchorCtr="0" compatLnSpc="1">
            <a:prstTxWarp prst="textNoShape">
              <a:avLst/>
            </a:prstTxWarp>
          </a:bodyPr>
          <a:lstStyle/>
          <a:p>
            <a:pPr algn="ctr">
              <a:lnSpc>
                <a:spcPct val="100000"/>
              </a:lnSpc>
            </a:pPr>
            <a:r>
              <a:rPr lang="en-US" sz="700">
                <a:solidFill>
                  <a:srgbClr val="FFFFFF"/>
                </a:solidFill>
                <a:cs typeface="Arial" charset="0"/>
              </a:rPr>
              <a:t>Batch 3 Review</a:t>
            </a:r>
          </a:p>
        </p:txBody>
      </p:sp>
      <p:sp>
        <p:nvSpPr>
          <p:cNvPr id="135" name="Rectangle 134">
            <a:extLst>
              <a:ext uri="{FF2B5EF4-FFF2-40B4-BE49-F238E27FC236}">
                <a16:creationId xmlns:a16="http://schemas.microsoft.com/office/drawing/2014/main" id="{280C2D6F-D1F4-CC4E-6265-9B451EC2B456}"/>
              </a:ext>
            </a:extLst>
          </p:cNvPr>
          <p:cNvSpPr>
            <a:spLocks noChangeArrowheads="1"/>
          </p:cNvSpPr>
          <p:nvPr/>
        </p:nvSpPr>
        <p:spPr bwMode="auto">
          <a:xfrm>
            <a:off x="6517542" y="2194947"/>
            <a:ext cx="905608" cy="4304762"/>
          </a:xfrm>
          <a:prstGeom prst="rect">
            <a:avLst/>
          </a:prstGeom>
          <a:solidFill>
            <a:srgbClr val="FFFFCC">
              <a:alpha val="23137"/>
            </a:srgbClr>
          </a:solidFill>
          <a:ln>
            <a:noFill/>
          </a:ln>
          <a:effectLst/>
        </p:spPr>
        <p:txBody>
          <a:bodyPr wrap="none" lIns="11" tIns="5" rIns="11" bIns="5"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700" b="0" i="0" u="none" strike="noStrike" kern="1200" cap="none" spc="0" normalizeH="0" baseline="0" noProof="0">
              <a:ln>
                <a:noFill/>
              </a:ln>
              <a:solidFill>
                <a:srgbClr val="000000"/>
              </a:solidFill>
              <a:effectLst/>
              <a:uLnTx/>
              <a:uFillTx/>
              <a:latin typeface="LindeDaxPowerPoint" pitchFamily="34" charset="0"/>
              <a:ea typeface="+mn-ea"/>
              <a:cs typeface="Arial" charset="0"/>
            </a:endParaRPr>
          </a:p>
        </p:txBody>
      </p:sp>
      <p:sp>
        <p:nvSpPr>
          <p:cNvPr id="19" name="Rechteck 117">
            <a:extLst>
              <a:ext uri="{FF2B5EF4-FFF2-40B4-BE49-F238E27FC236}">
                <a16:creationId xmlns:a16="http://schemas.microsoft.com/office/drawing/2014/main" id="{ADEF39BF-A283-7470-D13B-7C8A88909F79}"/>
              </a:ext>
            </a:extLst>
          </p:cNvPr>
          <p:cNvSpPr/>
          <p:nvPr/>
        </p:nvSpPr>
        <p:spPr bwMode="auto">
          <a:xfrm>
            <a:off x="7430457" y="4375520"/>
            <a:ext cx="923265" cy="160900"/>
          </a:xfrm>
          <a:prstGeom prst="rect">
            <a:avLst/>
          </a:prstGeom>
          <a:solidFill>
            <a:schemeClr val="accent1"/>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ctr" anchorCtr="0" compatLnSpc="1">
            <a:prstTxWarp prst="textNoShape">
              <a:avLst/>
            </a:prstTxWarp>
          </a:bodyPr>
          <a:lstStyle/>
          <a:p>
            <a:pPr algn="ctr">
              <a:lnSpc>
                <a:spcPct val="100000"/>
              </a:lnSpc>
            </a:pPr>
            <a:r>
              <a:rPr lang="en-US" sz="700">
                <a:solidFill>
                  <a:srgbClr val="FFFFFF"/>
                </a:solidFill>
                <a:cs typeface="Arial" charset="0"/>
              </a:rPr>
              <a:t>Load BW</a:t>
            </a:r>
          </a:p>
        </p:txBody>
      </p:sp>
      <p:sp>
        <p:nvSpPr>
          <p:cNvPr id="20" name="Textfeld 127">
            <a:extLst>
              <a:ext uri="{FF2B5EF4-FFF2-40B4-BE49-F238E27FC236}">
                <a16:creationId xmlns:a16="http://schemas.microsoft.com/office/drawing/2014/main" id="{04D87F67-0430-4B7C-A803-32FC012DA9AF}"/>
              </a:ext>
            </a:extLst>
          </p:cNvPr>
          <p:cNvSpPr txBox="1"/>
          <p:nvPr/>
        </p:nvSpPr>
        <p:spPr>
          <a:xfrm>
            <a:off x="4716843" y="2819400"/>
            <a:ext cx="344977" cy="206544"/>
          </a:xfrm>
          <a:prstGeom prst="rect">
            <a:avLst/>
          </a:prstGeom>
          <a:solidFill>
            <a:schemeClr val="accent1"/>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ctr" anchorCtr="0" compatLnSpc="1">
            <a:prstTxWarp prst="textNoShape">
              <a:avLst/>
            </a:prstTxWarp>
          </a:bodyPr>
          <a:lstStyle>
            <a:defPPr>
              <a:defRPr lang="en-US"/>
            </a:defPPr>
            <a:lvl1pPr marL="0" marR="0" lvl="0" indent="0" algn="ctr" defTabSz="914400" eaLnBrk="1" latinLnBrk="0" hangingPunct="1">
              <a:lnSpc>
                <a:spcPct val="100000"/>
              </a:lnSpc>
              <a:buClrTx/>
              <a:buSzTx/>
              <a:buFontTx/>
              <a:buNone/>
              <a:tabLst/>
              <a:defRPr kumimoji="0" sz="700" b="0" i="0" u="none" strike="noStrike" cap="none" spc="0" normalizeH="0" baseline="0">
                <a:ln>
                  <a:noFill/>
                </a:ln>
                <a:solidFill>
                  <a:srgbClr val="FFFFFF"/>
                </a:solidFill>
                <a:effectLst/>
                <a:uLnTx/>
                <a:uFillTx/>
                <a:cs typeface="Arial" charset="0"/>
              </a:defRPr>
            </a:lvl1pPr>
          </a:lstStyle>
          <a:p>
            <a:r>
              <a:rPr lang="en-US"/>
              <a:t>Walk </a:t>
            </a:r>
          </a:p>
          <a:p>
            <a:r>
              <a:rPr lang="en-US"/>
              <a:t>Through</a:t>
            </a:r>
          </a:p>
        </p:txBody>
      </p:sp>
      <p:sp>
        <p:nvSpPr>
          <p:cNvPr id="25" name="Rechteck 117">
            <a:extLst>
              <a:ext uri="{FF2B5EF4-FFF2-40B4-BE49-F238E27FC236}">
                <a16:creationId xmlns:a16="http://schemas.microsoft.com/office/drawing/2014/main" id="{AF9A2717-71A6-6A73-A547-DFB45C6D2CEE}"/>
              </a:ext>
            </a:extLst>
          </p:cNvPr>
          <p:cNvSpPr/>
          <p:nvPr/>
        </p:nvSpPr>
        <p:spPr bwMode="auto">
          <a:xfrm>
            <a:off x="924622" y="4563500"/>
            <a:ext cx="1875354" cy="160900"/>
          </a:xfrm>
          <a:prstGeom prst="rect">
            <a:avLst/>
          </a:prstGeom>
          <a:solidFill>
            <a:srgbClr val="005591"/>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ctr" anchorCtr="0" compatLnSpc="1">
            <a:prstTxWarp prst="textNoShape">
              <a:avLst/>
            </a:prstTxWarp>
          </a:bodyPr>
          <a:lstStyle/>
          <a:p>
            <a:pPr algn="ctr">
              <a:lnSpc>
                <a:spcPct val="100000"/>
              </a:lnSpc>
            </a:pPr>
            <a:r>
              <a:rPr lang="en-US" sz="700">
                <a:solidFill>
                  <a:srgbClr val="FFFFFF"/>
                </a:solidFill>
                <a:cs typeface="Arial" charset="0"/>
              </a:rPr>
              <a:t>Transports to P2E</a:t>
            </a:r>
          </a:p>
        </p:txBody>
      </p:sp>
      <p:sp>
        <p:nvSpPr>
          <p:cNvPr id="26" name="Rechteck 117">
            <a:extLst>
              <a:ext uri="{FF2B5EF4-FFF2-40B4-BE49-F238E27FC236}">
                <a16:creationId xmlns:a16="http://schemas.microsoft.com/office/drawing/2014/main" id="{A2A14155-AA90-D7DE-DDFC-8F220B43C583}"/>
              </a:ext>
            </a:extLst>
          </p:cNvPr>
          <p:cNvSpPr/>
          <p:nvPr/>
        </p:nvSpPr>
        <p:spPr bwMode="auto">
          <a:xfrm>
            <a:off x="932151" y="5477900"/>
            <a:ext cx="4621072" cy="160900"/>
          </a:xfrm>
          <a:prstGeom prst="rect">
            <a:avLst/>
          </a:prstGeom>
          <a:solidFill>
            <a:schemeClr val="accent1"/>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ctr" anchorCtr="0" compatLnSpc="1">
            <a:prstTxWarp prst="textNoShape">
              <a:avLst/>
            </a:prstTxWarp>
          </a:bodyPr>
          <a:lstStyle/>
          <a:p>
            <a:pPr algn="ctr">
              <a:lnSpc>
                <a:spcPct val="100000"/>
              </a:lnSpc>
            </a:pPr>
            <a:r>
              <a:rPr lang="en-US" sz="700">
                <a:solidFill>
                  <a:srgbClr val="FFFFFF"/>
                </a:solidFill>
                <a:cs typeface="Arial" charset="0"/>
              </a:rPr>
              <a:t>Global Satellite configuration</a:t>
            </a:r>
          </a:p>
        </p:txBody>
      </p:sp>
      <p:sp>
        <p:nvSpPr>
          <p:cNvPr id="9" name="Rechteck 107">
            <a:extLst>
              <a:ext uri="{FF2B5EF4-FFF2-40B4-BE49-F238E27FC236}">
                <a16:creationId xmlns:a16="http://schemas.microsoft.com/office/drawing/2014/main" id="{CD9A14F4-756C-BED2-43C6-62D971CEC88A}"/>
              </a:ext>
            </a:extLst>
          </p:cNvPr>
          <p:cNvSpPr/>
          <p:nvPr/>
        </p:nvSpPr>
        <p:spPr bwMode="auto">
          <a:xfrm>
            <a:off x="2337178" y="6093340"/>
            <a:ext cx="3216046" cy="155060"/>
          </a:xfrm>
          <a:prstGeom prst="rect">
            <a:avLst/>
          </a:prstGeom>
          <a:solidFill>
            <a:schemeClr val="tx2"/>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n-US" sz="700">
                <a:solidFill>
                  <a:srgbClr val="FFFFFF"/>
                </a:solidFill>
                <a:cs typeface="Arial" charset="0"/>
              </a:rPr>
              <a:t>End User Training</a:t>
            </a:r>
            <a:endParaRPr kumimoji="0" lang="en-US" sz="700" b="0" i="0" u="none" strike="noStrike" kern="1200" cap="none" spc="0" normalizeH="0" baseline="0" noProof="0">
              <a:ln>
                <a:noFill/>
              </a:ln>
              <a:solidFill>
                <a:srgbClr val="FFFFFF"/>
              </a:solidFill>
              <a:effectLst/>
              <a:uLnTx/>
              <a:uFillTx/>
              <a:latin typeface="LindeDaxPowerPoint" pitchFamily="34" charset="0"/>
              <a:ea typeface="+mn-ea"/>
              <a:cs typeface="Arial" charset="0"/>
            </a:endParaRPr>
          </a:p>
        </p:txBody>
      </p:sp>
      <p:sp>
        <p:nvSpPr>
          <p:cNvPr id="137" name="Rectangle 136">
            <a:extLst>
              <a:ext uri="{FF2B5EF4-FFF2-40B4-BE49-F238E27FC236}">
                <a16:creationId xmlns:a16="http://schemas.microsoft.com/office/drawing/2014/main" id="{04D0392B-63FF-135D-F9D8-BD1F09D5A735}"/>
              </a:ext>
            </a:extLst>
          </p:cNvPr>
          <p:cNvSpPr>
            <a:spLocks noChangeArrowheads="1"/>
          </p:cNvSpPr>
          <p:nvPr/>
        </p:nvSpPr>
        <p:spPr bwMode="auto">
          <a:xfrm>
            <a:off x="3252501" y="2209800"/>
            <a:ext cx="938499" cy="4304762"/>
          </a:xfrm>
          <a:prstGeom prst="rect">
            <a:avLst/>
          </a:prstGeom>
          <a:solidFill>
            <a:srgbClr val="FFFFCC">
              <a:alpha val="23137"/>
            </a:srgbClr>
          </a:solidFill>
          <a:ln>
            <a:noFill/>
          </a:ln>
          <a:effectLst/>
        </p:spPr>
        <p:txBody>
          <a:bodyPr wrap="none" lIns="11" tIns="5" rIns="11" bIns="5"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700" b="0" i="0" u="none" strike="noStrike" kern="1200" cap="none" spc="0" normalizeH="0" baseline="0" noProof="0">
              <a:ln>
                <a:noFill/>
              </a:ln>
              <a:solidFill>
                <a:srgbClr val="000000"/>
              </a:solidFill>
              <a:effectLst/>
              <a:uLnTx/>
              <a:uFillTx/>
              <a:latin typeface="LindeDaxPowerPoint" pitchFamily="34" charset="0"/>
              <a:ea typeface="+mn-ea"/>
              <a:cs typeface="Arial" charset="0"/>
            </a:endParaRPr>
          </a:p>
        </p:txBody>
      </p:sp>
      <p:sp>
        <p:nvSpPr>
          <p:cNvPr id="15" name="Rechteck 117">
            <a:extLst>
              <a:ext uri="{FF2B5EF4-FFF2-40B4-BE49-F238E27FC236}">
                <a16:creationId xmlns:a16="http://schemas.microsoft.com/office/drawing/2014/main" id="{03A2D859-0D2E-C3E1-58E6-6B36DA15A38E}"/>
              </a:ext>
            </a:extLst>
          </p:cNvPr>
          <p:cNvSpPr/>
          <p:nvPr/>
        </p:nvSpPr>
        <p:spPr bwMode="auto">
          <a:xfrm>
            <a:off x="934583" y="3444204"/>
            <a:ext cx="1857792" cy="166673"/>
          </a:xfrm>
          <a:prstGeom prst="rect">
            <a:avLst/>
          </a:prstGeom>
          <a:solidFill>
            <a:srgbClr val="005591"/>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LindeDaxPowerPoint" pitchFamily="34" charset="0"/>
                <a:ea typeface="+mn-ea"/>
                <a:cs typeface="Arial" charset="0"/>
              </a:rPr>
              <a:t>Create SDT </a:t>
            </a:r>
            <a:r>
              <a:rPr lang="en-US" sz="700">
                <a:solidFill>
                  <a:srgbClr val="FFFFFF"/>
                </a:solidFill>
                <a:cs typeface="Arial" charset="0"/>
              </a:rPr>
              <a:t>User ID in P2A</a:t>
            </a:r>
            <a:endParaRPr kumimoji="0" lang="en-US" sz="700" b="0" i="0" u="none" strike="noStrike" kern="1200" cap="none" spc="0" normalizeH="0" baseline="0" noProof="0">
              <a:ln>
                <a:noFill/>
              </a:ln>
              <a:solidFill>
                <a:srgbClr val="FFFFFF"/>
              </a:solidFill>
              <a:effectLst/>
              <a:uLnTx/>
              <a:uFillTx/>
              <a:latin typeface="LindeDaxPowerPoint" pitchFamily="34" charset="0"/>
              <a:ea typeface="+mn-ea"/>
              <a:cs typeface="Arial" charset="0"/>
            </a:endParaRPr>
          </a:p>
        </p:txBody>
      </p:sp>
      <p:sp>
        <p:nvSpPr>
          <p:cNvPr id="16" name="Rechteck 117">
            <a:extLst>
              <a:ext uri="{FF2B5EF4-FFF2-40B4-BE49-F238E27FC236}">
                <a16:creationId xmlns:a16="http://schemas.microsoft.com/office/drawing/2014/main" id="{BFCB88BC-22DE-808D-2324-25AA2E876A48}"/>
              </a:ext>
            </a:extLst>
          </p:cNvPr>
          <p:cNvSpPr/>
          <p:nvPr/>
        </p:nvSpPr>
        <p:spPr bwMode="auto">
          <a:xfrm>
            <a:off x="1854714" y="3657051"/>
            <a:ext cx="1388048" cy="166673"/>
          </a:xfrm>
          <a:prstGeom prst="rect">
            <a:avLst/>
          </a:prstGeom>
          <a:solidFill>
            <a:srgbClr val="7030A0"/>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LindeDaxPowerPoint" pitchFamily="34" charset="0"/>
                <a:ea typeface="+mn-ea"/>
                <a:cs typeface="Arial" charset="0"/>
              </a:rPr>
              <a:t>Apply Firefighter IDs</a:t>
            </a:r>
          </a:p>
        </p:txBody>
      </p:sp>
      <p:sp>
        <p:nvSpPr>
          <p:cNvPr id="224" name="Star: 5 Points 220">
            <a:extLst>
              <a:ext uri="{FF2B5EF4-FFF2-40B4-BE49-F238E27FC236}">
                <a16:creationId xmlns:a16="http://schemas.microsoft.com/office/drawing/2014/main" id="{7AA7BD8B-D482-1118-D229-E384677E850C}"/>
              </a:ext>
            </a:extLst>
          </p:cNvPr>
          <p:cNvSpPr>
            <a:spLocks noChangeAspect="1"/>
          </p:cNvSpPr>
          <p:nvPr/>
        </p:nvSpPr>
        <p:spPr bwMode="auto">
          <a:xfrm>
            <a:off x="4345241" y="4465432"/>
            <a:ext cx="179188" cy="182768"/>
          </a:xfrm>
          <a:prstGeom prst="star5">
            <a:avLst/>
          </a:prstGeom>
          <a:solidFill>
            <a:srgbClr val="FFC000"/>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t" anchorCtr="0" compatLnSpc="1">
            <a:prstTxWarp prst="textNoShape">
              <a:avLst/>
            </a:prstTxWarp>
          </a:bodyPr>
          <a:lstStyle/>
          <a:p>
            <a:pPr marL="182563" indent="-182563">
              <a:buFont typeface="LindeDaxPowerPoint" panose="020B0500000000020000" pitchFamily="34" charset="0"/>
              <a:buChar char="–"/>
            </a:pPr>
            <a:endParaRPr lang="en-US">
              <a:solidFill>
                <a:srgbClr val="000000"/>
              </a:solidFill>
              <a:cs typeface="Arial" charset="0"/>
            </a:endParaRPr>
          </a:p>
        </p:txBody>
      </p:sp>
      <p:sp>
        <p:nvSpPr>
          <p:cNvPr id="225" name="TextBox 256">
            <a:extLst>
              <a:ext uri="{FF2B5EF4-FFF2-40B4-BE49-F238E27FC236}">
                <a16:creationId xmlns:a16="http://schemas.microsoft.com/office/drawing/2014/main" id="{2A2A48DA-A81E-EF9A-6984-C9EAF9B46503}"/>
              </a:ext>
            </a:extLst>
          </p:cNvPr>
          <p:cNvSpPr txBox="1"/>
          <p:nvPr/>
        </p:nvSpPr>
        <p:spPr>
          <a:xfrm>
            <a:off x="4424482" y="4495800"/>
            <a:ext cx="1446080" cy="200055"/>
          </a:xfrm>
          <a:prstGeom prst="rect">
            <a:avLst/>
          </a:prstGeom>
          <a:noFill/>
        </p:spPr>
        <p:txBody>
          <a:bodyPr wrap="square" rtlCol="0"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700" b="0" i="0" u="none" strike="noStrike" kern="1200" cap="none" spc="0" normalizeH="0" baseline="0" noProof="0">
                <a:ln>
                  <a:noFill/>
                </a:ln>
                <a:solidFill>
                  <a:srgbClr val="000000"/>
                </a:solidFill>
                <a:effectLst/>
                <a:uLnTx/>
                <a:uFillTx/>
                <a:latin typeface="LindeDaxPowerPoint" pitchFamily="34" charset="0"/>
                <a:ea typeface="+mn-ea"/>
                <a:cs typeface="Arial" charset="0"/>
              </a:rPr>
              <a:t>UC4 Job list confirmation</a:t>
            </a:r>
          </a:p>
        </p:txBody>
      </p:sp>
      <p:sp>
        <p:nvSpPr>
          <p:cNvPr id="17" name="Rechteck 117">
            <a:extLst>
              <a:ext uri="{FF2B5EF4-FFF2-40B4-BE49-F238E27FC236}">
                <a16:creationId xmlns:a16="http://schemas.microsoft.com/office/drawing/2014/main" id="{73D6C967-EC9C-10E7-FE70-E37D731385B1}"/>
              </a:ext>
            </a:extLst>
          </p:cNvPr>
          <p:cNvSpPr/>
          <p:nvPr/>
        </p:nvSpPr>
        <p:spPr bwMode="auto">
          <a:xfrm>
            <a:off x="7865678" y="3510139"/>
            <a:ext cx="965914" cy="160900"/>
          </a:xfrm>
          <a:prstGeom prst="rect">
            <a:avLst/>
          </a:prstGeom>
          <a:solidFill>
            <a:srgbClr val="7030A0"/>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LindeDaxPowerPoint" pitchFamily="34" charset="0"/>
                <a:ea typeface="+mn-ea"/>
                <a:cs typeface="Arial" charset="0"/>
              </a:rPr>
              <a:t>Hyperion Enrichment &lt;24</a:t>
            </a:r>
          </a:p>
        </p:txBody>
      </p:sp>
      <p:sp>
        <p:nvSpPr>
          <p:cNvPr id="155" name="Rectangle 154">
            <a:extLst>
              <a:ext uri="{FF2B5EF4-FFF2-40B4-BE49-F238E27FC236}">
                <a16:creationId xmlns:a16="http://schemas.microsoft.com/office/drawing/2014/main" id="{A0787F6D-E596-35E3-63B5-EAA2CB31D99F}"/>
              </a:ext>
            </a:extLst>
          </p:cNvPr>
          <p:cNvSpPr/>
          <p:nvPr/>
        </p:nvSpPr>
        <p:spPr bwMode="auto">
          <a:xfrm>
            <a:off x="940617" y="1963905"/>
            <a:ext cx="6460116" cy="209402"/>
          </a:xfrm>
          <a:prstGeom prst="rect">
            <a:avLst/>
          </a:prstGeom>
          <a:solidFill>
            <a:srgbClr val="FFDE75"/>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ctr" anchorCtr="0" compatLnSpc="1">
            <a:prstTxWarp prst="textNoShape">
              <a:avLst/>
            </a:prstTxWarp>
          </a:bodyPr>
          <a:lstStyle/>
          <a:p>
            <a:pPr marR="0" algn="ctr" defTabSz="914400" rtl="0" eaLnBrk="1" fontAlgn="base" latinLnBrk="0" hangingPunct="1">
              <a:lnSpc>
                <a:spcPct val="110000"/>
              </a:lnSpc>
              <a:spcBef>
                <a:spcPct val="0"/>
              </a:spcBef>
              <a:spcAft>
                <a:spcPct val="0"/>
              </a:spcAft>
              <a:buClrTx/>
              <a:buSzTx/>
              <a:tabLst/>
            </a:pPr>
            <a:r>
              <a:rPr kumimoji="0" lang="en-US" sz="1000" b="0" i="0" u="none" strike="noStrike" cap="none" normalizeH="0" baseline="0">
                <a:ln>
                  <a:noFill/>
                </a:ln>
                <a:solidFill>
                  <a:schemeClr val="tx1"/>
                </a:solidFill>
                <a:effectLst/>
                <a:latin typeface="LindeDaxPowerPoint" pitchFamily="34" charset="0"/>
              </a:rPr>
              <a:t>Cut Over</a:t>
            </a:r>
          </a:p>
        </p:txBody>
      </p:sp>
      <p:sp>
        <p:nvSpPr>
          <p:cNvPr id="31" name="Rectangle 30">
            <a:extLst>
              <a:ext uri="{FF2B5EF4-FFF2-40B4-BE49-F238E27FC236}">
                <a16:creationId xmlns:a16="http://schemas.microsoft.com/office/drawing/2014/main" id="{9E9C9CB4-E562-7123-9AD0-CF558A625377}"/>
              </a:ext>
            </a:extLst>
          </p:cNvPr>
          <p:cNvSpPr>
            <a:spLocks noChangeArrowheads="1"/>
          </p:cNvSpPr>
          <p:nvPr/>
        </p:nvSpPr>
        <p:spPr bwMode="auto">
          <a:xfrm>
            <a:off x="-457200" y="2204100"/>
            <a:ext cx="919112" cy="4304762"/>
          </a:xfrm>
          <a:prstGeom prst="rect">
            <a:avLst/>
          </a:prstGeom>
          <a:solidFill>
            <a:srgbClr val="FFFFCC">
              <a:alpha val="23137"/>
            </a:srgbClr>
          </a:solidFill>
          <a:ln>
            <a:noFill/>
          </a:ln>
          <a:effectLst/>
        </p:spPr>
        <p:txBody>
          <a:bodyPr wrap="none" lIns="11" tIns="5" rIns="11" bIns="5"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700" b="0" i="0" u="none" strike="noStrike" kern="1200" cap="none" spc="0" normalizeH="0" baseline="0" noProof="0">
              <a:ln>
                <a:noFill/>
              </a:ln>
              <a:solidFill>
                <a:srgbClr val="000000"/>
              </a:solidFill>
              <a:effectLst/>
              <a:uLnTx/>
              <a:uFillTx/>
              <a:latin typeface="LindeDaxPowerPoint" pitchFamily="34" charset="0"/>
              <a:ea typeface="+mn-ea"/>
              <a:cs typeface="Arial" charset="0"/>
            </a:endParaRPr>
          </a:p>
        </p:txBody>
      </p:sp>
      <p:sp>
        <p:nvSpPr>
          <p:cNvPr id="10" name="Textfeld 127">
            <a:extLst>
              <a:ext uri="{FF2B5EF4-FFF2-40B4-BE49-F238E27FC236}">
                <a16:creationId xmlns:a16="http://schemas.microsoft.com/office/drawing/2014/main" id="{C3C1B46E-1A13-85F1-BA64-5379847DECF0}"/>
              </a:ext>
            </a:extLst>
          </p:cNvPr>
          <p:cNvSpPr txBox="1"/>
          <p:nvPr/>
        </p:nvSpPr>
        <p:spPr>
          <a:xfrm>
            <a:off x="4259808" y="2819905"/>
            <a:ext cx="344977" cy="360948"/>
          </a:xfrm>
          <a:prstGeom prst="rect">
            <a:avLst/>
          </a:prstGeom>
          <a:solidFill>
            <a:schemeClr val="accent1"/>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ctr" anchorCtr="0" compatLnSpc="1">
            <a:prstTxWarp prst="textNoShape">
              <a:avLst/>
            </a:prstTxWarp>
          </a:bodyPr>
          <a:lstStyle>
            <a:defPPr>
              <a:defRPr lang="en-US"/>
            </a:defPPr>
            <a:lvl1pPr marL="0" marR="0" lvl="0" indent="0" algn="ctr" defTabSz="914400" eaLnBrk="1" latinLnBrk="0" hangingPunct="1">
              <a:lnSpc>
                <a:spcPct val="100000"/>
              </a:lnSpc>
              <a:buClrTx/>
              <a:buSzTx/>
              <a:buFontTx/>
              <a:buNone/>
              <a:tabLst/>
              <a:defRPr kumimoji="0" sz="700" b="0" i="0" u="none" strike="noStrike" cap="none" spc="0" normalizeH="0" baseline="0">
                <a:ln>
                  <a:noFill/>
                </a:ln>
                <a:solidFill>
                  <a:srgbClr val="FFFFFF"/>
                </a:solidFill>
                <a:effectLst/>
                <a:uLnTx/>
                <a:uFillTx/>
                <a:cs typeface="Arial" charset="0"/>
              </a:defRPr>
            </a:lvl1pPr>
          </a:lstStyle>
          <a:p>
            <a:r>
              <a:rPr lang="en-US"/>
              <a:t>Recovery</a:t>
            </a:r>
          </a:p>
          <a:p>
            <a:r>
              <a:rPr lang="en-US"/>
              <a:t>Walk </a:t>
            </a:r>
          </a:p>
          <a:p>
            <a:r>
              <a:rPr lang="en-US"/>
              <a:t>Through</a:t>
            </a:r>
          </a:p>
        </p:txBody>
      </p:sp>
      <p:sp>
        <p:nvSpPr>
          <p:cNvPr id="27" name="Rechteck 117">
            <a:extLst>
              <a:ext uri="{FF2B5EF4-FFF2-40B4-BE49-F238E27FC236}">
                <a16:creationId xmlns:a16="http://schemas.microsoft.com/office/drawing/2014/main" id="{F7CA201A-C3C2-ACA9-067E-8BC613ADCA97}"/>
              </a:ext>
            </a:extLst>
          </p:cNvPr>
          <p:cNvSpPr/>
          <p:nvPr/>
        </p:nvSpPr>
        <p:spPr bwMode="auto">
          <a:xfrm>
            <a:off x="5553225" y="5735700"/>
            <a:ext cx="954509" cy="160900"/>
          </a:xfrm>
          <a:prstGeom prst="rect">
            <a:avLst/>
          </a:prstGeom>
          <a:solidFill>
            <a:srgbClr val="00A0E1"/>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ctr" anchorCtr="0" compatLnSpc="1">
            <a:prstTxWarp prst="textNoShape">
              <a:avLst/>
            </a:prstTxWarp>
          </a:bodyPr>
          <a:lstStyle/>
          <a:p>
            <a:pPr algn="ctr">
              <a:lnSpc>
                <a:spcPct val="100000"/>
              </a:lnSpc>
            </a:pPr>
            <a:r>
              <a:rPr lang="en-US" sz="700">
                <a:solidFill>
                  <a:srgbClr val="FFFFFF"/>
                </a:solidFill>
                <a:cs typeface="Arial" charset="0"/>
              </a:rPr>
              <a:t>SAP GUI Deployment</a:t>
            </a:r>
          </a:p>
        </p:txBody>
      </p:sp>
      <p:sp>
        <p:nvSpPr>
          <p:cNvPr id="30" name="Rectangle 25">
            <a:extLst>
              <a:ext uri="{FF2B5EF4-FFF2-40B4-BE49-F238E27FC236}">
                <a16:creationId xmlns:a16="http://schemas.microsoft.com/office/drawing/2014/main" id="{167D1509-F881-52A6-B4E0-987095EED407}"/>
              </a:ext>
            </a:extLst>
          </p:cNvPr>
          <p:cNvSpPr>
            <a:spLocks noChangeArrowheads="1"/>
          </p:cNvSpPr>
          <p:nvPr/>
        </p:nvSpPr>
        <p:spPr bwMode="auto">
          <a:xfrm>
            <a:off x="934572" y="1667397"/>
            <a:ext cx="465861" cy="297511"/>
          </a:xfrm>
          <a:prstGeom prst="rect">
            <a:avLst/>
          </a:prstGeom>
          <a:solidFill>
            <a:schemeClr val="accent1"/>
          </a:solidFill>
          <a:ln w="12700">
            <a:solidFill>
              <a:schemeClr val="bg1"/>
            </a:solidFill>
            <a:miter lim="800000"/>
            <a:headEnd/>
            <a:tailEnd/>
          </a:ln>
          <a:effectLst/>
        </p:spPr>
        <p:txBody>
          <a:bodyPr wrap="none" lIns="10" tIns="4" rIns="10" bIns="4" anchor="ctr"/>
          <a:lstStyle>
            <a:lvl1pPr defTabSz="839788">
              <a:defRPr sz="2400">
                <a:solidFill>
                  <a:schemeClr val="tx1"/>
                </a:solidFill>
                <a:latin typeface="LindeDaxPowerPoint" panose="020B0500000000020000" pitchFamily="34" charset="0"/>
              </a:defRPr>
            </a:lvl1pPr>
            <a:lvl2pPr marL="420688" defTabSz="839788">
              <a:defRPr sz="2400">
                <a:solidFill>
                  <a:schemeClr val="tx1"/>
                </a:solidFill>
                <a:latin typeface="LindeDaxPowerPoint" panose="020B0500000000020000" pitchFamily="34" charset="0"/>
              </a:defRPr>
            </a:lvl2pPr>
            <a:lvl3pPr marL="839788" defTabSz="839788">
              <a:defRPr sz="2400">
                <a:solidFill>
                  <a:schemeClr val="tx1"/>
                </a:solidFill>
                <a:latin typeface="LindeDaxPowerPoint" panose="020B0500000000020000" pitchFamily="34" charset="0"/>
              </a:defRPr>
            </a:lvl3pPr>
            <a:lvl4pPr marL="1258888" defTabSz="839788">
              <a:defRPr sz="2400">
                <a:solidFill>
                  <a:schemeClr val="tx1"/>
                </a:solidFill>
                <a:latin typeface="LindeDaxPowerPoint" panose="020B0500000000020000" pitchFamily="34" charset="0"/>
              </a:defRPr>
            </a:lvl4pPr>
            <a:lvl5pPr marL="1679575" defTabSz="839788">
              <a:defRPr sz="2400">
                <a:solidFill>
                  <a:schemeClr val="tx1"/>
                </a:solidFill>
                <a:latin typeface="LindeDaxPowerPoint" panose="020B0500000000020000" pitchFamily="34" charset="0"/>
              </a:defRPr>
            </a:lvl5pPr>
            <a:lvl6pPr marL="2136775" defTabSz="839788" fontAlgn="base">
              <a:spcBef>
                <a:spcPct val="0"/>
              </a:spcBef>
              <a:spcAft>
                <a:spcPct val="0"/>
              </a:spcAft>
              <a:defRPr sz="2400">
                <a:solidFill>
                  <a:schemeClr val="tx1"/>
                </a:solidFill>
                <a:latin typeface="LindeDaxPowerPoint" panose="020B0500000000020000" pitchFamily="34" charset="0"/>
              </a:defRPr>
            </a:lvl6pPr>
            <a:lvl7pPr marL="2593975" defTabSz="839788" fontAlgn="base">
              <a:spcBef>
                <a:spcPct val="0"/>
              </a:spcBef>
              <a:spcAft>
                <a:spcPct val="0"/>
              </a:spcAft>
              <a:defRPr sz="2400">
                <a:solidFill>
                  <a:schemeClr val="tx1"/>
                </a:solidFill>
                <a:latin typeface="LindeDaxPowerPoint" panose="020B0500000000020000" pitchFamily="34" charset="0"/>
              </a:defRPr>
            </a:lvl7pPr>
            <a:lvl8pPr marL="3051175" defTabSz="839788" fontAlgn="base">
              <a:spcBef>
                <a:spcPct val="0"/>
              </a:spcBef>
              <a:spcAft>
                <a:spcPct val="0"/>
              </a:spcAft>
              <a:defRPr sz="2400">
                <a:solidFill>
                  <a:schemeClr val="tx1"/>
                </a:solidFill>
                <a:latin typeface="LindeDaxPowerPoint" panose="020B0500000000020000" pitchFamily="34" charset="0"/>
              </a:defRPr>
            </a:lvl8pPr>
            <a:lvl9pPr marL="3508375" defTabSz="839788" fontAlgn="base">
              <a:spcBef>
                <a:spcPct val="0"/>
              </a:spcBef>
              <a:spcAft>
                <a:spcPct val="0"/>
              </a:spcAft>
              <a:defRPr sz="2400">
                <a:solidFill>
                  <a:schemeClr val="tx1"/>
                </a:solidFill>
                <a:latin typeface="LindeDaxPowerPoint" panose="020B0500000000020000" pitchFamily="34" charset="0"/>
              </a:defRPr>
            </a:lvl9pPr>
          </a:lstStyle>
          <a:p>
            <a:pPr marL="0" marR="0" lvl="0" indent="0" algn="ctr" defTabSz="839788" rtl="0" eaLnBrk="0" fontAlgn="base" latinLnBrk="0" hangingPunct="0">
              <a:lnSpc>
                <a:spcPct val="100000"/>
              </a:lnSpc>
              <a:spcBef>
                <a:spcPct val="0"/>
              </a:spcBef>
              <a:spcAft>
                <a:spcPct val="0"/>
              </a:spcAft>
              <a:buClrTx/>
              <a:buSzTx/>
              <a:buFontTx/>
              <a:buNone/>
              <a:tabLst/>
              <a:defRPr/>
            </a:pPr>
            <a:r>
              <a:rPr kumimoji="0" lang="en-US" altLang="en-US" sz="800" b="1" i="0" u="none" strike="noStrike" kern="1200" cap="none" spc="0" normalizeH="0" baseline="0" noProof="0">
                <a:ln>
                  <a:noFill/>
                </a:ln>
                <a:solidFill>
                  <a:srgbClr val="FFFFFF"/>
                </a:solidFill>
                <a:effectLst/>
                <a:uLnTx/>
                <a:uFillTx/>
                <a:latin typeface="LindeDaxPowerPoint"/>
                <a:ea typeface="+mn-ea"/>
                <a:cs typeface="Arial" charset="0"/>
              </a:rPr>
              <a:t>2</a:t>
            </a:r>
          </a:p>
        </p:txBody>
      </p:sp>
    </p:spTree>
    <p:extLst>
      <p:ext uri="{BB962C8B-B14F-4D97-AF65-F5344CB8AC3E}">
        <p14:creationId xmlns:p14="http://schemas.microsoft.com/office/powerpoint/2010/main" val="263578907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F03977-B287-9E54-FA18-48DE3C4A180B}"/>
            </a:ext>
          </a:extLst>
        </p:cNvPr>
        <p:cNvGrpSpPr/>
        <p:nvPr/>
      </p:nvGrpSpPr>
      <p:grpSpPr>
        <a:xfrm>
          <a:off x="0" y="0"/>
          <a:ext cx="0" cy="0"/>
          <a:chOff x="0" y="0"/>
          <a:chExt cx="0" cy="0"/>
        </a:xfrm>
      </p:grpSpPr>
      <p:graphicFrame>
        <p:nvGraphicFramePr>
          <p:cNvPr id="35" name="think-cell data - do not delete" hidden="1">
            <a:extLst>
              <a:ext uri="{FF2B5EF4-FFF2-40B4-BE49-F238E27FC236}">
                <a16:creationId xmlns:a16="http://schemas.microsoft.com/office/drawing/2014/main" id="{21F6A464-4B82-E060-A11F-F5379965EF3F}"/>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53" imgH="353" progId="TCLayout.ActiveDocument.1">
                  <p:embed/>
                </p:oleObj>
              </mc:Choice>
              <mc:Fallback>
                <p:oleObj name="think-cell Slide" r:id="rId4" imgW="353" imgH="353" progId="TCLayout.ActiveDocument.1">
                  <p:embed/>
                  <p:pic>
                    <p:nvPicPr>
                      <p:cNvPr id="35" name="think-cell data - do not delete" hidden="1">
                        <a:extLst>
                          <a:ext uri="{FF2B5EF4-FFF2-40B4-BE49-F238E27FC236}">
                            <a16:creationId xmlns:a16="http://schemas.microsoft.com/office/drawing/2014/main" id="{21F6A464-4B82-E060-A11F-F5379965EF3F}"/>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61" name="Rectangle 5">
            <a:extLst>
              <a:ext uri="{FF2B5EF4-FFF2-40B4-BE49-F238E27FC236}">
                <a16:creationId xmlns:a16="http://schemas.microsoft.com/office/drawing/2014/main" id="{C5FBAF45-C203-49F3-853B-0CCD4DDE12D0}"/>
              </a:ext>
            </a:extLst>
          </p:cNvPr>
          <p:cNvSpPr>
            <a:spLocks noChangeArrowheads="1"/>
          </p:cNvSpPr>
          <p:nvPr/>
        </p:nvSpPr>
        <p:spPr bwMode="auto">
          <a:xfrm>
            <a:off x="3221596" y="2108757"/>
            <a:ext cx="231541" cy="4357393"/>
          </a:xfrm>
          <a:prstGeom prst="rect">
            <a:avLst/>
          </a:prstGeom>
          <a:solidFill>
            <a:srgbClr val="EAEAE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1" tIns="5" rIns="11" bIns="5" anchor="ctr"/>
          <a:lstStyle/>
          <a:p>
            <a:endParaRPr lang="en-US"/>
          </a:p>
        </p:txBody>
      </p:sp>
      <p:sp>
        <p:nvSpPr>
          <p:cNvPr id="162" name="Rectangle 5">
            <a:extLst>
              <a:ext uri="{FF2B5EF4-FFF2-40B4-BE49-F238E27FC236}">
                <a16:creationId xmlns:a16="http://schemas.microsoft.com/office/drawing/2014/main" id="{4A75E6AB-2B10-6B7D-5620-20CE19F41FE6}"/>
              </a:ext>
            </a:extLst>
          </p:cNvPr>
          <p:cNvSpPr>
            <a:spLocks noChangeArrowheads="1"/>
          </p:cNvSpPr>
          <p:nvPr/>
        </p:nvSpPr>
        <p:spPr bwMode="auto">
          <a:xfrm>
            <a:off x="3718945" y="2108757"/>
            <a:ext cx="231541" cy="4357393"/>
          </a:xfrm>
          <a:prstGeom prst="rect">
            <a:avLst/>
          </a:prstGeom>
          <a:solidFill>
            <a:srgbClr val="EAEAE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1" tIns="5" rIns="11" bIns="5" anchor="ctr"/>
          <a:lstStyle/>
          <a:p>
            <a:endParaRPr lang="en-US"/>
          </a:p>
        </p:txBody>
      </p:sp>
      <p:sp>
        <p:nvSpPr>
          <p:cNvPr id="183" name="Rectangle 5">
            <a:extLst>
              <a:ext uri="{FF2B5EF4-FFF2-40B4-BE49-F238E27FC236}">
                <a16:creationId xmlns:a16="http://schemas.microsoft.com/office/drawing/2014/main" id="{0D8DB254-D575-59C8-5CBE-A659FE333B02}"/>
              </a:ext>
            </a:extLst>
          </p:cNvPr>
          <p:cNvSpPr>
            <a:spLocks noChangeArrowheads="1"/>
          </p:cNvSpPr>
          <p:nvPr/>
        </p:nvSpPr>
        <p:spPr bwMode="auto">
          <a:xfrm>
            <a:off x="5180094" y="2108757"/>
            <a:ext cx="231541" cy="4357393"/>
          </a:xfrm>
          <a:prstGeom prst="rect">
            <a:avLst/>
          </a:prstGeom>
          <a:solidFill>
            <a:srgbClr val="EAEAE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1" tIns="5" rIns="11" bIns="5" anchor="ctr"/>
          <a:lstStyle/>
          <a:p>
            <a:endParaRPr lang="en-US"/>
          </a:p>
        </p:txBody>
      </p:sp>
      <p:sp>
        <p:nvSpPr>
          <p:cNvPr id="185" name="Rectangle 5">
            <a:extLst>
              <a:ext uri="{FF2B5EF4-FFF2-40B4-BE49-F238E27FC236}">
                <a16:creationId xmlns:a16="http://schemas.microsoft.com/office/drawing/2014/main" id="{ECD42E83-C41A-2B4C-E39E-00B0F014109D}"/>
              </a:ext>
            </a:extLst>
          </p:cNvPr>
          <p:cNvSpPr>
            <a:spLocks noChangeArrowheads="1"/>
          </p:cNvSpPr>
          <p:nvPr/>
        </p:nvSpPr>
        <p:spPr bwMode="auto">
          <a:xfrm>
            <a:off x="4688339" y="2108757"/>
            <a:ext cx="231541" cy="4357393"/>
          </a:xfrm>
          <a:prstGeom prst="rect">
            <a:avLst/>
          </a:prstGeom>
          <a:solidFill>
            <a:srgbClr val="EAEAE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1" tIns="5" rIns="11" bIns="5" anchor="ctr"/>
          <a:lstStyle/>
          <a:p>
            <a:endParaRPr lang="en-US"/>
          </a:p>
        </p:txBody>
      </p:sp>
      <p:sp>
        <p:nvSpPr>
          <p:cNvPr id="246" name="Rectangle 5">
            <a:extLst>
              <a:ext uri="{FF2B5EF4-FFF2-40B4-BE49-F238E27FC236}">
                <a16:creationId xmlns:a16="http://schemas.microsoft.com/office/drawing/2014/main" id="{DBADD1A7-3359-1BD4-28D4-5DFFFA18DF00}"/>
              </a:ext>
            </a:extLst>
          </p:cNvPr>
          <p:cNvSpPr>
            <a:spLocks noChangeArrowheads="1"/>
          </p:cNvSpPr>
          <p:nvPr/>
        </p:nvSpPr>
        <p:spPr bwMode="auto">
          <a:xfrm>
            <a:off x="8575051" y="2108757"/>
            <a:ext cx="231541" cy="4357393"/>
          </a:xfrm>
          <a:prstGeom prst="rect">
            <a:avLst/>
          </a:prstGeom>
          <a:solidFill>
            <a:srgbClr val="EAEAE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1" tIns="5" rIns="11" bIns="5" anchor="ctr"/>
          <a:lstStyle/>
          <a:p>
            <a:endParaRPr lang="en-US"/>
          </a:p>
        </p:txBody>
      </p:sp>
      <p:sp>
        <p:nvSpPr>
          <p:cNvPr id="244" name="Rectangle 5">
            <a:extLst>
              <a:ext uri="{FF2B5EF4-FFF2-40B4-BE49-F238E27FC236}">
                <a16:creationId xmlns:a16="http://schemas.microsoft.com/office/drawing/2014/main" id="{30742AC5-E264-345B-647C-39B28B6CB591}"/>
              </a:ext>
            </a:extLst>
          </p:cNvPr>
          <p:cNvSpPr>
            <a:spLocks noChangeArrowheads="1"/>
          </p:cNvSpPr>
          <p:nvPr/>
        </p:nvSpPr>
        <p:spPr bwMode="auto">
          <a:xfrm>
            <a:off x="8097732" y="2108757"/>
            <a:ext cx="231541" cy="4357393"/>
          </a:xfrm>
          <a:prstGeom prst="rect">
            <a:avLst/>
          </a:prstGeom>
          <a:solidFill>
            <a:srgbClr val="EAEAE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1" tIns="5" rIns="11" bIns="5" anchor="ctr"/>
          <a:lstStyle/>
          <a:p>
            <a:endParaRPr lang="en-US"/>
          </a:p>
        </p:txBody>
      </p:sp>
      <p:sp>
        <p:nvSpPr>
          <p:cNvPr id="245" name="Rectangle 5">
            <a:extLst>
              <a:ext uri="{FF2B5EF4-FFF2-40B4-BE49-F238E27FC236}">
                <a16:creationId xmlns:a16="http://schemas.microsoft.com/office/drawing/2014/main" id="{A9E83A68-5D67-CFCC-0E9D-A51CB49A9501}"/>
              </a:ext>
            </a:extLst>
          </p:cNvPr>
          <p:cNvSpPr>
            <a:spLocks noChangeArrowheads="1"/>
          </p:cNvSpPr>
          <p:nvPr/>
        </p:nvSpPr>
        <p:spPr bwMode="auto">
          <a:xfrm>
            <a:off x="7605603" y="2108757"/>
            <a:ext cx="231541" cy="4357393"/>
          </a:xfrm>
          <a:prstGeom prst="rect">
            <a:avLst/>
          </a:prstGeom>
          <a:solidFill>
            <a:srgbClr val="EAEAE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1" tIns="5" rIns="11" bIns="5" anchor="ctr"/>
          <a:lstStyle/>
          <a:p>
            <a:endParaRPr lang="en-US"/>
          </a:p>
        </p:txBody>
      </p:sp>
      <p:sp>
        <p:nvSpPr>
          <p:cNvPr id="238" name="Rectangle 5">
            <a:extLst>
              <a:ext uri="{FF2B5EF4-FFF2-40B4-BE49-F238E27FC236}">
                <a16:creationId xmlns:a16="http://schemas.microsoft.com/office/drawing/2014/main" id="{81B9C392-C0BE-4EB2-422F-6696D46ABB19}"/>
              </a:ext>
            </a:extLst>
          </p:cNvPr>
          <p:cNvSpPr>
            <a:spLocks noChangeArrowheads="1"/>
          </p:cNvSpPr>
          <p:nvPr/>
        </p:nvSpPr>
        <p:spPr bwMode="auto">
          <a:xfrm>
            <a:off x="7122569" y="2108757"/>
            <a:ext cx="231541" cy="4357393"/>
          </a:xfrm>
          <a:prstGeom prst="rect">
            <a:avLst/>
          </a:prstGeom>
          <a:solidFill>
            <a:srgbClr val="EAEAE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1" tIns="5" rIns="11" bIns="5" anchor="ctr"/>
          <a:lstStyle/>
          <a:p>
            <a:endParaRPr lang="en-US"/>
          </a:p>
        </p:txBody>
      </p:sp>
      <p:sp>
        <p:nvSpPr>
          <p:cNvPr id="242" name="Rectangle 5">
            <a:extLst>
              <a:ext uri="{FF2B5EF4-FFF2-40B4-BE49-F238E27FC236}">
                <a16:creationId xmlns:a16="http://schemas.microsoft.com/office/drawing/2014/main" id="{AB6655E9-35DF-12CF-0000-85A660CF3042}"/>
              </a:ext>
            </a:extLst>
          </p:cNvPr>
          <p:cNvSpPr>
            <a:spLocks noChangeArrowheads="1"/>
          </p:cNvSpPr>
          <p:nvPr/>
        </p:nvSpPr>
        <p:spPr bwMode="auto">
          <a:xfrm>
            <a:off x="6637735" y="2108757"/>
            <a:ext cx="231541" cy="4357393"/>
          </a:xfrm>
          <a:prstGeom prst="rect">
            <a:avLst/>
          </a:prstGeom>
          <a:solidFill>
            <a:srgbClr val="EAEAE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1" tIns="5" rIns="11" bIns="5" anchor="ctr"/>
          <a:lstStyle/>
          <a:p>
            <a:endParaRPr lang="en-US"/>
          </a:p>
        </p:txBody>
      </p:sp>
      <p:sp>
        <p:nvSpPr>
          <p:cNvPr id="243" name="Rectangle 5">
            <a:extLst>
              <a:ext uri="{FF2B5EF4-FFF2-40B4-BE49-F238E27FC236}">
                <a16:creationId xmlns:a16="http://schemas.microsoft.com/office/drawing/2014/main" id="{F6356025-7B15-60CB-DFF7-898C2383B183}"/>
              </a:ext>
            </a:extLst>
          </p:cNvPr>
          <p:cNvSpPr>
            <a:spLocks noChangeArrowheads="1"/>
          </p:cNvSpPr>
          <p:nvPr/>
        </p:nvSpPr>
        <p:spPr bwMode="auto">
          <a:xfrm>
            <a:off x="6156792" y="2108757"/>
            <a:ext cx="231541" cy="4357393"/>
          </a:xfrm>
          <a:prstGeom prst="rect">
            <a:avLst/>
          </a:prstGeom>
          <a:solidFill>
            <a:srgbClr val="EAEAE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1" tIns="5" rIns="11" bIns="5" anchor="ctr"/>
          <a:lstStyle/>
          <a:p>
            <a:endParaRPr lang="en-US"/>
          </a:p>
        </p:txBody>
      </p:sp>
      <p:sp>
        <p:nvSpPr>
          <p:cNvPr id="181" name="Rectangle 5">
            <a:extLst>
              <a:ext uri="{FF2B5EF4-FFF2-40B4-BE49-F238E27FC236}">
                <a16:creationId xmlns:a16="http://schemas.microsoft.com/office/drawing/2014/main" id="{C2716D04-6F02-5588-19A5-F20B7663A506}"/>
              </a:ext>
            </a:extLst>
          </p:cNvPr>
          <p:cNvSpPr>
            <a:spLocks noChangeArrowheads="1"/>
          </p:cNvSpPr>
          <p:nvPr/>
        </p:nvSpPr>
        <p:spPr bwMode="auto">
          <a:xfrm>
            <a:off x="5661846" y="2108757"/>
            <a:ext cx="231541" cy="4357393"/>
          </a:xfrm>
          <a:prstGeom prst="rect">
            <a:avLst/>
          </a:prstGeom>
          <a:solidFill>
            <a:srgbClr val="EAEAE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1" tIns="5" rIns="11" bIns="5" anchor="ctr"/>
          <a:lstStyle/>
          <a:p>
            <a:endParaRPr lang="en-US"/>
          </a:p>
        </p:txBody>
      </p:sp>
      <p:sp>
        <p:nvSpPr>
          <p:cNvPr id="163" name="Rectangle 5">
            <a:extLst>
              <a:ext uri="{FF2B5EF4-FFF2-40B4-BE49-F238E27FC236}">
                <a16:creationId xmlns:a16="http://schemas.microsoft.com/office/drawing/2014/main" id="{D1542772-0FF8-07BC-62E3-C4C665E546C0}"/>
              </a:ext>
            </a:extLst>
          </p:cNvPr>
          <p:cNvSpPr>
            <a:spLocks noChangeArrowheads="1"/>
          </p:cNvSpPr>
          <p:nvPr/>
        </p:nvSpPr>
        <p:spPr bwMode="auto">
          <a:xfrm>
            <a:off x="4196062" y="2108757"/>
            <a:ext cx="231541" cy="4357393"/>
          </a:xfrm>
          <a:prstGeom prst="rect">
            <a:avLst/>
          </a:prstGeom>
          <a:solidFill>
            <a:srgbClr val="EAEAE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1" tIns="5" rIns="11" bIns="5" anchor="ctr"/>
          <a:lstStyle/>
          <a:p>
            <a:endParaRPr lang="en-US"/>
          </a:p>
        </p:txBody>
      </p:sp>
      <p:sp>
        <p:nvSpPr>
          <p:cNvPr id="160" name="Rectangle 5">
            <a:extLst>
              <a:ext uri="{FF2B5EF4-FFF2-40B4-BE49-F238E27FC236}">
                <a16:creationId xmlns:a16="http://schemas.microsoft.com/office/drawing/2014/main" id="{BEC4FCAB-CF84-32D9-FA63-0B51AA3B86A1}"/>
              </a:ext>
            </a:extLst>
          </p:cNvPr>
          <p:cNvSpPr>
            <a:spLocks noChangeArrowheads="1"/>
          </p:cNvSpPr>
          <p:nvPr/>
        </p:nvSpPr>
        <p:spPr bwMode="auto">
          <a:xfrm>
            <a:off x="2734839" y="2108757"/>
            <a:ext cx="231541" cy="4357393"/>
          </a:xfrm>
          <a:prstGeom prst="rect">
            <a:avLst/>
          </a:prstGeom>
          <a:solidFill>
            <a:srgbClr val="EAEAE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1" tIns="5" rIns="11" bIns="5" anchor="ctr"/>
          <a:lstStyle/>
          <a:p>
            <a:endParaRPr lang="en-US"/>
          </a:p>
        </p:txBody>
      </p:sp>
      <p:sp>
        <p:nvSpPr>
          <p:cNvPr id="159" name="Rectangle 5">
            <a:extLst>
              <a:ext uri="{FF2B5EF4-FFF2-40B4-BE49-F238E27FC236}">
                <a16:creationId xmlns:a16="http://schemas.microsoft.com/office/drawing/2014/main" id="{30DC1C11-B71C-83C4-15CA-BD9C8A8B82AD}"/>
              </a:ext>
            </a:extLst>
          </p:cNvPr>
          <p:cNvSpPr>
            <a:spLocks noChangeArrowheads="1"/>
          </p:cNvSpPr>
          <p:nvPr/>
        </p:nvSpPr>
        <p:spPr bwMode="auto">
          <a:xfrm>
            <a:off x="2257548" y="2108757"/>
            <a:ext cx="231541" cy="4357393"/>
          </a:xfrm>
          <a:prstGeom prst="rect">
            <a:avLst/>
          </a:prstGeom>
          <a:solidFill>
            <a:srgbClr val="EAEAE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1" tIns="5" rIns="11" bIns="5" anchor="ctr"/>
          <a:lstStyle/>
          <a:p>
            <a:endParaRPr lang="en-US"/>
          </a:p>
        </p:txBody>
      </p:sp>
      <p:sp>
        <p:nvSpPr>
          <p:cNvPr id="158" name="Rectangle 5">
            <a:extLst>
              <a:ext uri="{FF2B5EF4-FFF2-40B4-BE49-F238E27FC236}">
                <a16:creationId xmlns:a16="http://schemas.microsoft.com/office/drawing/2014/main" id="{1F1077FA-8D15-9CB4-711A-0BD387E1B260}"/>
              </a:ext>
            </a:extLst>
          </p:cNvPr>
          <p:cNvSpPr>
            <a:spLocks noChangeArrowheads="1"/>
          </p:cNvSpPr>
          <p:nvPr/>
        </p:nvSpPr>
        <p:spPr bwMode="auto">
          <a:xfrm>
            <a:off x="1760106" y="2108757"/>
            <a:ext cx="231541" cy="4357393"/>
          </a:xfrm>
          <a:prstGeom prst="rect">
            <a:avLst/>
          </a:prstGeom>
          <a:solidFill>
            <a:srgbClr val="EAEAE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1" tIns="5" rIns="11" bIns="5" anchor="ctr"/>
          <a:lstStyle/>
          <a:p>
            <a:endParaRPr lang="en-US"/>
          </a:p>
        </p:txBody>
      </p:sp>
      <p:sp>
        <p:nvSpPr>
          <p:cNvPr id="164" name="Rectangle 5">
            <a:extLst>
              <a:ext uri="{FF2B5EF4-FFF2-40B4-BE49-F238E27FC236}">
                <a16:creationId xmlns:a16="http://schemas.microsoft.com/office/drawing/2014/main" id="{68C4D1AD-622C-824D-9B44-559F502CAE0A}"/>
              </a:ext>
            </a:extLst>
          </p:cNvPr>
          <p:cNvSpPr>
            <a:spLocks noChangeArrowheads="1"/>
          </p:cNvSpPr>
          <p:nvPr/>
        </p:nvSpPr>
        <p:spPr bwMode="auto">
          <a:xfrm>
            <a:off x="1281571" y="2108757"/>
            <a:ext cx="231541" cy="4357393"/>
          </a:xfrm>
          <a:prstGeom prst="rect">
            <a:avLst/>
          </a:prstGeom>
          <a:solidFill>
            <a:srgbClr val="EAEAE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1" tIns="5" rIns="11" bIns="5" anchor="ctr"/>
          <a:lstStyle/>
          <a:p>
            <a:endParaRPr lang="en-US"/>
          </a:p>
        </p:txBody>
      </p:sp>
      <p:sp>
        <p:nvSpPr>
          <p:cNvPr id="4" name="Title 3">
            <a:extLst>
              <a:ext uri="{FF2B5EF4-FFF2-40B4-BE49-F238E27FC236}">
                <a16:creationId xmlns:a16="http://schemas.microsoft.com/office/drawing/2014/main" id="{556B457B-07F6-26D8-1AFF-9338D2E76234}"/>
              </a:ext>
            </a:extLst>
          </p:cNvPr>
          <p:cNvSpPr>
            <a:spLocks noGrp="1"/>
          </p:cNvSpPr>
          <p:nvPr>
            <p:ph type="title"/>
          </p:nvPr>
        </p:nvSpPr>
        <p:spPr/>
        <p:txBody>
          <a:bodyPr vert="horz"/>
          <a:lstStyle/>
          <a:p>
            <a:pPr>
              <a:defRPr/>
            </a:pPr>
            <a:r>
              <a:rPr lang="en-US" kern="0"/>
              <a:t>Project </a:t>
            </a:r>
            <a:r>
              <a:rPr lang="en-US"/>
              <a:t>US &amp; Mexico</a:t>
            </a:r>
            <a:br>
              <a:rPr lang="en-US" altLang="en-US" sz="1800">
                <a:latin typeface="+mj-lt"/>
              </a:rPr>
            </a:br>
            <a:r>
              <a:rPr lang="en-US" altLang="en-US" sz="1600">
                <a:solidFill>
                  <a:schemeClr val="tx2"/>
                </a:solidFill>
              </a:rPr>
              <a:t>Cut Over Weekend (example)</a:t>
            </a:r>
            <a:endParaRPr lang="en-US" sz="1800">
              <a:solidFill>
                <a:schemeClr val="tx2"/>
              </a:solidFill>
              <a:latin typeface="+mj-lt"/>
            </a:endParaRPr>
          </a:p>
        </p:txBody>
      </p:sp>
      <p:sp>
        <p:nvSpPr>
          <p:cNvPr id="27" name="Date Placeholder 3">
            <a:extLst>
              <a:ext uri="{FF2B5EF4-FFF2-40B4-BE49-F238E27FC236}">
                <a16:creationId xmlns:a16="http://schemas.microsoft.com/office/drawing/2014/main" id="{0D7F5196-667D-EB0F-6BE6-56323D0FBCB2}"/>
              </a:ext>
            </a:extLst>
          </p:cNvPr>
          <p:cNvSpPr txBox="1">
            <a:spLocks/>
          </p:cNvSpPr>
          <p:nvPr/>
        </p:nvSpPr>
        <p:spPr>
          <a:xfrm>
            <a:off x="177637" y="6614915"/>
            <a:ext cx="720725" cy="252412"/>
          </a:xfrm>
          <a:prstGeom prst="rect">
            <a:avLst/>
          </a:prstGeom>
        </p:spPr>
        <p:txBody>
          <a:bodyPr/>
          <a:lstStyle>
            <a:defPPr>
              <a:defRPr lang="en-US"/>
            </a:defPPr>
            <a:lvl1pPr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9pPr>
          </a:lstStyle>
          <a:p>
            <a:pPr>
              <a:defRPr/>
            </a:pPr>
            <a:fld id="{9EAD88BD-8CF9-4281-BC3B-95FDD4F982D6}" type="datetime5">
              <a:rPr lang="en-US" sz="800" smtClean="0"/>
              <a:pPr>
                <a:defRPr/>
              </a:pPr>
              <a:t>11-Mar-25</a:t>
            </a:fld>
            <a:endParaRPr lang="en-US" sz="800"/>
          </a:p>
        </p:txBody>
      </p:sp>
      <p:sp>
        <p:nvSpPr>
          <p:cNvPr id="22" name="Rectangle 5">
            <a:extLst>
              <a:ext uri="{FF2B5EF4-FFF2-40B4-BE49-F238E27FC236}">
                <a16:creationId xmlns:a16="http://schemas.microsoft.com/office/drawing/2014/main" id="{3D60A7BF-02F7-010A-A46A-538B53A6AE06}"/>
              </a:ext>
            </a:extLst>
          </p:cNvPr>
          <p:cNvSpPr>
            <a:spLocks noChangeArrowheads="1"/>
          </p:cNvSpPr>
          <p:nvPr/>
        </p:nvSpPr>
        <p:spPr bwMode="auto">
          <a:xfrm>
            <a:off x="1281571" y="2094172"/>
            <a:ext cx="231541" cy="4357393"/>
          </a:xfrm>
          <a:prstGeom prst="rect">
            <a:avLst/>
          </a:prstGeom>
          <a:solidFill>
            <a:srgbClr val="EAEAE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1" tIns="5" rIns="11" bIns="5" anchor="ctr"/>
          <a:lstStyle/>
          <a:p>
            <a:endParaRPr lang="en-US"/>
          </a:p>
        </p:txBody>
      </p:sp>
      <p:sp>
        <p:nvSpPr>
          <p:cNvPr id="38" name="Rectangle 15">
            <a:extLst>
              <a:ext uri="{FF2B5EF4-FFF2-40B4-BE49-F238E27FC236}">
                <a16:creationId xmlns:a16="http://schemas.microsoft.com/office/drawing/2014/main" id="{56614679-53E4-1381-5746-CA616D9799FB}"/>
              </a:ext>
            </a:extLst>
          </p:cNvPr>
          <p:cNvSpPr>
            <a:spLocks noChangeArrowheads="1"/>
          </p:cNvSpPr>
          <p:nvPr/>
        </p:nvSpPr>
        <p:spPr bwMode="auto">
          <a:xfrm>
            <a:off x="1779129" y="1292689"/>
            <a:ext cx="2893231" cy="173279"/>
          </a:xfrm>
          <a:prstGeom prst="rect">
            <a:avLst/>
          </a:prstGeom>
          <a:solidFill>
            <a:srgbClr val="336699"/>
          </a:solidFill>
          <a:ln w="12700">
            <a:solidFill>
              <a:schemeClr val="bg1"/>
            </a:solidFill>
            <a:miter lim="800000"/>
            <a:headEnd/>
            <a:tailEnd/>
          </a:ln>
          <a:effectLst/>
          <a:extLst>
            <a:ext uri="{AF507438-7753-43E0-B8FC-AC1667EBCBE1}">
              <a14:hiddenEffects xmlns:a14="http://schemas.microsoft.com/office/drawing/2010/main">
                <a:effectLst>
                  <a:outerShdw dist="17961" dir="2700000" algn="ctr" rotWithShape="0">
                    <a:schemeClr val="bg1">
                      <a:gamma/>
                      <a:shade val="60000"/>
                      <a:invGamma/>
                    </a:schemeClr>
                  </a:outerShdw>
                </a:effectLst>
              </a14:hiddenEffects>
            </a:ext>
          </a:extLst>
        </p:spPr>
        <p:txBody>
          <a:bodyPr wrap="none" lIns="10" tIns="4" rIns="10" bIns="4" anchor="ctr"/>
          <a:lstStyle>
            <a:lvl1pPr defTabSz="839788">
              <a:defRPr sz="2400">
                <a:solidFill>
                  <a:schemeClr val="tx1"/>
                </a:solidFill>
                <a:latin typeface="LindeDaxPowerPoint" panose="020B0500000000020000" pitchFamily="34" charset="0"/>
              </a:defRPr>
            </a:lvl1pPr>
            <a:lvl2pPr marL="420688" defTabSz="839788">
              <a:defRPr sz="2400">
                <a:solidFill>
                  <a:schemeClr val="tx1"/>
                </a:solidFill>
                <a:latin typeface="LindeDaxPowerPoint" panose="020B0500000000020000" pitchFamily="34" charset="0"/>
              </a:defRPr>
            </a:lvl2pPr>
            <a:lvl3pPr marL="839788" defTabSz="839788">
              <a:defRPr sz="2400">
                <a:solidFill>
                  <a:schemeClr val="tx1"/>
                </a:solidFill>
                <a:latin typeface="LindeDaxPowerPoint" panose="020B0500000000020000" pitchFamily="34" charset="0"/>
              </a:defRPr>
            </a:lvl3pPr>
            <a:lvl4pPr marL="1258888" defTabSz="839788">
              <a:defRPr sz="2400">
                <a:solidFill>
                  <a:schemeClr val="tx1"/>
                </a:solidFill>
                <a:latin typeface="LindeDaxPowerPoint" panose="020B0500000000020000" pitchFamily="34" charset="0"/>
              </a:defRPr>
            </a:lvl4pPr>
            <a:lvl5pPr marL="1679575" defTabSz="839788">
              <a:defRPr sz="2400">
                <a:solidFill>
                  <a:schemeClr val="tx1"/>
                </a:solidFill>
                <a:latin typeface="LindeDaxPowerPoint" panose="020B0500000000020000" pitchFamily="34" charset="0"/>
              </a:defRPr>
            </a:lvl5pPr>
            <a:lvl6pPr marL="2136775" defTabSz="839788" fontAlgn="base">
              <a:spcBef>
                <a:spcPct val="0"/>
              </a:spcBef>
              <a:spcAft>
                <a:spcPct val="0"/>
              </a:spcAft>
              <a:defRPr sz="2400">
                <a:solidFill>
                  <a:schemeClr val="tx1"/>
                </a:solidFill>
                <a:latin typeface="LindeDaxPowerPoint" panose="020B0500000000020000" pitchFamily="34" charset="0"/>
              </a:defRPr>
            </a:lvl6pPr>
            <a:lvl7pPr marL="2593975" defTabSz="839788" fontAlgn="base">
              <a:spcBef>
                <a:spcPct val="0"/>
              </a:spcBef>
              <a:spcAft>
                <a:spcPct val="0"/>
              </a:spcAft>
              <a:defRPr sz="2400">
                <a:solidFill>
                  <a:schemeClr val="tx1"/>
                </a:solidFill>
                <a:latin typeface="LindeDaxPowerPoint" panose="020B0500000000020000" pitchFamily="34" charset="0"/>
              </a:defRPr>
            </a:lvl7pPr>
            <a:lvl8pPr marL="3051175" defTabSz="839788" fontAlgn="base">
              <a:spcBef>
                <a:spcPct val="0"/>
              </a:spcBef>
              <a:spcAft>
                <a:spcPct val="0"/>
              </a:spcAft>
              <a:defRPr sz="2400">
                <a:solidFill>
                  <a:schemeClr val="tx1"/>
                </a:solidFill>
                <a:latin typeface="LindeDaxPowerPoint" panose="020B0500000000020000" pitchFamily="34" charset="0"/>
              </a:defRPr>
            </a:lvl8pPr>
            <a:lvl9pPr marL="3508375" defTabSz="839788" fontAlgn="base">
              <a:spcBef>
                <a:spcPct val="0"/>
              </a:spcBef>
              <a:spcAft>
                <a:spcPct val="0"/>
              </a:spcAft>
              <a:defRPr sz="2400">
                <a:solidFill>
                  <a:schemeClr val="tx1"/>
                </a:solidFill>
                <a:latin typeface="LindeDaxPowerPoint" panose="020B0500000000020000" pitchFamily="34" charset="0"/>
              </a:defRPr>
            </a:lvl9pPr>
          </a:lstStyle>
          <a:p>
            <a:pPr algn="ctr" eaLnBrk="0" hangingPunct="0">
              <a:lnSpc>
                <a:spcPct val="100000"/>
              </a:lnSpc>
            </a:pPr>
            <a:r>
              <a:rPr lang="en-US" altLang="en-US" sz="800">
                <a:solidFill>
                  <a:schemeClr val="bg1"/>
                </a:solidFill>
                <a:latin typeface="+mn-lt"/>
              </a:rPr>
              <a:t>Saturday</a:t>
            </a:r>
          </a:p>
        </p:txBody>
      </p:sp>
      <p:sp>
        <p:nvSpPr>
          <p:cNvPr id="41" name="Line 19">
            <a:extLst>
              <a:ext uri="{FF2B5EF4-FFF2-40B4-BE49-F238E27FC236}">
                <a16:creationId xmlns:a16="http://schemas.microsoft.com/office/drawing/2014/main" id="{A435C273-F65A-6282-618A-EA98DD126A9D}"/>
              </a:ext>
            </a:extLst>
          </p:cNvPr>
          <p:cNvSpPr>
            <a:spLocks noChangeShapeType="1"/>
          </p:cNvSpPr>
          <p:nvPr/>
        </p:nvSpPr>
        <p:spPr bwMode="auto">
          <a:xfrm>
            <a:off x="1044972" y="2069385"/>
            <a:ext cx="0" cy="4418013"/>
          </a:xfrm>
          <a:prstGeom prst="line">
            <a:avLst/>
          </a:prstGeom>
          <a:noFill/>
          <a:ln w="3175">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72000" tIns="72000" rIns="72000" bIns="72000" anchor="ctr" anchorCtr="1">
            <a:spAutoFit/>
          </a:bodyPr>
          <a:lstStyle/>
          <a:p>
            <a:endParaRPr lang="en-US"/>
          </a:p>
        </p:txBody>
      </p:sp>
      <p:sp>
        <p:nvSpPr>
          <p:cNvPr id="83" name="Rectangle 49">
            <a:extLst>
              <a:ext uri="{FF2B5EF4-FFF2-40B4-BE49-F238E27FC236}">
                <a16:creationId xmlns:a16="http://schemas.microsoft.com/office/drawing/2014/main" id="{8345C011-34D6-DD0A-3BD5-811530972303}"/>
              </a:ext>
            </a:extLst>
          </p:cNvPr>
          <p:cNvSpPr>
            <a:spLocks noChangeArrowheads="1"/>
          </p:cNvSpPr>
          <p:nvPr/>
        </p:nvSpPr>
        <p:spPr bwMode="auto">
          <a:xfrm>
            <a:off x="161215" y="2091579"/>
            <a:ext cx="448385" cy="4269466"/>
          </a:xfrm>
          <a:prstGeom prst="rect">
            <a:avLst/>
          </a:prstGeom>
          <a:solidFill>
            <a:srgbClr val="336699"/>
          </a:solidFill>
          <a:ln w="12700">
            <a:solidFill>
              <a:schemeClr val="bg1"/>
            </a:solidFill>
            <a:miter lim="800000"/>
            <a:headEnd/>
            <a:tailEnd/>
          </a:ln>
          <a:effectLst/>
          <a:extLst>
            <a:ext uri="{AF507438-7753-43E0-B8FC-AC1667EBCBE1}">
              <a14:hiddenEffects xmlns:a14="http://schemas.microsoft.com/office/drawing/2010/main">
                <a:effectLst>
                  <a:outerShdw dist="17961" dir="2700000" algn="ctr" rotWithShape="0">
                    <a:schemeClr val="bg1">
                      <a:gamma/>
                      <a:shade val="60000"/>
                      <a:invGamma/>
                    </a:schemeClr>
                  </a:outerShdw>
                </a:effectLst>
              </a14:hiddenEffects>
            </a:ext>
          </a:extLst>
        </p:spPr>
        <p:txBody>
          <a:bodyPr wrap="none" lIns="10" tIns="4" rIns="10" bIns="4" anchor="ctr"/>
          <a:lstStyle/>
          <a:p>
            <a:pPr algn="ctr" defTabSz="839788"/>
            <a:r>
              <a:rPr lang="en-US" altLang="en-US" sz="1000">
                <a:solidFill>
                  <a:schemeClr val="bg1"/>
                </a:solidFill>
              </a:rPr>
              <a:t>Cut</a:t>
            </a:r>
          </a:p>
          <a:p>
            <a:pPr algn="ctr" defTabSz="839788"/>
            <a:r>
              <a:rPr lang="en-US" altLang="en-US" sz="1000">
                <a:solidFill>
                  <a:schemeClr val="bg1"/>
                </a:solidFill>
              </a:rPr>
              <a:t>Over</a:t>
            </a:r>
          </a:p>
        </p:txBody>
      </p:sp>
      <p:sp>
        <p:nvSpPr>
          <p:cNvPr id="107" name="Rectangle 15">
            <a:extLst>
              <a:ext uri="{FF2B5EF4-FFF2-40B4-BE49-F238E27FC236}">
                <a16:creationId xmlns:a16="http://schemas.microsoft.com/office/drawing/2014/main" id="{D3AD7AE5-B33D-1008-573C-5F2D3D6E7F6E}"/>
              </a:ext>
            </a:extLst>
          </p:cNvPr>
          <p:cNvSpPr>
            <a:spLocks noChangeArrowheads="1"/>
          </p:cNvSpPr>
          <p:nvPr/>
        </p:nvSpPr>
        <p:spPr bwMode="auto">
          <a:xfrm>
            <a:off x="1036001" y="1292690"/>
            <a:ext cx="729919" cy="184162"/>
          </a:xfrm>
          <a:prstGeom prst="rect">
            <a:avLst/>
          </a:prstGeom>
          <a:solidFill>
            <a:srgbClr val="336699"/>
          </a:solidFill>
          <a:ln w="12700">
            <a:solidFill>
              <a:schemeClr val="bg1"/>
            </a:solidFill>
            <a:miter lim="800000"/>
            <a:headEnd/>
            <a:tailEnd/>
          </a:ln>
          <a:effectLst/>
          <a:extLst>
            <a:ext uri="{AF507438-7753-43E0-B8FC-AC1667EBCBE1}">
              <a14:hiddenEffects xmlns:a14="http://schemas.microsoft.com/office/drawing/2010/main">
                <a:effectLst>
                  <a:outerShdw dist="17961" dir="2700000" algn="ctr" rotWithShape="0">
                    <a:schemeClr val="bg1">
                      <a:gamma/>
                      <a:shade val="60000"/>
                      <a:invGamma/>
                    </a:schemeClr>
                  </a:outerShdw>
                </a:effectLst>
              </a14:hiddenEffects>
            </a:ext>
          </a:extLst>
        </p:spPr>
        <p:txBody>
          <a:bodyPr wrap="none" lIns="10" tIns="4" rIns="10" bIns="4" anchor="ctr"/>
          <a:lstStyle>
            <a:lvl1pPr defTabSz="839788">
              <a:defRPr sz="2400">
                <a:solidFill>
                  <a:schemeClr val="tx1"/>
                </a:solidFill>
                <a:latin typeface="LindeDaxPowerPoint" panose="020B0500000000020000" pitchFamily="34" charset="0"/>
              </a:defRPr>
            </a:lvl1pPr>
            <a:lvl2pPr marL="420688" defTabSz="839788">
              <a:defRPr sz="2400">
                <a:solidFill>
                  <a:schemeClr val="tx1"/>
                </a:solidFill>
                <a:latin typeface="LindeDaxPowerPoint" panose="020B0500000000020000" pitchFamily="34" charset="0"/>
              </a:defRPr>
            </a:lvl2pPr>
            <a:lvl3pPr marL="839788" defTabSz="839788">
              <a:defRPr sz="2400">
                <a:solidFill>
                  <a:schemeClr val="tx1"/>
                </a:solidFill>
                <a:latin typeface="LindeDaxPowerPoint" panose="020B0500000000020000" pitchFamily="34" charset="0"/>
              </a:defRPr>
            </a:lvl3pPr>
            <a:lvl4pPr marL="1258888" defTabSz="839788">
              <a:defRPr sz="2400">
                <a:solidFill>
                  <a:schemeClr val="tx1"/>
                </a:solidFill>
                <a:latin typeface="LindeDaxPowerPoint" panose="020B0500000000020000" pitchFamily="34" charset="0"/>
              </a:defRPr>
            </a:lvl4pPr>
            <a:lvl5pPr marL="1679575" defTabSz="839788">
              <a:defRPr sz="2400">
                <a:solidFill>
                  <a:schemeClr val="tx1"/>
                </a:solidFill>
                <a:latin typeface="LindeDaxPowerPoint" panose="020B0500000000020000" pitchFamily="34" charset="0"/>
              </a:defRPr>
            </a:lvl5pPr>
            <a:lvl6pPr marL="2136775" defTabSz="839788" fontAlgn="base">
              <a:spcBef>
                <a:spcPct val="0"/>
              </a:spcBef>
              <a:spcAft>
                <a:spcPct val="0"/>
              </a:spcAft>
              <a:defRPr sz="2400">
                <a:solidFill>
                  <a:schemeClr val="tx1"/>
                </a:solidFill>
                <a:latin typeface="LindeDaxPowerPoint" panose="020B0500000000020000" pitchFamily="34" charset="0"/>
              </a:defRPr>
            </a:lvl6pPr>
            <a:lvl7pPr marL="2593975" defTabSz="839788" fontAlgn="base">
              <a:spcBef>
                <a:spcPct val="0"/>
              </a:spcBef>
              <a:spcAft>
                <a:spcPct val="0"/>
              </a:spcAft>
              <a:defRPr sz="2400">
                <a:solidFill>
                  <a:schemeClr val="tx1"/>
                </a:solidFill>
                <a:latin typeface="LindeDaxPowerPoint" panose="020B0500000000020000" pitchFamily="34" charset="0"/>
              </a:defRPr>
            </a:lvl7pPr>
            <a:lvl8pPr marL="3051175" defTabSz="839788" fontAlgn="base">
              <a:spcBef>
                <a:spcPct val="0"/>
              </a:spcBef>
              <a:spcAft>
                <a:spcPct val="0"/>
              </a:spcAft>
              <a:defRPr sz="2400">
                <a:solidFill>
                  <a:schemeClr val="tx1"/>
                </a:solidFill>
                <a:latin typeface="LindeDaxPowerPoint" panose="020B0500000000020000" pitchFamily="34" charset="0"/>
              </a:defRPr>
            </a:lvl8pPr>
            <a:lvl9pPr marL="3508375" defTabSz="839788" fontAlgn="base">
              <a:spcBef>
                <a:spcPct val="0"/>
              </a:spcBef>
              <a:spcAft>
                <a:spcPct val="0"/>
              </a:spcAft>
              <a:defRPr sz="2400">
                <a:solidFill>
                  <a:schemeClr val="tx1"/>
                </a:solidFill>
                <a:latin typeface="LindeDaxPowerPoint" panose="020B0500000000020000" pitchFamily="34" charset="0"/>
              </a:defRPr>
            </a:lvl9pPr>
          </a:lstStyle>
          <a:p>
            <a:pPr algn="ctr" eaLnBrk="0" hangingPunct="0">
              <a:lnSpc>
                <a:spcPct val="100000"/>
              </a:lnSpc>
            </a:pPr>
            <a:r>
              <a:rPr lang="en-US" altLang="en-US" sz="800">
                <a:solidFill>
                  <a:schemeClr val="bg1"/>
                </a:solidFill>
                <a:latin typeface="+mn-lt"/>
              </a:rPr>
              <a:t>Friday</a:t>
            </a:r>
          </a:p>
        </p:txBody>
      </p:sp>
      <p:sp>
        <p:nvSpPr>
          <p:cNvPr id="111" name="Rectangle 17">
            <a:extLst>
              <a:ext uri="{FF2B5EF4-FFF2-40B4-BE49-F238E27FC236}">
                <a16:creationId xmlns:a16="http://schemas.microsoft.com/office/drawing/2014/main" id="{D46F621A-FF40-2ECF-1D6D-CFD94E6E557F}"/>
              </a:ext>
            </a:extLst>
          </p:cNvPr>
          <p:cNvSpPr>
            <a:spLocks noChangeArrowheads="1"/>
          </p:cNvSpPr>
          <p:nvPr/>
        </p:nvSpPr>
        <p:spPr bwMode="auto">
          <a:xfrm>
            <a:off x="1040166" y="1676400"/>
            <a:ext cx="232164" cy="185314"/>
          </a:xfrm>
          <a:prstGeom prst="rect">
            <a:avLst/>
          </a:prstGeom>
          <a:solidFill>
            <a:srgbClr val="336699"/>
          </a:solidFill>
          <a:ln w="12700">
            <a:solidFill>
              <a:schemeClr val="bg1"/>
            </a:solidFill>
            <a:miter lim="800000"/>
            <a:headEnd/>
            <a:tailEnd/>
          </a:ln>
          <a:effectLst/>
          <a:extLst>
            <a:ext uri="{AF507438-7753-43E0-B8FC-AC1667EBCBE1}">
              <a14:hiddenEffects xmlns:a14="http://schemas.microsoft.com/office/drawing/2010/main">
                <a:effectLst>
                  <a:outerShdw dist="17961" dir="2700000" algn="ctr" rotWithShape="0">
                    <a:schemeClr val="bg1">
                      <a:gamma/>
                      <a:shade val="60000"/>
                      <a:invGamma/>
                    </a:schemeClr>
                  </a:outerShdw>
                </a:effectLst>
              </a14:hiddenEffects>
            </a:ext>
          </a:extLst>
        </p:spPr>
        <p:txBody>
          <a:bodyPr wrap="none" lIns="10" tIns="4" rIns="10" bIns="4" anchor="ctr"/>
          <a:lstStyle>
            <a:lvl1pPr defTabSz="839788">
              <a:defRPr sz="2400">
                <a:solidFill>
                  <a:schemeClr val="tx1"/>
                </a:solidFill>
                <a:latin typeface="LindeDaxPowerPoint" panose="020B0500000000020000" pitchFamily="34" charset="0"/>
              </a:defRPr>
            </a:lvl1pPr>
            <a:lvl2pPr marL="420688" defTabSz="839788">
              <a:defRPr sz="2400">
                <a:solidFill>
                  <a:schemeClr val="tx1"/>
                </a:solidFill>
                <a:latin typeface="LindeDaxPowerPoint" panose="020B0500000000020000" pitchFamily="34" charset="0"/>
              </a:defRPr>
            </a:lvl2pPr>
            <a:lvl3pPr marL="839788" defTabSz="839788">
              <a:defRPr sz="2400">
                <a:solidFill>
                  <a:schemeClr val="tx1"/>
                </a:solidFill>
                <a:latin typeface="LindeDaxPowerPoint" panose="020B0500000000020000" pitchFamily="34" charset="0"/>
              </a:defRPr>
            </a:lvl3pPr>
            <a:lvl4pPr marL="1258888" defTabSz="839788">
              <a:defRPr sz="2400">
                <a:solidFill>
                  <a:schemeClr val="tx1"/>
                </a:solidFill>
                <a:latin typeface="LindeDaxPowerPoint" panose="020B0500000000020000" pitchFamily="34" charset="0"/>
              </a:defRPr>
            </a:lvl4pPr>
            <a:lvl5pPr marL="1679575" defTabSz="839788">
              <a:defRPr sz="2400">
                <a:solidFill>
                  <a:schemeClr val="tx1"/>
                </a:solidFill>
                <a:latin typeface="LindeDaxPowerPoint" panose="020B0500000000020000" pitchFamily="34" charset="0"/>
              </a:defRPr>
            </a:lvl5pPr>
            <a:lvl6pPr marL="2136775" defTabSz="839788" fontAlgn="base">
              <a:spcBef>
                <a:spcPct val="0"/>
              </a:spcBef>
              <a:spcAft>
                <a:spcPct val="0"/>
              </a:spcAft>
              <a:defRPr sz="2400">
                <a:solidFill>
                  <a:schemeClr val="tx1"/>
                </a:solidFill>
                <a:latin typeface="LindeDaxPowerPoint" panose="020B0500000000020000" pitchFamily="34" charset="0"/>
              </a:defRPr>
            </a:lvl6pPr>
            <a:lvl7pPr marL="2593975" defTabSz="839788" fontAlgn="base">
              <a:spcBef>
                <a:spcPct val="0"/>
              </a:spcBef>
              <a:spcAft>
                <a:spcPct val="0"/>
              </a:spcAft>
              <a:defRPr sz="2400">
                <a:solidFill>
                  <a:schemeClr val="tx1"/>
                </a:solidFill>
                <a:latin typeface="LindeDaxPowerPoint" panose="020B0500000000020000" pitchFamily="34" charset="0"/>
              </a:defRPr>
            </a:lvl7pPr>
            <a:lvl8pPr marL="3051175" defTabSz="839788" fontAlgn="base">
              <a:spcBef>
                <a:spcPct val="0"/>
              </a:spcBef>
              <a:spcAft>
                <a:spcPct val="0"/>
              </a:spcAft>
              <a:defRPr sz="2400">
                <a:solidFill>
                  <a:schemeClr val="tx1"/>
                </a:solidFill>
                <a:latin typeface="LindeDaxPowerPoint" panose="020B0500000000020000" pitchFamily="34" charset="0"/>
              </a:defRPr>
            </a:lvl8pPr>
            <a:lvl9pPr marL="3508375" defTabSz="839788" fontAlgn="base">
              <a:spcBef>
                <a:spcPct val="0"/>
              </a:spcBef>
              <a:spcAft>
                <a:spcPct val="0"/>
              </a:spcAft>
              <a:defRPr sz="2400">
                <a:solidFill>
                  <a:schemeClr val="tx1"/>
                </a:solidFill>
                <a:latin typeface="LindeDaxPowerPoint" panose="020B0500000000020000" pitchFamily="34" charset="0"/>
              </a:defRPr>
            </a:lvl9pPr>
          </a:lstStyle>
          <a:p>
            <a:pPr algn="ctr" eaLnBrk="0" hangingPunct="0">
              <a:lnSpc>
                <a:spcPct val="100000"/>
              </a:lnSpc>
            </a:pPr>
            <a:r>
              <a:rPr lang="en-US" altLang="en-US" sz="700">
                <a:solidFill>
                  <a:schemeClr val="bg1"/>
                </a:solidFill>
                <a:latin typeface="+mn-lt"/>
              </a:rPr>
              <a:t>20</a:t>
            </a:r>
            <a:endParaRPr lang="en-US" altLang="en-US" sz="700" b="0">
              <a:solidFill>
                <a:schemeClr val="bg1"/>
              </a:solidFill>
              <a:latin typeface="+mn-lt"/>
            </a:endParaRPr>
          </a:p>
        </p:txBody>
      </p:sp>
      <p:sp>
        <p:nvSpPr>
          <p:cNvPr id="116" name="Rectangle 17">
            <a:extLst>
              <a:ext uri="{FF2B5EF4-FFF2-40B4-BE49-F238E27FC236}">
                <a16:creationId xmlns:a16="http://schemas.microsoft.com/office/drawing/2014/main" id="{9C0DD6F0-8050-48E5-7B40-A1E177CF081E}"/>
              </a:ext>
            </a:extLst>
          </p:cNvPr>
          <p:cNvSpPr>
            <a:spLocks noChangeArrowheads="1"/>
          </p:cNvSpPr>
          <p:nvPr/>
        </p:nvSpPr>
        <p:spPr bwMode="auto">
          <a:xfrm>
            <a:off x="1283282" y="1676400"/>
            <a:ext cx="232164" cy="185314"/>
          </a:xfrm>
          <a:prstGeom prst="rect">
            <a:avLst/>
          </a:prstGeom>
          <a:solidFill>
            <a:srgbClr val="336699"/>
          </a:solidFill>
          <a:ln w="12700">
            <a:solidFill>
              <a:schemeClr val="bg1"/>
            </a:solidFill>
            <a:miter lim="800000"/>
            <a:headEnd/>
            <a:tailEnd/>
          </a:ln>
          <a:effectLst/>
          <a:extLst>
            <a:ext uri="{AF507438-7753-43E0-B8FC-AC1667EBCBE1}">
              <a14:hiddenEffects xmlns:a14="http://schemas.microsoft.com/office/drawing/2010/main">
                <a:effectLst>
                  <a:outerShdw dist="17961" dir="2700000" algn="ctr" rotWithShape="0">
                    <a:schemeClr val="bg1">
                      <a:gamma/>
                      <a:shade val="60000"/>
                      <a:invGamma/>
                    </a:schemeClr>
                  </a:outerShdw>
                </a:effectLst>
              </a14:hiddenEffects>
            </a:ext>
          </a:extLst>
        </p:spPr>
        <p:txBody>
          <a:bodyPr wrap="none" lIns="10" tIns="4" rIns="10" bIns="4" anchor="ctr"/>
          <a:lstStyle>
            <a:lvl1pPr defTabSz="839788">
              <a:defRPr sz="2400">
                <a:solidFill>
                  <a:schemeClr val="tx1"/>
                </a:solidFill>
                <a:latin typeface="LindeDaxPowerPoint" panose="020B0500000000020000" pitchFamily="34" charset="0"/>
              </a:defRPr>
            </a:lvl1pPr>
            <a:lvl2pPr marL="420688" defTabSz="839788">
              <a:defRPr sz="2400">
                <a:solidFill>
                  <a:schemeClr val="tx1"/>
                </a:solidFill>
                <a:latin typeface="LindeDaxPowerPoint" panose="020B0500000000020000" pitchFamily="34" charset="0"/>
              </a:defRPr>
            </a:lvl2pPr>
            <a:lvl3pPr marL="839788" defTabSz="839788">
              <a:defRPr sz="2400">
                <a:solidFill>
                  <a:schemeClr val="tx1"/>
                </a:solidFill>
                <a:latin typeface="LindeDaxPowerPoint" panose="020B0500000000020000" pitchFamily="34" charset="0"/>
              </a:defRPr>
            </a:lvl3pPr>
            <a:lvl4pPr marL="1258888" defTabSz="839788">
              <a:defRPr sz="2400">
                <a:solidFill>
                  <a:schemeClr val="tx1"/>
                </a:solidFill>
                <a:latin typeface="LindeDaxPowerPoint" panose="020B0500000000020000" pitchFamily="34" charset="0"/>
              </a:defRPr>
            </a:lvl4pPr>
            <a:lvl5pPr marL="1679575" defTabSz="839788">
              <a:defRPr sz="2400">
                <a:solidFill>
                  <a:schemeClr val="tx1"/>
                </a:solidFill>
                <a:latin typeface="LindeDaxPowerPoint" panose="020B0500000000020000" pitchFamily="34" charset="0"/>
              </a:defRPr>
            </a:lvl5pPr>
            <a:lvl6pPr marL="2136775" defTabSz="839788" fontAlgn="base">
              <a:spcBef>
                <a:spcPct val="0"/>
              </a:spcBef>
              <a:spcAft>
                <a:spcPct val="0"/>
              </a:spcAft>
              <a:defRPr sz="2400">
                <a:solidFill>
                  <a:schemeClr val="tx1"/>
                </a:solidFill>
                <a:latin typeface="LindeDaxPowerPoint" panose="020B0500000000020000" pitchFamily="34" charset="0"/>
              </a:defRPr>
            </a:lvl6pPr>
            <a:lvl7pPr marL="2593975" defTabSz="839788" fontAlgn="base">
              <a:spcBef>
                <a:spcPct val="0"/>
              </a:spcBef>
              <a:spcAft>
                <a:spcPct val="0"/>
              </a:spcAft>
              <a:defRPr sz="2400">
                <a:solidFill>
                  <a:schemeClr val="tx1"/>
                </a:solidFill>
                <a:latin typeface="LindeDaxPowerPoint" panose="020B0500000000020000" pitchFamily="34" charset="0"/>
              </a:defRPr>
            </a:lvl7pPr>
            <a:lvl8pPr marL="3051175" defTabSz="839788" fontAlgn="base">
              <a:spcBef>
                <a:spcPct val="0"/>
              </a:spcBef>
              <a:spcAft>
                <a:spcPct val="0"/>
              </a:spcAft>
              <a:defRPr sz="2400">
                <a:solidFill>
                  <a:schemeClr val="tx1"/>
                </a:solidFill>
                <a:latin typeface="LindeDaxPowerPoint" panose="020B0500000000020000" pitchFamily="34" charset="0"/>
              </a:defRPr>
            </a:lvl8pPr>
            <a:lvl9pPr marL="3508375" defTabSz="839788" fontAlgn="base">
              <a:spcBef>
                <a:spcPct val="0"/>
              </a:spcBef>
              <a:spcAft>
                <a:spcPct val="0"/>
              </a:spcAft>
              <a:defRPr sz="2400">
                <a:solidFill>
                  <a:schemeClr val="tx1"/>
                </a:solidFill>
                <a:latin typeface="LindeDaxPowerPoint" panose="020B0500000000020000" pitchFamily="34" charset="0"/>
              </a:defRPr>
            </a:lvl9pPr>
          </a:lstStyle>
          <a:p>
            <a:pPr algn="ctr" eaLnBrk="0" hangingPunct="0">
              <a:lnSpc>
                <a:spcPct val="100000"/>
              </a:lnSpc>
            </a:pPr>
            <a:r>
              <a:rPr lang="en-US" altLang="en-US" sz="700">
                <a:solidFill>
                  <a:schemeClr val="bg1"/>
                </a:solidFill>
                <a:latin typeface="+mn-lt"/>
              </a:rPr>
              <a:t>22</a:t>
            </a:r>
            <a:endParaRPr lang="en-US" altLang="en-US" sz="700" b="0">
              <a:solidFill>
                <a:schemeClr val="bg1"/>
              </a:solidFill>
              <a:latin typeface="+mn-lt"/>
            </a:endParaRPr>
          </a:p>
        </p:txBody>
      </p:sp>
      <p:sp>
        <p:nvSpPr>
          <p:cNvPr id="117" name="Rectangle 17">
            <a:extLst>
              <a:ext uri="{FF2B5EF4-FFF2-40B4-BE49-F238E27FC236}">
                <a16:creationId xmlns:a16="http://schemas.microsoft.com/office/drawing/2014/main" id="{1E3A2C47-91BE-9604-4F02-9477B2EB2315}"/>
              </a:ext>
            </a:extLst>
          </p:cNvPr>
          <p:cNvSpPr>
            <a:spLocks noChangeArrowheads="1"/>
          </p:cNvSpPr>
          <p:nvPr/>
        </p:nvSpPr>
        <p:spPr bwMode="auto">
          <a:xfrm>
            <a:off x="1526398" y="1676400"/>
            <a:ext cx="232164" cy="185314"/>
          </a:xfrm>
          <a:prstGeom prst="rect">
            <a:avLst/>
          </a:prstGeom>
          <a:solidFill>
            <a:srgbClr val="336699"/>
          </a:solidFill>
          <a:ln w="12700">
            <a:solidFill>
              <a:schemeClr val="bg1"/>
            </a:solidFill>
            <a:miter lim="800000"/>
            <a:headEnd/>
            <a:tailEnd/>
          </a:ln>
          <a:effectLst/>
          <a:extLst>
            <a:ext uri="{AF507438-7753-43E0-B8FC-AC1667EBCBE1}">
              <a14:hiddenEffects xmlns:a14="http://schemas.microsoft.com/office/drawing/2010/main">
                <a:effectLst>
                  <a:outerShdw dist="17961" dir="2700000" algn="ctr" rotWithShape="0">
                    <a:schemeClr val="bg1">
                      <a:gamma/>
                      <a:shade val="60000"/>
                      <a:invGamma/>
                    </a:schemeClr>
                  </a:outerShdw>
                </a:effectLst>
              </a14:hiddenEffects>
            </a:ext>
          </a:extLst>
        </p:spPr>
        <p:txBody>
          <a:bodyPr wrap="none" lIns="10" tIns="4" rIns="10" bIns="4" anchor="ctr"/>
          <a:lstStyle>
            <a:lvl1pPr defTabSz="839788">
              <a:defRPr sz="2400">
                <a:solidFill>
                  <a:schemeClr val="tx1"/>
                </a:solidFill>
                <a:latin typeface="LindeDaxPowerPoint" panose="020B0500000000020000" pitchFamily="34" charset="0"/>
              </a:defRPr>
            </a:lvl1pPr>
            <a:lvl2pPr marL="420688" defTabSz="839788">
              <a:defRPr sz="2400">
                <a:solidFill>
                  <a:schemeClr val="tx1"/>
                </a:solidFill>
                <a:latin typeface="LindeDaxPowerPoint" panose="020B0500000000020000" pitchFamily="34" charset="0"/>
              </a:defRPr>
            </a:lvl2pPr>
            <a:lvl3pPr marL="839788" defTabSz="839788">
              <a:defRPr sz="2400">
                <a:solidFill>
                  <a:schemeClr val="tx1"/>
                </a:solidFill>
                <a:latin typeface="LindeDaxPowerPoint" panose="020B0500000000020000" pitchFamily="34" charset="0"/>
              </a:defRPr>
            </a:lvl3pPr>
            <a:lvl4pPr marL="1258888" defTabSz="839788">
              <a:defRPr sz="2400">
                <a:solidFill>
                  <a:schemeClr val="tx1"/>
                </a:solidFill>
                <a:latin typeface="LindeDaxPowerPoint" panose="020B0500000000020000" pitchFamily="34" charset="0"/>
              </a:defRPr>
            </a:lvl4pPr>
            <a:lvl5pPr marL="1679575" defTabSz="839788">
              <a:defRPr sz="2400">
                <a:solidFill>
                  <a:schemeClr val="tx1"/>
                </a:solidFill>
                <a:latin typeface="LindeDaxPowerPoint" panose="020B0500000000020000" pitchFamily="34" charset="0"/>
              </a:defRPr>
            </a:lvl5pPr>
            <a:lvl6pPr marL="2136775" defTabSz="839788" fontAlgn="base">
              <a:spcBef>
                <a:spcPct val="0"/>
              </a:spcBef>
              <a:spcAft>
                <a:spcPct val="0"/>
              </a:spcAft>
              <a:defRPr sz="2400">
                <a:solidFill>
                  <a:schemeClr val="tx1"/>
                </a:solidFill>
                <a:latin typeface="LindeDaxPowerPoint" panose="020B0500000000020000" pitchFamily="34" charset="0"/>
              </a:defRPr>
            </a:lvl6pPr>
            <a:lvl7pPr marL="2593975" defTabSz="839788" fontAlgn="base">
              <a:spcBef>
                <a:spcPct val="0"/>
              </a:spcBef>
              <a:spcAft>
                <a:spcPct val="0"/>
              </a:spcAft>
              <a:defRPr sz="2400">
                <a:solidFill>
                  <a:schemeClr val="tx1"/>
                </a:solidFill>
                <a:latin typeface="LindeDaxPowerPoint" panose="020B0500000000020000" pitchFamily="34" charset="0"/>
              </a:defRPr>
            </a:lvl7pPr>
            <a:lvl8pPr marL="3051175" defTabSz="839788" fontAlgn="base">
              <a:spcBef>
                <a:spcPct val="0"/>
              </a:spcBef>
              <a:spcAft>
                <a:spcPct val="0"/>
              </a:spcAft>
              <a:defRPr sz="2400">
                <a:solidFill>
                  <a:schemeClr val="tx1"/>
                </a:solidFill>
                <a:latin typeface="LindeDaxPowerPoint" panose="020B0500000000020000" pitchFamily="34" charset="0"/>
              </a:defRPr>
            </a:lvl8pPr>
            <a:lvl9pPr marL="3508375" defTabSz="839788" fontAlgn="base">
              <a:spcBef>
                <a:spcPct val="0"/>
              </a:spcBef>
              <a:spcAft>
                <a:spcPct val="0"/>
              </a:spcAft>
              <a:defRPr sz="2400">
                <a:solidFill>
                  <a:schemeClr val="tx1"/>
                </a:solidFill>
                <a:latin typeface="LindeDaxPowerPoint" panose="020B0500000000020000" pitchFamily="34" charset="0"/>
              </a:defRPr>
            </a:lvl9pPr>
          </a:lstStyle>
          <a:p>
            <a:pPr algn="ctr" eaLnBrk="0" hangingPunct="0">
              <a:lnSpc>
                <a:spcPct val="100000"/>
              </a:lnSpc>
            </a:pPr>
            <a:r>
              <a:rPr lang="en-US" altLang="en-US" sz="700">
                <a:solidFill>
                  <a:schemeClr val="bg1"/>
                </a:solidFill>
                <a:latin typeface="+mn-lt"/>
              </a:rPr>
              <a:t>24</a:t>
            </a:r>
            <a:endParaRPr lang="en-US" altLang="en-US" sz="700" b="0">
              <a:solidFill>
                <a:schemeClr val="bg1"/>
              </a:solidFill>
              <a:latin typeface="+mn-lt"/>
            </a:endParaRPr>
          </a:p>
        </p:txBody>
      </p:sp>
      <p:sp>
        <p:nvSpPr>
          <p:cNvPr id="125" name="Rectangle 17">
            <a:extLst>
              <a:ext uri="{FF2B5EF4-FFF2-40B4-BE49-F238E27FC236}">
                <a16:creationId xmlns:a16="http://schemas.microsoft.com/office/drawing/2014/main" id="{AB2C5073-3246-3158-47A2-EFA68AB9BEF2}"/>
              </a:ext>
            </a:extLst>
          </p:cNvPr>
          <p:cNvSpPr>
            <a:spLocks noChangeArrowheads="1"/>
          </p:cNvSpPr>
          <p:nvPr/>
        </p:nvSpPr>
        <p:spPr bwMode="auto">
          <a:xfrm>
            <a:off x="1769514" y="1676400"/>
            <a:ext cx="232164" cy="185314"/>
          </a:xfrm>
          <a:prstGeom prst="rect">
            <a:avLst/>
          </a:prstGeom>
          <a:solidFill>
            <a:srgbClr val="336699"/>
          </a:solidFill>
          <a:ln w="12700">
            <a:solidFill>
              <a:schemeClr val="bg1"/>
            </a:solidFill>
            <a:miter lim="800000"/>
            <a:headEnd/>
            <a:tailEnd/>
          </a:ln>
          <a:effectLst/>
          <a:extLst>
            <a:ext uri="{AF507438-7753-43E0-B8FC-AC1667EBCBE1}">
              <a14:hiddenEffects xmlns:a14="http://schemas.microsoft.com/office/drawing/2010/main">
                <a:effectLst>
                  <a:outerShdw dist="17961" dir="2700000" algn="ctr" rotWithShape="0">
                    <a:schemeClr val="bg1">
                      <a:gamma/>
                      <a:shade val="60000"/>
                      <a:invGamma/>
                    </a:schemeClr>
                  </a:outerShdw>
                </a:effectLst>
              </a14:hiddenEffects>
            </a:ext>
          </a:extLst>
        </p:spPr>
        <p:txBody>
          <a:bodyPr wrap="none" lIns="10" tIns="4" rIns="10" bIns="4" anchor="ctr"/>
          <a:lstStyle>
            <a:lvl1pPr defTabSz="839788">
              <a:defRPr sz="2400">
                <a:solidFill>
                  <a:schemeClr val="tx1"/>
                </a:solidFill>
                <a:latin typeface="LindeDaxPowerPoint" panose="020B0500000000020000" pitchFamily="34" charset="0"/>
              </a:defRPr>
            </a:lvl1pPr>
            <a:lvl2pPr marL="420688" defTabSz="839788">
              <a:defRPr sz="2400">
                <a:solidFill>
                  <a:schemeClr val="tx1"/>
                </a:solidFill>
                <a:latin typeface="LindeDaxPowerPoint" panose="020B0500000000020000" pitchFamily="34" charset="0"/>
              </a:defRPr>
            </a:lvl2pPr>
            <a:lvl3pPr marL="839788" defTabSz="839788">
              <a:defRPr sz="2400">
                <a:solidFill>
                  <a:schemeClr val="tx1"/>
                </a:solidFill>
                <a:latin typeface="LindeDaxPowerPoint" panose="020B0500000000020000" pitchFamily="34" charset="0"/>
              </a:defRPr>
            </a:lvl3pPr>
            <a:lvl4pPr marL="1258888" defTabSz="839788">
              <a:defRPr sz="2400">
                <a:solidFill>
                  <a:schemeClr val="tx1"/>
                </a:solidFill>
                <a:latin typeface="LindeDaxPowerPoint" panose="020B0500000000020000" pitchFamily="34" charset="0"/>
              </a:defRPr>
            </a:lvl4pPr>
            <a:lvl5pPr marL="1679575" defTabSz="839788">
              <a:defRPr sz="2400">
                <a:solidFill>
                  <a:schemeClr val="tx1"/>
                </a:solidFill>
                <a:latin typeface="LindeDaxPowerPoint" panose="020B0500000000020000" pitchFamily="34" charset="0"/>
              </a:defRPr>
            </a:lvl5pPr>
            <a:lvl6pPr marL="2136775" defTabSz="839788" fontAlgn="base">
              <a:spcBef>
                <a:spcPct val="0"/>
              </a:spcBef>
              <a:spcAft>
                <a:spcPct val="0"/>
              </a:spcAft>
              <a:defRPr sz="2400">
                <a:solidFill>
                  <a:schemeClr val="tx1"/>
                </a:solidFill>
                <a:latin typeface="LindeDaxPowerPoint" panose="020B0500000000020000" pitchFamily="34" charset="0"/>
              </a:defRPr>
            </a:lvl6pPr>
            <a:lvl7pPr marL="2593975" defTabSz="839788" fontAlgn="base">
              <a:spcBef>
                <a:spcPct val="0"/>
              </a:spcBef>
              <a:spcAft>
                <a:spcPct val="0"/>
              </a:spcAft>
              <a:defRPr sz="2400">
                <a:solidFill>
                  <a:schemeClr val="tx1"/>
                </a:solidFill>
                <a:latin typeface="LindeDaxPowerPoint" panose="020B0500000000020000" pitchFamily="34" charset="0"/>
              </a:defRPr>
            </a:lvl7pPr>
            <a:lvl8pPr marL="3051175" defTabSz="839788" fontAlgn="base">
              <a:spcBef>
                <a:spcPct val="0"/>
              </a:spcBef>
              <a:spcAft>
                <a:spcPct val="0"/>
              </a:spcAft>
              <a:defRPr sz="2400">
                <a:solidFill>
                  <a:schemeClr val="tx1"/>
                </a:solidFill>
                <a:latin typeface="LindeDaxPowerPoint" panose="020B0500000000020000" pitchFamily="34" charset="0"/>
              </a:defRPr>
            </a:lvl8pPr>
            <a:lvl9pPr marL="3508375" defTabSz="839788" fontAlgn="base">
              <a:spcBef>
                <a:spcPct val="0"/>
              </a:spcBef>
              <a:spcAft>
                <a:spcPct val="0"/>
              </a:spcAft>
              <a:defRPr sz="2400">
                <a:solidFill>
                  <a:schemeClr val="tx1"/>
                </a:solidFill>
                <a:latin typeface="LindeDaxPowerPoint" panose="020B0500000000020000" pitchFamily="34" charset="0"/>
              </a:defRPr>
            </a:lvl9pPr>
          </a:lstStyle>
          <a:p>
            <a:pPr algn="ctr" eaLnBrk="0" hangingPunct="0">
              <a:lnSpc>
                <a:spcPct val="100000"/>
              </a:lnSpc>
            </a:pPr>
            <a:r>
              <a:rPr lang="en-US" altLang="en-US" sz="700">
                <a:solidFill>
                  <a:schemeClr val="bg1"/>
                </a:solidFill>
                <a:latin typeface="+mn-lt"/>
              </a:rPr>
              <a:t>2</a:t>
            </a:r>
            <a:endParaRPr lang="en-US" altLang="en-US" sz="700" b="0">
              <a:solidFill>
                <a:schemeClr val="bg1"/>
              </a:solidFill>
              <a:latin typeface="+mn-lt"/>
            </a:endParaRPr>
          </a:p>
        </p:txBody>
      </p:sp>
      <p:sp>
        <p:nvSpPr>
          <p:cNvPr id="126" name="Rectangle 17">
            <a:extLst>
              <a:ext uri="{FF2B5EF4-FFF2-40B4-BE49-F238E27FC236}">
                <a16:creationId xmlns:a16="http://schemas.microsoft.com/office/drawing/2014/main" id="{E034A860-EDD4-98DB-86E5-23FEF1C9C1FC}"/>
              </a:ext>
            </a:extLst>
          </p:cNvPr>
          <p:cNvSpPr>
            <a:spLocks noChangeArrowheads="1"/>
          </p:cNvSpPr>
          <p:nvPr/>
        </p:nvSpPr>
        <p:spPr bwMode="auto">
          <a:xfrm>
            <a:off x="2012630" y="1676400"/>
            <a:ext cx="232164" cy="185314"/>
          </a:xfrm>
          <a:prstGeom prst="rect">
            <a:avLst/>
          </a:prstGeom>
          <a:solidFill>
            <a:srgbClr val="336699"/>
          </a:solidFill>
          <a:ln w="12700">
            <a:solidFill>
              <a:schemeClr val="bg1"/>
            </a:solidFill>
            <a:miter lim="800000"/>
            <a:headEnd/>
            <a:tailEnd/>
          </a:ln>
          <a:effectLst/>
          <a:extLst>
            <a:ext uri="{AF507438-7753-43E0-B8FC-AC1667EBCBE1}">
              <a14:hiddenEffects xmlns:a14="http://schemas.microsoft.com/office/drawing/2010/main">
                <a:effectLst>
                  <a:outerShdw dist="17961" dir="2700000" algn="ctr" rotWithShape="0">
                    <a:schemeClr val="bg1">
                      <a:gamma/>
                      <a:shade val="60000"/>
                      <a:invGamma/>
                    </a:schemeClr>
                  </a:outerShdw>
                </a:effectLst>
              </a14:hiddenEffects>
            </a:ext>
          </a:extLst>
        </p:spPr>
        <p:txBody>
          <a:bodyPr wrap="none" lIns="10" tIns="4" rIns="10" bIns="4" anchor="ctr"/>
          <a:lstStyle>
            <a:lvl1pPr defTabSz="839788">
              <a:defRPr sz="2400">
                <a:solidFill>
                  <a:schemeClr val="tx1"/>
                </a:solidFill>
                <a:latin typeface="LindeDaxPowerPoint" panose="020B0500000000020000" pitchFamily="34" charset="0"/>
              </a:defRPr>
            </a:lvl1pPr>
            <a:lvl2pPr marL="420688" defTabSz="839788">
              <a:defRPr sz="2400">
                <a:solidFill>
                  <a:schemeClr val="tx1"/>
                </a:solidFill>
                <a:latin typeface="LindeDaxPowerPoint" panose="020B0500000000020000" pitchFamily="34" charset="0"/>
              </a:defRPr>
            </a:lvl2pPr>
            <a:lvl3pPr marL="839788" defTabSz="839788">
              <a:defRPr sz="2400">
                <a:solidFill>
                  <a:schemeClr val="tx1"/>
                </a:solidFill>
                <a:latin typeface="LindeDaxPowerPoint" panose="020B0500000000020000" pitchFamily="34" charset="0"/>
              </a:defRPr>
            </a:lvl3pPr>
            <a:lvl4pPr marL="1258888" defTabSz="839788">
              <a:defRPr sz="2400">
                <a:solidFill>
                  <a:schemeClr val="tx1"/>
                </a:solidFill>
                <a:latin typeface="LindeDaxPowerPoint" panose="020B0500000000020000" pitchFamily="34" charset="0"/>
              </a:defRPr>
            </a:lvl4pPr>
            <a:lvl5pPr marL="1679575" defTabSz="839788">
              <a:defRPr sz="2400">
                <a:solidFill>
                  <a:schemeClr val="tx1"/>
                </a:solidFill>
                <a:latin typeface="LindeDaxPowerPoint" panose="020B0500000000020000" pitchFamily="34" charset="0"/>
              </a:defRPr>
            </a:lvl5pPr>
            <a:lvl6pPr marL="2136775" defTabSz="839788" fontAlgn="base">
              <a:spcBef>
                <a:spcPct val="0"/>
              </a:spcBef>
              <a:spcAft>
                <a:spcPct val="0"/>
              </a:spcAft>
              <a:defRPr sz="2400">
                <a:solidFill>
                  <a:schemeClr val="tx1"/>
                </a:solidFill>
                <a:latin typeface="LindeDaxPowerPoint" panose="020B0500000000020000" pitchFamily="34" charset="0"/>
              </a:defRPr>
            </a:lvl6pPr>
            <a:lvl7pPr marL="2593975" defTabSz="839788" fontAlgn="base">
              <a:spcBef>
                <a:spcPct val="0"/>
              </a:spcBef>
              <a:spcAft>
                <a:spcPct val="0"/>
              </a:spcAft>
              <a:defRPr sz="2400">
                <a:solidFill>
                  <a:schemeClr val="tx1"/>
                </a:solidFill>
                <a:latin typeface="LindeDaxPowerPoint" panose="020B0500000000020000" pitchFamily="34" charset="0"/>
              </a:defRPr>
            </a:lvl7pPr>
            <a:lvl8pPr marL="3051175" defTabSz="839788" fontAlgn="base">
              <a:spcBef>
                <a:spcPct val="0"/>
              </a:spcBef>
              <a:spcAft>
                <a:spcPct val="0"/>
              </a:spcAft>
              <a:defRPr sz="2400">
                <a:solidFill>
                  <a:schemeClr val="tx1"/>
                </a:solidFill>
                <a:latin typeface="LindeDaxPowerPoint" panose="020B0500000000020000" pitchFamily="34" charset="0"/>
              </a:defRPr>
            </a:lvl8pPr>
            <a:lvl9pPr marL="3508375" defTabSz="839788" fontAlgn="base">
              <a:spcBef>
                <a:spcPct val="0"/>
              </a:spcBef>
              <a:spcAft>
                <a:spcPct val="0"/>
              </a:spcAft>
              <a:defRPr sz="2400">
                <a:solidFill>
                  <a:schemeClr val="tx1"/>
                </a:solidFill>
                <a:latin typeface="LindeDaxPowerPoint" panose="020B0500000000020000" pitchFamily="34" charset="0"/>
              </a:defRPr>
            </a:lvl9pPr>
          </a:lstStyle>
          <a:p>
            <a:pPr algn="ctr" eaLnBrk="0" hangingPunct="0">
              <a:lnSpc>
                <a:spcPct val="100000"/>
              </a:lnSpc>
            </a:pPr>
            <a:r>
              <a:rPr lang="en-US" altLang="en-US" sz="700">
                <a:solidFill>
                  <a:schemeClr val="bg1"/>
                </a:solidFill>
                <a:latin typeface="+mn-lt"/>
              </a:rPr>
              <a:t>4</a:t>
            </a:r>
            <a:endParaRPr lang="en-US" altLang="en-US" sz="700" b="0">
              <a:solidFill>
                <a:schemeClr val="bg1"/>
              </a:solidFill>
              <a:latin typeface="+mn-lt"/>
            </a:endParaRPr>
          </a:p>
        </p:txBody>
      </p:sp>
      <p:sp>
        <p:nvSpPr>
          <p:cNvPr id="132" name="Rectangle 17">
            <a:extLst>
              <a:ext uri="{FF2B5EF4-FFF2-40B4-BE49-F238E27FC236}">
                <a16:creationId xmlns:a16="http://schemas.microsoft.com/office/drawing/2014/main" id="{2930BFB0-C634-A0B3-D46D-85045E243B7E}"/>
              </a:ext>
            </a:extLst>
          </p:cNvPr>
          <p:cNvSpPr>
            <a:spLocks noChangeArrowheads="1"/>
          </p:cNvSpPr>
          <p:nvPr/>
        </p:nvSpPr>
        <p:spPr bwMode="auto">
          <a:xfrm>
            <a:off x="2255746" y="1676400"/>
            <a:ext cx="232164" cy="185314"/>
          </a:xfrm>
          <a:prstGeom prst="rect">
            <a:avLst/>
          </a:prstGeom>
          <a:solidFill>
            <a:srgbClr val="336699"/>
          </a:solidFill>
          <a:ln w="12700">
            <a:solidFill>
              <a:schemeClr val="bg1"/>
            </a:solidFill>
            <a:miter lim="800000"/>
            <a:headEnd/>
            <a:tailEnd/>
          </a:ln>
          <a:effectLst/>
          <a:extLst>
            <a:ext uri="{AF507438-7753-43E0-B8FC-AC1667EBCBE1}">
              <a14:hiddenEffects xmlns:a14="http://schemas.microsoft.com/office/drawing/2010/main">
                <a:effectLst>
                  <a:outerShdw dist="17961" dir="2700000" algn="ctr" rotWithShape="0">
                    <a:schemeClr val="bg1">
                      <a:gamma/>
                      <a:shade val="60000"/>
                      <a:invGamma/>
                    </a:schemeClr>
                  </a:outerShdw>
                </a:effectLst>
              </a14:hiddenEffects>
            </a:ext>
          </a:extLst>
        </p:spPr>
        <p:txBody>
          <a:bodyPr wrap="none" lIns="10" tIns="4" rIns="10" bIns="4" anchor="ctr"/>
          <a:lstStyle>
            <a:lvl1pPr defTabSz="839788">
              <a:defRPr sz="2400">
                <a:solidFill>
                  <a:schemeClr val="tx1"/>
                </a:solidFill>
                <a:latin typeface="LindeDaxPowerPoint" panose="020B0500000000020000" pitchFamily="34" charset="0"/>
              </a:defRPr>
            </a:lvl1pPr>
            <a:lvl2pPr marL="420688" defTabSz="839788">
              <a:defRPr sz="2400">
                <a:solidFill>
                  <a:schemeClr val="tx1"/>
                </a:solidFill>
                <a:latin typeface="LindeDaxPowerPoint" panose="020B0500000000020000" pitchFamily="34" charset="0"/>
              </a:defRPr>
            </a:lvl2pPr>
            <a:lvl3pPr marL="839788" defTabSz="839788">
              <a:defRPr sz="2400">
                <a:solidFill>
                  <a:schemeClr val="tx1"/>
                </a:solidFill>
                <a:latin typeface="LindeDaxPowerPoint" panose="020B0500000000020000" pitchFamily="34" charset="0"/>
              </a:defRPr>
            </a:lvl3pPr>
            <a:lvl4pPr marL="1258888" defTabSz="839788">
              <a:defRPr sz="2400">
                <a:solidFill>
                  <a:schemeClr val="tx1"/>
                </a:solidFill>
                <a:latin typeface="LindeDaxPowerPoint" panose="020B0500000000020000" pitchFamily="34" charset="0"/>
              </a:defRPr>
            </a:lvl4pPr>
            <a:lvl5pPr marL="1679575" defTabSz="839788">
              <a:defRPr sz="2400">
                <a:solidFill>
                  <a:schemeClr val="tx1"/>
                </a:solidFill>
                <a:latin typeface="LindeDaxPowerPoint" panose="020B0500000000020000" pitchFamily="34" charset="0"/>
              </a:defRPr>
            </a:lvl5pPr>
            <a:lvl6pPr marL="2136775" defTabSz="839788" fontAlgn="base">
              <a:spcBef>
                <a:spcPct val="0"/>
              </a:spcBef>
              <a:spcAft>
                <a:spcPct val="0"/>
              </a:spcAft>
              <a:defRPr sz="2400">
                <a:solidFill>
                  <a:schemeClr val="tx1"/>
                </a:solidFill>
                <a:latin typeface="LindeDaxPowerPoint" panose="020B0500000000020000" pitchFamily="34" charset="0"/>
              </a:defRPr>
            </a:lvl6pPr>
            <a:lvl7pPr marL="2593975" defTabSz="839788" fontAlgn="base">
              <a:spcBef>
                <a:spcPct val="0"/>
              </a:spcBef>
              <a:spcAft>
                <a:spcPct val="0"/>
              </a:spcAft>
              <a:defRPr sz="2400">
                <a:solidFill>
                  <a:schemeClr val="tx1"/>
                </a:solidFill>
                <a:latin typeface="LindeDaxPowerPoint" panose="020B0500000000020000" pitchFamily="34" charset="0"/>
              </a:defRPr>
            </a:lvl7pPr>
            <a:lvl8pPr marL="3051175" defTabSz="839788" fontAlgn="base">
              <a:spcBef>
                <a:spcPct val="0"/>
              </a:spcBef>
              <a:spcAft>
                <a:spcPct val="0"/>
              </a:spcAft>
              <a:defRPr sz="2400">
                <a:solidFill>
                  <a:schemeClr val="tx1"/>
                </a:solidFill>
                <a:latin typeface="LindeDaxPowerPoint" panose="020B0500000000020000" pitchFamily="34" charset="0"/>
              </a:defRPr>
            </a:lvl8pPr>
            <a:lvl9pPr marL="3508375" defTabSz="839788" fontAlgn="base">
              <a:spcBef>
                <a:spcPct val="0"/>
              </a:spcBef>
              <a:spcAft>
                <a:spcPct val="0"/>
              </a:spcAft>
              <a:defRPr sz="2400">
                <a:solidFill>
                  <a:schemeClr val="tx1"/>
                </a:solidFill>
                <a:latin typeface="LindeDaxPowerPoint" panose="020B0500000000020000" pitchFamily="34" charset="0"/>
              </a:defRPr>
            </a:lvl9pPr>
          </a:lstStyle>
          <a:p>
            <a:pPr algn="ctr" eaLnBrk="0" hangingPunct="0">
              <a:lnSpc>
                <a:spcPct val="100000"/>
              </a:lnSpc>
            </a:pPr>
            <a:r>
              <a:rPr lang="en-US" altLang="en-US" sz="700">
                <a:solidFill>
                  <a:schemeClr val="bg1"/>
                </a:solidFill>
                <a:latin typeface="+mn-lt"/>
              </a:rPr>
              <a:t>6</a:t>
            </a:r>
            <a:endParaRPr lang="en-US" altLang="en-US" sz="700" b="0">
              <a:solidFill>
                <a:schemeClr val="bg1"/>
              </a:solidFill>
              <a:latin typeface="+mn-lt"/>
            </a:endParaRPr>
          </a:p>
        </p:txBody>
      </p:sp>
      <p:sp>
        <p:nvSpPr>
          <p:cNvPr id="134" name="Rectangle 17">
            <a:extLst>
              <a:ext uri="{FF2B5EF4-FFF2-40B4-BE49-F238E27FC236}">
                <a16:creationId xmlns:a16="http://schemas.microsoft.com/office/drawing/2014/main" id="{5BE7BC36-6CA4-DC85-1388-C820967C014B}"/>
              </a:ext>
            </a:extLst>
          </p:cNvPr>
          <p:cNvSpPr>
            <a:spLocks noChangeArrowheads="1"/>
          </p:cNvSpPr>
          <p:nvPr/>
        </p:nvSpPr>
        <p:spPr bwMode="auto">
          <a:xfrm>
            <a:off x="2498862" y="1676400"/>
            <a:ext cx="232164" cy="185314"/>
          </a:xfrm>
          <a:prstGeom prst="rect">
            <a:avLst/>
          </a:prstGeom>
          <a:solidFill>
            <a:srgbClr val="336699"/>
          </a:solidFill>
          <a:ln w="12700">
            <a:solidFill>
              <a:schemeClr val="bg1"/>
            </a:solidFill>
            <a:miter lim="800000"/>
            <a:headEnd/>
            <a:tailEnd/>
          </a:ln>
          <a:effectLst/>
          <a:extLst>
            <a:ext uri="{AF507438-7753-43E0-B8FC-AC1667EBCBE1}">
              <a14:hiddenEffects xmlns:a14="http://schemas.microsoft.com/office/drawing/2010/main">
                <a:effectLst>
                  <a:outerShdw dist="17961" dir="2700000" algn="ctr" rotWithShape="0">
                    <a:schemeClr val="bg1">
                      <a:gamma/>
                      <a:shade val="60000"/>
                      <a:invGamma/>
                    </a:schemeClr>
                  </a:outerShdw>
                </a:effectLst>
              </a14:hiddenEffects>
            </a:ext>
          </a:extLst>
        </p:spPr>
        <p:txBody>
          <a:bodyPr wrap="none" lIns="10" tIns="4" rIns="10" bIns="4" anchor="ctr"/>
          <a:lstStyle>
            <a:lvl1pPr defTabSz="839788">
              <a:defRPr sz="2400">
                <a:solidFill>
                  <a:schemeClr val="tx1"/>
                </a:solidFill>
                <a:latin typeface="LindeDaxPowerPoint" panose="020B0500000000020000" pitchFamily="34" charset="0"/>
              </a:defRPr>
            </a:lvl1pPr>
            <a:lvl2pPr marL="420688" defTabSz="839788">
              <a:defRPr sz="2400">
                <a:solidFill>
                  <a:schemeClr val="tx1"/>
                </a:solidFill>
                <a:latin typeface="LindeDaxPowerPoint" panose="020B0500000000020000" pitchFamily="34" charset="0"/>
              </a:defRPr>
            </a:lvl2pPr>
            <a:lvl3pPr marL="839788" defTabSz="839788">
              <a:defRPr sz="2400">
                <a:solidFill>
                  <a:schemeClr val="tx1"/>
                </a:solidFill>
                <a:latin typeface="LindeDaxPowerPoint" panose="020B0500000000020000" pitchFamily="34" charset="0"/>
              </a:defRPr>
            </a:lvl3pPr>
            <a:lvl4pPr marL="1258888" defTabSz="839788">
              <a:defRPr sz="2400">
                <a:solidFill>
                  <a:schemeClr val="tx1"/>
                </a:solidFill>
                <a:latin typeface="LindeDaxPowerPoint" panose="020B0500000000020000" pitchFamily="34" charset="0"/>
              </a:defRPr>
            </a:lvl4pPr>
            <a:lvl5pPr marL="1679575" defTabSz="839788">
              <a:defRPr sz="2400">
                <a:solidFill>
                  <a:schemeClr val="tx1"/>
                </a:solidFill>
                <a:latin typeface="LindeDaxPowerPoint" panose="020B0500000000020000" pitchFamily="34" charset="0"/>
              </a:defRPr>
            </a:lvl5pPr>
            <a:lvl6pPr marL="2136775" defTabSz="839788" fontAlgn="base">
              <a:spcBef>
                <a:spcPct val="0"/>
              </a:spcBef>
              <a:spcAft>
                <a:spcPct val="0"/>
              </a:spcAft>
              <a:defRPr sz="2400">
                <a:solidFill>
                  <a:schemeClr val="tx1"/>
                </a:solidFill>
                <a:latin typeface="LindeDaxPowerPoint" panose="020B0500000000020000" pitchFamily="34" charset="0"/>
              </a:defRPr>
            </a:lvl6pPr>
            <a:lvl7pPr marL="2593975" defTabSz="839788" fontAlgn="base">
              <a:spcBef>
                <a:spcPct val="0"/>
              </a:spcBef>
              <a:spcAft>
                <a:spcPct val="0"/>
              </a:spcAft>
              <a:defRPr sz="2400">
                <a:solidFill>
                  <a:schemeClr val="tx1"/>
                </a:solidFill>
                <a:latin typeface="LindeDaxPowerPoint" panose="020B0500000000020000" pitchFamily="34" charset="0"/>
              </a:defRPr>
            </a:lvl7pPr>
            <a:lvl8pPr marL="3051175" defTabSz="839788" fontAlgn="base">
              <a:spcBef>
                <a:spcPct val="0"/>
              </a:spcBef>
              <a:spcAft>
                <a:spcPct val="0"/>
              </a:spcAft>
              <a:defRPr sz="2400">
                <a:solidFill>
                  <a:schemeClr val="tx1"/>
                </a:solidFill>
                <a:latin typeface="LindeDaxPowerPoint" panose="020B0500000000020000" pitchFamily="34" charset="0"/>
              </a:defRPr>
            </a:lvl8pPr>
            <a:lvl9pPr marL="3508375" defTabSz="839788" fontAlgn="base">
              <a:spcBef>
                <a:spcPct val="0"/>
              </a:spcBef>
              <a:spcAft>
                <a:spcPct val="0"/>
              </a:spcAft>
              <a:defRPr sz="2400">
                <a:solidFill>
                  <a:schemeClr val="tx1"/>
                </a:solidFill>
                <a:latin typeface="LindeDaxPowerPoint" panose="020B0500000000020000" pitchFamily="34" charset="0"/>
              </a:defRPr>
            </a:lvl9pPr>
          </a:lstStyle>
          <a:p>
            <a:pPr algn="ctr" eaLnBrk="0" hangingPunct="0">
              <a:lnSpc>
                <a:spcPct val="100000"/>
              </a:lnSpc>
            </a:pPr>
            <a:r>
              <a:rPr lang="en-US" altLang="en-US" sz="700">
                <a:solidFill>
                  <a:schemeClr val="bg1"/>
                </a:solidFill>
                <a:latin typeface="+mn-lt"/>
              </a:rPr>
              <a:t>8</a:t>
            </a:r>
            <a:endParaRPr lang="en-US" altLang="en-US" sz="700" b="0">
              <a:solidFill>
                <a:schemeClr val="bg1"/>
              </a:solidFill>
              <a:latin typeface="+mn-lt"/>
            </a:endParaRPr>
          </a:p>
        </p:txBody>
      </p:sp>
      <p:sp>
        <p:nvSpPr>
          <p:cNvPr id="136" name="Rectangle 17">
            <a:extLst>
              <a:ext uri="{FF2B5EF4-FFF2-40B4-BE49-F238E27FC236}">
                <a16:creationId xmlns:a16="http://schemas.microsoft.com/office/drawing/2014/main" id="{F6FCCB27-1A55-A4C4-337D-58468CD8938E}"/>
              </a:ext>
            </a:extLst>
          </p:cNvPr>
          <p:cNvSpPr>
            <a:spLocks noChangeArrowheads="1"/>
          </p:cNvSpPr>
          <p:nvPr/>
        </p:nvSpPr>
        <p:spPr bwMode="auto">
          <a:xfrm>
            <a:off x="2741978" y="1676400"/>
            <a:ext cx="232164" cy="185314"/>
          </a:xfrm>
          <a:prstGeom prst="rect">
            <a:avLst/>
          </a:prstGeom>
          <a:solidFill>
            <a:srgbClr val="336699"/>
          </a:solidFill>
          <a:ln w="12700">
            <a:solidFill>
              <a:schemeClr val="bg1"/>
            </a:solidFill>
            <a:miter lim="800000"/>
            <a:headEnd/>
            <a:tailEnd/>
          </a:ln>
          <a:effectLst/>
          <a:extLst>
            <a:ext uri="{AF507438-7753-43E0-B8FC-AC1667EBCBE1}">
              <a14:hiddenEffects xmlns:a14="http://schemas.microsoft.com/office/drawing/2010/main">
                <a:effectLst>
                  <a:outerShdw dist="17961" dir="2700000" algn="ctr" rotWithShape="0">
                    <a:schemeClr val="bg1">
                      <a:gamma/>
                      <a:shade val="60000"/>
                      <a:invGamma/>
                    </a:schemeClr>
                  </a:outerShdw>
                </a:effectLst>
              </a14:hiddenEffects>
            </a:ext>
          </a:extLst>
        </p:spPr>
        <p:txBody>
          <a:bodyPr wrap="none" lIns="10" tIns="4" rIns="10" bIns="4" anchor="ctr"/>
          <a:lstStyle>
            <a:lvl1pPr defTabSz="839788">
              <a:defRPr sz="2400">
                <a:solidFill>
                  <a:schemeClr val="tx1"/>
                </a:solidFill>
                <a:latin typeface="LindeDaxPowerPoint" panose="020B0500000000020000" pitchFamily="34" charset="0"/>
              </a:defRPr>
            </a:lvl1pPr>
            <a:lvl2pPr marL="420688" defTabSz="839788">
              <a:defRPr sz="2400">
                <a:solidFill>
                  <a:schemeClr val="tx1"/>
                </a:solidFill>
                <a:latin typeface="LindeDaxPowerPoint" panose="020B0500000000020000" pitchFamily="34" charset="0"/>
              </a:defRPr>
            </a:lvl2pPr>
            <a:lvl3pPr marL="839788" defTabSz="839788">
              <a:defRPr sz="2400">
                <a:solidFill>
                  <a:schemeClr val="tx1"/>
                </a:solidFill>
                <a:latin typeface="LindeDaxPowerPoint" panose="020B0500000000020000" pitchFamily="34" charset="0"/>
              </a:defRPr>
            </a:lvl3pPr>
            <a:lvl4pPr marL="1258888" defTabSz="839788">
              <a:defRPr sz="2400">
                <a:solidFill>
                  <a:schemeClr val="tx1"/>
                </a:solidFill>
                <a:latin typeface="LindeDaxPowerPoint" panose="020B0500000000020000" pitchFamily="34" charset="0"/>
              </a:defRPr>
            </a:lvl4pPr>
            <a:lvl5pPr marL="1679575" defTabSz="839788">
              <a:defRPr sz="2400">
                <a:solidFill>
                  <a:schemeClr val="tx1"/>
                </a:solidFill>
                <a:latin typeface="LindeDaxPowerPoint" panose="020B0500000000020000" pitchFamily="34" charset="0"/>
              </a:defRPr>
            </a:lvl5pPr>
            <a:lvl6pPr marL="2136775" defTabSz="839788" fontAlgn="base">
              <a:spcBef>
                <a:spcPct val="0"/>
              </a:spcBef>
              <a:spcAft>
                <a:spcPct val="0"/>
              </a:spcAft>
              <a:defRPr sz="2400">
                <a:solidFill>
                  <a:schemeClr val="tx1"/>
                </a:solidFill>
                <a:latin typeface="LindeDaxPowerPoint" panose="020B0500000000020000" pitchFamily="34" charset="0"/>
              </a:defRPr>
            </a:lvl6pPr>
            <a:lvl7pPr marL="2593975" defTabSz="839788" fontAlgn="base">
              <a:spcBef>
                <a:spcPct val="0"/>
              </a:spcBef>
              <a:spcAft>
                <a:spcPct val="0"/>
              </a:spcAft>
              <a:defRPr sz="2400">
                <a:solidFill>
                  <a:schemeClr val="tx1"/>
                </a:solidFill>
                <a:latin typeface="LindeDaxPowerPoint" panose="020B0500000000020000" pitchFamily="34" charset="0"/>
              </a:defRPr>
            </a:lvl7pPr>
            <a:lvl8pPr marL="3051175" defTabSz="839788" fontAlgn="base">
              <a:spcBef>
                <a:spcPct val="0"/>
              </a:spcBef>
              <a:spcAft>
                <a:spcPct val="0"/>
              </a:spcAft>
              <a:defRPr sz="2400">
                <a:solidFill>
                  <a:schemeClr val="tx1"/>
                </a:solidFill>
                <a:latin typeface="LindeDaxPowerPoint" panose="020B0500000000020000" pitchFamily="34" charset="0"/>
              </a:defRPr>
            </a:lvl8pPr>
            <a:lvl9pPr marL="3508375" defTabSz="839788" fontAlgn="base">
              <a:spcBef>
                <a:spcPct val="0"/>
              </a:spcBef>
              <a:spcAft>
                <a:spcPct val="0"/>
              </a:spcAft>
              <a:defRPr sz="2400">
                <a:solidFill>
                  <a:schemeClr val="tx1"/>
                </a:solidFill>
                <a:latin typeface="LindeDaxPowerPoint" panose="020B0500000000020000" pitchFamily="34" charset="0"/>
              </a:defRPr>
            </a:lvl9pPr>
          </a:lstStyle>
          <a:p>
            <a:pPr algn="ctr" eaLnBrk="0" hangingPunct="0">
              <a:lnSpc>
                <a:spcPct val="100000"/>
              </a:lnSpc>
            </a:pPr>
            <a:r>
              <a:rPr lang="en-US" altLang="en-US" sz="700">
                <a:solidFill>
                  <a:schemeClr val="bg1"/>
                </a:solidFill>
                <a:latin typeface="+mn-lt"/>
              </a:rPr>
              <a:t>10</a:t>
            </a:r>
            <a:endParaRPr lang="en-US" altLang="en-US" sz="700" b="0">
              <a:solidFill>
                <a:schemeClr val="bg1"/>
              </a:solidFill>
              <a:latin typeface="+mn-lt"/>
            </a:endParaRPr>
          </a:p>
        </p:txBody>
      </p:sp>
      <p:sp>
        <p:nvSpPr>
          <p:cNvPr id="138" name="Rectangle 17">
            <a:extLst>
              <a:ext uri="{FF2B5EF4-FFF2-40B4-BE49-F238E27FC236}">
                <a16:creationId xmlns:a16="http://schemas.microsoft.com/office/drawing/2014/main" id="{DB5201D5-2CA0-C6DA-A98E-09D0213D2468}"/>
              </a:ext>
            </a:extLst>
          </p:cNvPr>
          <p:cNvSpPr>
            <a:spLocks noChangeArrowheads="1"/>
          </p:cNvSpPr>
          <p:nvPr/>
        </p:nvSpPr>
        <p:spPr bwMode="auto">
          <a:xfrm>
            <a:off x="2985094" y="1676400"/>
            <a:ext cx="232164" cy="185314"/>
          </a:xfrm>
          <a:prstGeom prst="rect">
            <a:avLst/>
          </a:prstGeom>
          <a:solidFill>
            <a:srgbClr val="336699"/>
          </a:solidFill>
          <a:ln w="12700">
            <a:solidFill>
              <a:schemeClr val="bg1"/>
            </a:solidFill>
            <a:miter lim="800000"/>
            <a:headEnd/>
            <a:tailEnd/>
          </a:ln>
          <a:effectLst/>
          <a:extLst>
            <a:ext uri="{AF507438-7753-43E0-B8FC-AC1667EBCBE1}">
              <a14:hiddenEffects xmlns:a14="http://schemas.microsoft.com/office/drawing/2010/main">
                <a:effectLst>
                  <a:outerShdw dist="17961" dir="2700000" algn="ctr" rotWithShape="0">
                    <a:schemeClr val="bg1">
                      <a:gamma/>
                      <a:shade val="60000"/>
                      <a:invGamma/>
                    </a:schemeClr>
                  </a:outerShdw>
                </a:effectLst>
              </a14:hiddenEffects>
            </a:ext>
          </a:extLst>
        </p:spPr>
        <p:txBody>
          <a:bodyPr wrap="none" lIns="10" tIns="4" rIns="10" bIns="4" anchor="ctr"/>
          <a:lstStyle>
            <a:lvl1pPr defTabSz="839788">
              <a:defRPr sz="2400">
                <a:solidFill>
                  <a:schemeClr val="tx1"/>
                </a:solidFill>
                <a:latin typeface="LindeDaxPowerPoint" panose="020B0500000000020000" pitchFamily="34" charset="0"/>
              </a:defRPr>
            </a:lvl1pPr>
            <a:lvl2pPr marL="420688" defTabSz="839788">
              <a:defRPr sz="2400">
                <a:solidFill>
                  <a:schemeClr val="tx1"/>
                </a:solidFill>
                <a:latin typeface="LindeDaxPowerPoint" panose="020B0500000000020000" pitchFamily="34" charset="0"/>
              </a:defRPr>
            </a:lvl2pPr>
            <a:lvl3pPr marL="839788" defTabSz="839788">
              <a:defRPr sz="2400">
                <a:solidFill>
                  <a:schemeClr val="tx1"/>
                </a:solidFill>
                <a:latin typeface="LindeDaxPowerPoint" panose="020B0500000000020000" pitchFamily="34" charset="0"/>
              </a:defRPr>
            </a:lvl3pPr>
            <a:lvl4pPr marL="1258888" defTabSz="839788">
              <a:defRPr sz="2400">
                <a:solidFill>
                  <a:schemeClr val="tx1"/>
                </a:solidFill>
                <a:latin typeface="LindeDaxPowerPoint" panose="020B0500000000020000" pitchFamily="34" charset="0"/>
              </a:defRPr>
            </a:lvl4pPr>
            <a:lvl5pPr marL="1679575" defTabSz="839788">
              <a:defRPr sz="2400">
                <a:solidFill>
                  <a:schemeClr val="tx1"/>
                </a:solidFill>
                <a:latin typeface="LindeDaxPowerPoint" panose="020B0500000000020000" pitchFamily="34" charset="0"/>
              </a:defRPr>
            </a:lvl5pPr>
            <a:lvl6pPr marL="2136775" defTabSz="839788" fontAlgn="base">
              <a:spcBef>
                <a:spcPct val="0"/>
              </a:spcBef>
              <a:spcAft>
                <a:spcPct val="0"/>
              </a:spcAft>
              <a:defRPr sz="2400">
                <a:solidFill>
                  <a:schemeClr val="tx1"/>
                </a:solidFill>
                <a:latin typeface="LindeDaxPowerPoint" panose="020B0500000000020000" pitchFamily="34" charset="0"/>
              </a:defRPr>
            </a:lvl6pPr>
            <a:lvl7pPr marL="2593975" defTabSz="839788" fontAlgn="base">
              <a:spcBef>
                <a:spcPct val="0"/>
              </a:spcBef>
              <a:spcAft>
                <a:spcPct val="0"/>
              </a:spcAft>
              <a:defRPr sz="2400">
                <a:solidFill>
                  <a:schemeClr val="tx1"/>
                </a:solidFill>
                <a:latin typeface="LindeDaxPowerPoint" panose="020B0500000000020000" pitchFamily="34" charset="0"/>
              </a:defRPr>
            </a:lvl7pPr>
            <a:lvl8pPr marL="3051175" defTabSz="839788" fontAlgn="base">
              <a:spcBef>
                <a:spcPct val="0"/>
              </a:spcBef>
              <a:spcAft>
                <a:spcPct val="0"/>
              </a:spcAft>
              <a:defRPr sz="2400">
                <a:solidFill>
                  <a:schemeClr val="tx1"/>
                </a:solidFill>
                <a:latin typeface="LindeDaxPowerPoint" panose="020B0500000000020000" pitchFamily="34" charset="0"/>
              </a:defRPr>
            </a:lvl8pPr>
            <a:lvl9pPr marL="3508375" defTabSz="839788" fontAlgn="base">
              <a:spcBef>
                <a:spcPct val="0"/>
              </a:spcBef>
              <a:spcAft>
                <a:spcPct val="0"/>
              </a:spcAft>
              <a:defRPr sz="2400">
                <a:solidFill>
                  <a:schemeClr val="tx1"/>
                </a:solidFill>
                <a:latin typeface="LindeDaxPowerPoint" panose="020B0500000000020000" pitchFamily="34" charset="0"/>
              </a:defRPr>
            </a:lvl9pPr>
          </a:lstStyle>
          <a:p>
            <a:pPr algn="ctr" eaLnBrk="0" hangingPunct="0">
              <a:lnSpc>
                <a:spcPct val="100000"/>
              </a:lnSpc>
            </a:pPr>
            <a:r>
              <a:rPr lang="en-US" altLang="en-US" sz="700">
                <a:solidFill>
                  <a:schemeClr val="bg1"/>
                </a:solidFill>
                <a:latin typeface="+mn-lt"/>
              </a:rPr>
              <a:t>12</a:t>
            </a:r>
            <a:endParaRPr lang="en-US" altLang="en-US" sz="700" b="0">
              <a:solidFill>
                <a:schemeClr val="bg1"/>
              </a:solidFill>
              <a:latin typeface="+mn-lt"/>
            </a:endParaRPr>
          </a:p>
        </p:txBody>
      </p:sp>
      <p:sp>
        <p:nvSpPr>
          <p:cNvPr id="165" name="Rectangle 17">
            <a:extLst>
              <a:ext uri="{FF2B5EF4-FFF2-40B4-BE49-F238E27FC236}">
                <a16:creationId xmlns:a16="http://schemas.microsoft.com/office/drawing/2014/main" id="{17F6E139-28B3-6726-638C-B70195292A0C}"/>
              </a:ext>
            </a:extLst>
          </p:cNvPr>
          <p:cNvSpPr>
            <a:spLocks noChangeArrowheads="1"/>
          </p:cNvSpPr>
          <p:nvPr/>
        </p:nvSpPr>
        <p:spPr bwMode="auto">
          <a:xfrm>
            <a:off x="3228210" y="1676400"/>
            <a:ext cx="232164" cy="185314"/>
          </a:xfrm>
          <a:prstGeom prst="rect">
            <a:avLst/>
          </a:prstGeom>
          <a:solidFill>
            <a:srgbClr val="336699"/>
          </a:solidFill>
          <a:ln w="12700">
            <a:solidFill>
              <a:schemeClr val="bg1"/>
            </a:solidFill>
            <a:miter lim="800000"/>
            <a:headEnd/>
            <a:tailEnd/>
          </a:ln>
          <a:effectLst/>
          <a:extLst>
            <a:ext uri="{AF507438-7753-43E0-B8FC-AC1667EBCBE1}">
              <a14:hiddenEffects xmlns:a14="http://schemas.microsoft.com/office/drawing/2010/main">
                <a:effectLst>
                  <a:outerShdw dist="17961" dir="2700000" algn="ctr" rotWithShape="0">
                    <a:schemeClr val="bg1">
                      <a:gamma/>
                      <a:shade val="60000"/>
                      <a:invGamma/>
                    </a:schemeClr>
                  </a:outerShdw>
                </a:effectLst>
              </a14:hiddenEffects>
            </a:ext>
          </a:extLst>
        </p:spPr>
        <p:txBody>
          <a:bodyPr wrap="none" lIns="10" tIns="4" rIns="10" bIns="4" anchor="ctr"/>
          <a:lstStyle>
            <a:lvl1pPr defTabSz="839788">
              <a:defRPr sz="2400">
                <a:solidFill>
                  <a:schemeClr val="tx1"/>
                </a:solidFill>
                <a:latin typeface="LindeDaxPowerPoint" panose="020B0500000000020000" pitchFamily="34" charset="0"/>
              </a:defRPr>
            </a:lvl1pPr>
            <a:lvl2pPr marL="420688" defTabSz="839788">
              <a:defRPr sz="2400">
                <a:solidFill>
                  <a:schemeClr val="tx1"/>
                </a:solidFill>
                <a:latin typeface="LindeDaxPowerPoint" panose="020B0500000000020000" pitchFamily="34" charset="0"/>
              </a:defRPr>
            </a:lvl2pPr>
            <a:lvl3pPr marL="839788" defTabSz="839788">
              <a:defRPr sz="2400">
                <a:solidFill>
                  <a:schemeClr val="tx1"/>
                </a:solidFill>
                <a:latin typeface="LindeDaxPowerPoint" panose="020B0500000000020000" pitchFamily="34" charset="0"/>
              </a:defRPr>
            </a:lvl3pPr>
            <a:lvl4pPr marL="1258888" defTabSz="839788">
              <a:defRPr sz="2400">
                <a:solidFill>
                  <a:schemeClr val="tx1"/>
                </a:solidFill>
                <a:latin typeface="LindeDaxPowerPoint" panose="020B0500000000020000" pitchFamily="34" charset="0"/>
              </a:defRPr>
            </a:lvl4pPr>
            <a:lvl5pPr marL="1679575" defTabSz="839788">
              <a:defRPr sz="2400">
                <a:solidFill>
                  <a:schemeClr val="tx1"/>
                </a:solidFill>
                <a:latin typeface="LindeDaxPowerPoint" panose="020B0500000000020000" pitchFamily="34" charset="0"/>
              </a:defRPr>
            </a:lvl5pPr>
            <a:lvl6pPr marL="2136775" defTabSz="839788" fontAlgn="base">
              <a:spcBef>
                <a:spcPct val="0"/>
              </a:spcBef>
              <a:spcAft>
                <a:spcPct val="0"/>
              </a:spcAft>
              <a:defRPr sz="2400">
                <a:solidFill>
                  <a:schemeClr val="tx1"/>
                </a:solidFill>
                <a:latin typeface="LindeDaxPowerPoint" panose="020B0500000000020000" pitchFamily="34" charset="0"/>
              </a:defRPr>
            </a:lvl6pPr>
            <a:lvl7pPr marL="2593975" defTabSz="839788" fontAlgn="base">
              <a:spcBef>
                <a:spcPct val="0"/>
              </a:spcBef>
              <a:spcAft>
                <a:spcPct val="0"/>
              </a:spcAft>
              <a:defRPr sz="2400">
                <a:solidFill>
                  <a:schemeClr val="tx1"/>
                </a:solidFill>
                <a:latin typeface="LindeDaxPowerPoint" panose="020B0500000000020000" pitchFamily="34" charset="0"/>
              </a:defRPr>
            </a:lvl7pPr>
            <a:lvl8pPr marL="3051175" defTabSz="839788" fontAlgn="base">
              <a:spcBef>
                <a:spcPct val="0"/>
              </a:spcBef>
              <a:spcAft>
                <a:spcPct val="0"/>
              </a:spcAft>
              <a:defRPr sz="2400">
                <a:solidFill>
                  <a:schemeClr val="tx1"/>
                </a:solidFill>
                <a:latin typeface="LindeDaxPowerPoint" panose="020B0500000000020000" pitchFamily="34" charset="0"/>
              </a:defRPr>
            </a:lvl8pPr>
            <a:lvl9pPr marL="3508375" defTabSz="839788" fontAlgn="base">
              <a:spcBef>
                <a:spcPct val="0"/>
              </a:spcBef>
              <a:spcAft>
                <a:spcPct val="0"/>
              </a:spcAft>
              <a:defRPr sz="2400">
                <a:solidFill>
                  <a:schemeClr val="tx1"/>
                </a:solidFill>
                <a:latin typeface="LindeDaxPowerPoint" panose="020B0500000000020000" pitchFamily="34" charset="0"/>
              </a:defRPr>
            </a:lvl9pPr>
          </a:lstStyle>
          <a:p>
            <a:pPr algn="ctr" eaLnBrk="0" hangingPunct="0">
              <a:lnSpc>
                <a:spcPct val="100000"/>
              </a:lnSpc>
            </a:pPr>
            <a:r>
              <a:rPr lang="en-US" altLang="en-US" sz="700">
                <a:solidFill>
                  <a:schemeClr val="bg1"/>
                </a:solidFill>
                <a:latin typeface="+mn-lt"/>
              </a:rPr>
              <a:t>14</a:t>
            </a:r>
            <a:endParaRPr lang="en-US" altLang="en-US" sz="700" b="0">
              <a:solidFill>
                <a:schemeClr val="bg1"/>
              </a:solidFill>
              <a:latin typeface="+mn-lt"/>
            </a:endParaRPr>
          </a:p>
        </p:txBody>
      </p:sp>
      <p:sp>
        <p:nvSpPr>
          <p:cNvPr id="166" name="Rectangle 17">
            <a:extLst>
              <a:ext uri="{FF2B5EF4-FFF2-40B4-BE49-F238E27FC236}">
                <a16:creationId xmlns:a16="http://schemas.microsoft.com/office/drawing/2014/main" id="{EC60EAB7-D77C-0A1C-7614-8F9711B1EA03}"/>
              </a:ext>
            </a:extLst>
          </p:cNvPr>
          <p:cNvSpPr>
            <a:spLocks noChangeArrowheads="1"/>
          </p:cNvSpPr>
          <p:nvPr/>
        </p:nvSpPr>
        <p:spPr bwMode="auto">
          <a:xfrm>
            <a:off x="3471326" y="1676400"/>
            <a:ext cx="232164" cy="185314"/>
          </a:xfrm>
          <a:prstGeom prst="rect">
            <a:avLst/>
          </a:prstGeom>
          <a:solidFill>
            <a:srgbClr val="336699"/>
          </a:solidFill>
          <a:ln w="12700">
            <a:solidFill>
              <a:schemeClr val="bg1"/>
            </a:solidFill>
            <a:miter lim="800000"/>
            <a:headEnd/>
            <a:tailEnd/>
          </a:ln>
          <a:effectLst/>
          <a:extLst>
            <a:ext uri="{AF507438-7753-43E0-B8FC-AC1667EBCBE1}">
              <a14:hiddenEffects xmlns:a14="http://schemas.microsoft.com/office/drawing/2010/main">
                <a:effectLst>
                  <a:outerShdw dist="17961" dir="2700000" algn="ctr" rotWithShape="0">
                    <a:schemeClr val="bg1">
                      <a:gamma/>
                      <a:shade val="60000"/>
                      <a:invGamma/>
                    </a:schemeClr>
                  </a:outerShdw>
                </a:effectLst>
              </a14:hiddenEffects>
            </a:ext>
          </a:extLst>
        </p:spPr>
        <p:txBody>
          <a:bodyPr wrap="none" lIns="10" tIns="4" rIns="10" bIns="4" anchor="ctr"/>
          <a:lstStyle>
            <a:lvl1pPr defTabSz="839788">
              <a:defRPr sz="2400">
                <a:solidFill>
                  <a:schemeClr val="tx1"/>
                </a:solidFill>
                <a:latin typeface="LindeDaxPowerPoint" panose="020B0500000000020000" pitchFamily="34" charset="0"/>
              </a:defRPr>
            </a:lvl1pPr>
            <a:lvl2pPr marL="420688" defTabSz="839788">
              <a:defRPr sz="2400">
                <a:solidFill>
                  <a:schemeClr val="tx1"/>
                </a:solidFill>
                <a:latin typeface="LindeDaxPowerPoint" panose="020B0500000000020000" pitchFamily="34" charset="0"/>
              </a:defRPr>
            </a:lvl2pPr>
            <a:lvl3pPr marL="839788" defTabSz="839788">
              <a:defRPr sz="2400">
                <a:solidFill>
                  <a:schemeClr val="tx1"/>
                </a:solidFill>
                <a:latin typeface="LindeDaxPowerPoint" panose="020B0500000000020000" pitchFamily="34" charset="0"/>
              </a:defRPr>
            </a:lvl3pPr>
            <a:lvl4pPr marL="1258888" defTabSz="839788">
              <a:defRPr sz="2400">
                <a:solidFill>
                  <a:schemeClr val="tx1"/>
                </a:solidFill>
                <a:latin typeface="LindeDaxPowerPoint" panose="020B0500000000020000" pitchFamily="34" charset="0"/>
              </a:defRPr>
            </a:lvl4pPr>
            <a:lvl5pPr marL="1679575" defTabSz="839788">
              <a:defRPr sz="2400">
                <a:solidFill>
                  <a:schemeClr val="tx1"/>
                </a:solidFill>
                <a:latin typeface="LindeDaxPowerPoint" panose="020B0500000000020000" pitchFamily="34" charset="0"/>
              </a:defRPr>
            </a:lvl5pPr>
            <a:lvl6pPr marL="2136775" defTabSz="839788" fontAlgn="base">
              <a:spcBef>
                <a:spcPct val="0"/>
              </a:spcBef>
              <a:spcAft>
                <a:spcPct val="0"/>
              </a:spcAft>
              <a:defRPr sz="2400">
                <a:solidFill>
                  <a:schemeClr val="tx1"/>
                </a:solidFill>
                <a:latin typeface="LindeDaxPowerPoint" panose="020B0500000000020000" pitchFamily="34" charset="0"/>
              </a:defRPr>
            </a:lvl6pPr>
            <a:lvl7pPr marL="2593975" defTabSz="839788" fontAlgn="base">
              <a:spcBef>
                <a:spcPct val="0"/>
              </a:spcBef>
              <a:spcAft>
                <a:spcPct val="0"/>
              </a:spcAft>
              <a:defRPr sz="2400">
                <a:solidFill>
                  <a:schemeClr val="tx1"/>
                </a:solidFill>
                <a:latin typeface="LindeDaxPowerPoint" panose="020B0500000000020000" pitchFamily="34" charset="0"/>
              </a:defRPr>
            </a:lvl7pPr>
            <a:lvl8pPr marL="3051175" defTabSz="839788" fontAlgn="base">
              <a:spcBef>
                <a:spcPct val="0"/>
              </a:spcBef>
              <a:spcAft>
                <a:spcPct val="0"/>
              </a:spcAft>
              <a:defRPr sz="2400">
                <a:solidFill>
                  <a:schemeClr val="tx1"/>
                </a:solidFill>
                <a:latin typeface="LindeDaxPowerPoint" panose="020B0500000000020000" pitchFamily="34" charset="0"/>
              </a:defRPr>
            </a:lvl8pPr>
            <a:lvl9pPr marL="3508375" defTabSz="839788" fontAlgn="base">
              <a:spcBef>
                <a:spcPct val="0"/>
              </a:spcBef>
              <a:spcAft>
                <a:spcPct val="0"/>
              </a:spcAft>
              <a:defRPr sz="2400">
                <a:solidFill>
                  <a:schemeClr val="tx1"/>
                </a:solidFill>
                <a:latin typeface="LindeDaxPowerPoint" panose="020B0500000000020000" pitchFamily="34" charset="0"/>
              </a:defRPr>
            </a:lvl9pPr>
          </a:lstStyle>
          <a:p>
            <a:pPr algn="ctr" eaLnBrk="0" hangingPunct="0">
              <a:lnSpc>
                <a:spcPct val="100000"/>
              </a:lnSpc>
            </a:pPr>
            <a:r>
              <a:rPr lang="en-US" altLang="en-US" sz="700">
                <a:solidFill>
                  <a:schemeClr val="bg1"/>
                </a:solidFill>
                <a:latin typeface="+mn-lt"/>
              </a:rPr>
              <a:t>16</a:t>
            </a:r>
            <a:endParaRPr lang="en-US" altLang="en-US" sz="700" b="0">
              <a:solidFill>
                <a:schemeClr val="bg1"/>
              </a:solidFill>
              <a:latin typeface="+mn-lt"/>
            </a:endParaRPr>
          </a:p>
        </p:txBody>
      </p:sp>
      <p:sp>
        <p:nvSpPr>
          <p:cNvPr id="167" name="Rectangle 15">
            <a:extLst>
              <a:ext uri="{FF2B5EF4-FFF2-40B4-BE49-F238E27FC236}">
                <a16:creationId xmlns:a16="http://schemas.microsoft.com/office/drawing/2014/main" id="{9792076A-1421-CEA5-DA5C-02C8043322C5}"/>
              </a:ext>
            </a:extLst>
          </p:cNvPr>
          <p:cNvSpPr>
            <a:spLocks noChangeArrowheads="1"/>
          </p:cNvSpPr>
          <p:nvPr/>
        </p:nvSpPr>
        <p:spPr bwMode="auto">
          <a:xfrm>
            <a:off x="4694335" y="1292690"/>
            <a:ext cx="2905660" cy="165951"/>
          </a:xfrm>
          <a:prstGeom prst="rect">
            <a:avLst/>
          </a:prstGeom>
          <a:solidFill>
            <a:srgbClr val="336699"/>
          </a:solidFill>
          <a:ln w="12700">
            <a:solidFill>
              <a:schemeClr val="bg1"/>
            </a:solidFill>
            <a:miter lim="800000"/>
            <a:headEnd/>
            <a:tailEnd/>
          </a:ln>
          <a:effectLst/>
          <a:extLst>
            <a:ext uri="{AF507438-7753-43E0-B8FC-AC1667EBCBE1}">
              <a14:hiddenEffects xmlns:a14="http://schemas.microsoft.com/office/drawing/2010/main">
                <a:effectLst>
                  <a:outerShdw dist="17961" dir="2700000" algn="ctr" rotWithShape="0">
                    <a:schemeClr val="bg1">
                      <a:gamma/>
                      <a:shade val="60000"/>
                      <a:invGamma/>
                    </a:schemeClr>
                  </a:outerShdw>
                </a:effectLst>
              </a14:hiddenEffects>
            </a:ext>
          </a:extLst>
        </p:spPr>
        <p:txBody>
          <a:bodyPr wrap="none" lIns="10" tIns="4" rIns="10" bIns="4" anchor="ctr"/>
          <a:lstStyle>
            <a:lvl1pPr defTabSz="839788">
              <a:defRPr sz="2400">
                <a:solidFill>
                  <a:schemeClr val="tx1"/>
                </a:solidFill>
                <a:latin typeface="LindeDaxPowerPoint" panose="020B0500000000020000" pitchFamily="34" charset="0"/>
              </a:defRPr>
            </a:lvl1pPr>
            <a:lvl2pPr marL="420688" defTabSz="839788">
              <a:defRPr sz="2400">
                <a:solidFill>
                  <a:schemeClr val="tx1"/>
                </a:solidFill>
                <a:latin typeface="LindeDaxPowerPoint" panose="020B0500000000020000" pitchFamily="34" charset="0"/>
              </a:defRPr>
            </a:lvl2pPr>
            <a:lvl3pPr marL="839788" defTabSz="839788">
              <a:defRPr sz="2400">
                <a:solidFill>
                  <a:schemeClr val="tx1"/>
                </a:solidFill>
                <a:latin typeface="LindeDaxPowerPoint" panose="020B0500000000020000" pitchFamily="34" charset="0"/>
              </a:defRPr>
            </a:lvl3pPr>
            <a:lvl4pPr marL="1258888" defTabSz="839788">
              <a:defRPr sz="2400">
                <a:solidFill>
                  <a:schemeClr val="tx1"/>
                </a:solidFill>
                <a:latin typeface="LindeDaxPowerPoint" panose="020B0500000000020000" pitchFamily="34" charset="0"/>
              </a:defRPr>
            </a:lvl4pPr>
            <a:lvl5pPr marL="1679575" defTabSz="839788">
              <a:defRPr sz="2400">
                <a:solidFill>
                  <a:schemeClr val="tx1"/>
                </a:solidFill>
                <a:latin typeface="LindeDaxPowerPoint" panose="020B0500000000020000" pitchFamily="34" charset="0"/>
              </a:defRPr>
            </a:lvl5pPr>
            <a:lvl6pPr marL="2136775" defTabSz="839788" fontAlgn="base">
              <a:spcBef>
                <a:spcPct val="0"/>
              </a:spcBef>
              <a:spcAft>
                <a:spcPct val="0"/>
              </a:spcAft>
              <a:defRPr sz="2400">
                <a:solidFill>
                  <a:schemeClr val="tx1"/>
                </a:solidFill>
                <a:latin typeface="LindeDaxPowerPoint" panose="020B0500000000020000" pitchFamily="34" charset="0"/>
              </a:defRPr>
            </a:lvl6pPr>
            <a:lvl7pPr marL="2593975" defTabSz="839788" fontAlgn="base">
              <a:spcBef>
                <a:spcPct val="0"/>
              </a:spcBef>
              <a:spcAft>
                <a:spcPct val="0"/>
              </a:spcAft>
              <a:defRPr sz="2400">
                <a:solidFill>
                  <a:schemeClr val="tx1"/>
                </a:solidFill>
                <a:latin typeface="LindeDaxPowerPoint" panose="020B0500000000020000" pitchFamily="34" charset="0"/>
              </a:defRPr>
            </a:lvl7pPr>
            <a:lvl8pPr marL="3051175" defTabSz="839788" fontAlgn="base">
              <a:spcBef>
                <a:spcPct val="0"/>
              </a:spcBef>
              <a:spcAft>
                <a:spcPct val="0"/>
              </a:spcAft>
              <a:defRPr sz="2400">
                <a:solidFill>
                  <a:schemeClr val="tx1"/>
                </a:solidFill>
                <a:latin typeface="LindeDaxPowerPoint" panose="020B0500000000020000" pitchFamily="34" charset="0"/>
              </a:defRPr>
            </a:lvl8pPr>
            <a:lvl9pPr marL="3508375" defTabSz="839788" fontAlgn="base">
              <a:spcBef>
                <a:spcPct val="0"/>
              </a:spcBef>
              <a:spcAft>
                <a:spcPct val="0"/>
              </a:spcAft>
              <a:defRPr sz="2400">
                <a:solidFill>
                  <a:schemeClr val="tx1"/>
                </a:solidFill>
                <a:latin typeface="LindeDaxPowerPoint" panose="020B0500000000020000" pitchFamily="34" charset="0"/>
              </a:defRPr>
            </a:lvl9pPr>
          </a:lstStyle>
          <a:p>
            <a:pPr algn="ctr" eaLnBrk="0" hangingPunct="0">
              <a:lnSpc>
                <a:spcPct val="100000"/>
              </a:lnSpc>
            </a:pPr>
            <a:r>
              <a:rPr lang="en-US" altLang="en-US" sz="800">
                <a:solidFill>
                  <a:schemeClr val="bg1"/>
                </a:solidFill>
                <a:latin typeface="+mn-lt"/>
              </a:rPr>
              <a:t>Sunday</a:t>
            </a:r>
          </a:p>
        </p:txBody>
      </p:sp>
      <p:sp>
        <p:nvSpPr>
          <p:cNvPr id="168" name="Rectangle 17">
            <a:extLst>
              <a:ext uri="{FF2B5EF4-FFF2-40B4-BE49-F238E27FC236}">
                <a16:creationId xmlns:a16="http://schemas.microsoft.com/office/drawing/2014/main" id="{08812D7F-2AF1-B494-7AA1-96577357671F}"/>
              </a:ext>
            </a:extLst>
          </p:cNvPr>
          <p:cNvSpPr>
            <a:spLocks noChangeArrowheads="1"/>
          </p:cNvSpPr>
          <p:nvPr/>
        </p:nvSpPr>
        <p:spPr bwMode="auto">
          <a:xfrm>
            <a:off x="3714442" y="1676400"/>
            <a:ext cx="232164" cy="185314"/>
          </a:xfrm>
          <a:prstGeom prst="rect">
            <a:avLst/>
          </a:prstGeom>
          <a:solidFill>
            <a:srgbClr val="336699"/>
          </a:solidFill>
          <a:ln w="12700">
            <a:solidFill>
              <a:schemeClr val="bg1"/>
            </a:solidFill>
            <a:miter lim="800000"/>
            <a:headEnd/>
            <a:tailEnd/>
          </a:ln>
          <a:effectLst/>
          <a:extLst>
            <a:ext uri="{AF507438-7753-43E0-B8FC-AC1667EBCBE1}">
              <a14:hiddenEffects xmlns:a14="http://schemas.microsoft.com/office/drawing/2010/main">
                <a:effectLst>
                  <a:outerShdw dist="17961" dir="2700000" algn="ctr" rotWithShape="0">
                    <a:schemeClr val="bg1">
                      <a:gamma/>
                      <a:shade val="60000"/>
                      <a:invGamma/>
                    </a:schemeClr>
                  </a:outerShdw>
                </a:effectLst>
              </a14:hiddenEffects>
            </a:ext>
          </a:extLst>
        </p:spPr>
        <p:txBody>
          <a:bodyPr wrap="none" lIns="10" tIns="4" rIns="10" bIns="4" anchor="ctr"/>
          <a:lstStyle>
            <a:lvl1pPr defTabSz="839788">
              <a:defRPr sz="2400">
                <a:solidFill>
                  <a:schemeClr val="tx1"/>
                </a:solidFill>
                <a:latin typeface="LindeDaxPowerPoint" panose="020B0500000000020000" pitchFamily="34" charset="0"/>
              </a:defRPr>
            </a:lvl1pPr>
            <a:lvl2pPr marL="420688" defTabSz="839788">
              <a:defRPr sz="2400">
                <a:solidFill>
                  <a:schemeClr val="tx1"/>
                </a:solidFill>
                <a:latin typeface="LindeDaxPowerPoint" panose="020B0500000000020000" pitchFamily="34" charset="0"/>
              </a:defRPr>
            </a:lvl2pPr>
            <a:lvl3pPr marL="839788" defTabSz="839788">
              <a:defRPr sz="2400">
                <a:solidFill>
                  <a:schemeClr val="tx1"/>
                </a:solidFill>
                <a:latin typeface="LindeDaxPowerPoint" panose="020B0500000000020000" pitchFamily="34" charset="0"/>
              </a:defRPr>
            </a:lvl3pPr>
            <a:lvl4pPr marL="1258888" defTabSz="839788">
              <a:defRPr sz="2400">
                <a:solidFill>
                  <a:schemeClr val="tx1"/>
                </a:solidFill>
                <a:latin typeface="LindeDaxPowerPoint" panose="020B0500000000020000" pitchFamily="34" charset="0"/>
              </a:defRPr>
            </a:lvl4pPr>
            <a:lvl5pPr marL="1679575" defTabSz="839788">
              <a:defRPr sz="2400">
                <a:solidFill>
                  <a:schemeClr val="tx1"/>
                </a:solidFill>
                <a:latin typeface="LindeDaxPowerPoint" panose="020B0500000000020000" pitchFamily="34" charset="0"/>
              </a:defRPr>
            </a:lvl5pPr>
            <a:lvl6pPr marL="2136775" defTabSz="839788" fontAlgn="base">
              <a:spcBef>
                <a:spcPct val="0"/>
              </a:spcBef>
              <a:spcAft>
                <a:spcPct val="0"/>
              </a:spcAft>
              <a:defRPr sz="2400">
                <a:solidFill>
                  <a:schemeClr val="tx1"/>
                </a:solidFill>
                <a:latin typeface="LindeDaxPowerPoint" panose="020B0500000000020000" pitchFamily="34" charset="0"/>
              </a:defRPr>
            </a:lvl6pPr>
            <a:lvl7pPr marL="2593975" defTabSz="839788" fontAlgn="base">
              <a:spcBef>
                <a:spcPct val="0"/>
              </a:spcBef>
              <a:spcAft>
                <a:spcPct val="0"/>
              </a:spcAft>
              <a:defRPr sz="2400">
                <a:solidFill>
                  <a:schemeClr val="tx1"/>
                </a:solidFill>
                <a:latin typeface="LindeDaxPowerPoint" panose="020B0500000000020000" pitchFamily="34" charset="0"/>
              </a:defRPr>
            </a:lvl7pPr>
            <a:lvl8pPr marL="3051175" defTabSz="839788" fontAlgn="base">
              <a:spcBef>
                <a:spcPct val="0"/>
              </a:spcBef>
              <a:spcAft>
                <a:spcPct val="0"/>
              </a:spcAft>
              <a:defRPr sz="2400">
                <a:solidFill>
                  <a:schemeClr val="tx1"/>
                </a:solidFill>
                <a:latin typeface="LindeDaxPowerPoint" panose="020B0500000000020000" pitchFamily="34" charset="0"/>
              </a:defRPr>
            </a:lvl8pPr>
            <a:lvl9pPr marL="3508375" defTabSz="839788" fontAlgn="base">
              <a:spcBef>
                <a:spcPct val="0"/>
              </a:spcBef>
              <a:spcAft>
                <a:spcPct val="0"/>
              </a:spcAft>
              <a:defRPr sz="2400">
                <a:solidFill>
                  <a:schemeClr val="tx1"/>
                </a:solidFill>
                <a:latin typeface="LindeDaxPowerPoint" panose="020B0500000000020000" pitchFamily="34" charset="0"/>
              </a:defRPr>
            </a:lvl9pPr>
          </a:lstStyle>
          <a:p>
            <a:pPr algn="ctr" eaLnBrk="0" hangingPunct="0">
              <a:lnSpc>
                <a:spcPct val="100000"/>
              </a:lnSpc>
            </a:pPr>
            <a:r>
              <a:rPr lang="en-US" altLang="en-US" sz="700">
                <a:solidFill>
                  <a:schemeClr val="bg1"/>
                </a:solidFill>
                <a:latin typeface="+mn-lt"/>
              </a:rPr>
              <a:t>18</a:t>
            </a:r>
            <a:endParaRPr lang="en-US" altLang="en-US" sz="700" b="0">
              <a:solidFill>
                <a:schemeClr val="bg1"/>
              </a:solidFill>
              <a:latin typeface="+mn-lt"/>
            </a:endParaRPr>
          </a:p>
        </p:txBody>
      </p:sp>
      <p:sp>
        <p:nvSpPr>
          <p:cNvPr id="73" name="Line 19">
            <a:extLst>
              <a:ext uri="{FF2B5EF4-FFF2-40B4-BE49-F238E27FC236}">
                <a16:creationId xmlns:a16="http://schemas.microsoft.com/office/drawing/2014/main" id="{B299DAFE-A974-BFA2-C786-0CC796DC7A75}"/>
              </a:ext>
            </a:extLst>
          </p:cNvPr>
          <p:cNvSpPr>
            <a:spLocks noChangeShapeType="1"/>
          </p:cNvSpPr>
          <p:nvPr/>
        </p:nvSpPr>
        <p:spPr bwMode="auto">
          <a:xfrm>
            <a:off x="1752600" y="2069385"/>
            <a:ext cx="0" cy="4418013"/>
          </a:xfrm>
          <a:prstGeom prst="line">
            <a:avLst/>
          </a:prstGeom>
          <a:noFill/>
          <a:ln w="3175">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72000" tIns="72000" rIns="72000" bIns="72000" anchor="ctr" anchorCtr="1">
            <a:spAutoFit/>
          </a:bodyPr>
          <a:lstStyle/>
          <a:p>
            <a:endParaRPr lang="en-US"/>
          </a:p>
        </p:txBody>
      </p:sp>
      <p:sp>
        <p:nvSpPr>
          <p:cNvPr id="74" name="Line 19">
            <a:extLst>
              <a:ext uri="{FF2B5EF4-FFF2-40B4-BE49-F238E27FC236}">
                <a16:creationId xmlns:a16="http://schemas.microsoft.com/office/drawing/2014/main" id="{BB885E09-BB08-4A8C-324E-F35946DB7A8E}"/>
              </a:ext>
            </a:extLst>
          </p:cNvPr>
          <p:cNvSpPr>
            <a:spLocks noChangeShapeType="1"/>
          </p:cNvSpPr>
          <p:nvPr/>
        </p:nvSpPr>
        <p:spPr bwMode="auto">
          <a:xfrm>
            <a:off x="4686300" y="2069385"/>
            <a:ext cx="0" cy="4418013"/>
          </a:xfrm>
          <a:prstGeom prst="line">
            <a:avLst/>
          </a:prstGeom>
          <a:noFill/>
          <a:ln w="3175">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72000" tIns="72000" rIns="72000" bIns="72000" anchor="ctr" anchorCtr="1">
            <a:spAutoFit/>
          </a:bodyPr>
          <a:lstStyle/>
          <a:p>
            <a:endParaRPr lang="en-US"/>
          </a:p>
        </p:txBody>
      </p:sp>
      <p:sp>
        <p:nvSpPr>
          <p:cNvPr id="197" name="Line 19">
            <a:extLst>
              <a:ext uri="{FF2B5EF4-FFF2-40B4-BE49-F238E27FC236}">
                <a16:creationId xmlns:a16="http://schemas.microsoft.com/office/drawing/2014/main" id="{55506222-FB60-3280-AECB-902B7F1D0535}"/>
              </a:ext>
            </a:extLst>
          </p:cNvPr>
          <p:cNvSpPr>
            <a:spLocks noChangeShapeType="1"/>
          </p:cNvSpPr>
          <p:nvPr/>
        </p:nvSpPr>
        <p:spPr bwMode="auto">
          <a:xfrm>
            <a:off x="7607300" y="2069385"/>
            <a:ext cx="0" cy="4418013"/>
          </a:xfrm>
          <a:prstGeom prst="line">
            <a:avLst/>
          </a:prstGeom>
          <a:noFill/>
          <a:ln w="3175">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72000" tIns="72000" rIns="72000" bIns="72000" anchor="ctr" anchorCtr="1">
            <a:spAutoFit/>
          </a:bodyPr>
          <a:lstStyle/>
          <a:p>
            <a:endParaRPr lang="en-US"/>
          </a:p>
        </p:txBody>
      </p:sp>
      <p:sp>
        <p:nvSpPr>
          <p:cNvPr id="224" name="Rechteck 223">
            <a:extLst>
              <a:ext uri="{FF2B5EF4-FFF2-40B4-BE49-F238E27FC236}">
                <a16:creationId xmlns:a16="http://schemas.microsoft.com/office/drawing/2014/main" id="{765B9146-1326-7ABA-4E6C-A312F6856D4E}"/>
              </a:ext>
            </a:extLst>
          </p:cNvPr>
          <p:cNvSpPr/>
          <p:nvPr/>
        </p:nvSpPr>
        <p:spPr bwMode="auto">
          <a:xfrm>
            <a:off x="6492548" y="4406531"/>
            <a:ext cx="183498" cy="260159"/>
          </a:xfrm>
          <a:prstGeom prst="rect">
            <a:avLst/>
          </a:prstGeom>
          <a:solidFill>
            <a:schemeClr val="accent1"/>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ctr" anchorCtr="0" compatLnSpc="1">
            <a:prstTxWarp prst="textNoShape">
              <a:avLst/>
            </a:prstTxWarp>
          </a:bodyPr>
          <a:lstStyle/>
          <a:p>
            <a:pPr algn="ctr">
              <a:lnSpc>
                <a:spcPct val="100000"/>
              </a:lnSpc>
            </a:pPr>
            <a:r>
              <a:rPr lang="en-US" sz="600">
                <a:solidFill>
                  <a:srgbClr val="FFFFFF"/>
                </a:solidFill>
                <a:cs typeface="Arial" charset="0"/>
              </a:rPr>
              <a:t>Start</a:t>
            </a:r>
          </a:p>
          <a:p>
            <a:pPr algn="ctr">
              <a:lnSpc>
                <a:spcPct val="100000"/>
              </a:lnSpc>
            </a:pPr>
            <a:r>
              <a:rPr lang="en-US" sz="600">
                <a:solidFill>
                  <a:srgbClr val="FFFFFF"/>
                </a:solidFill>
                <a:cs typeface="Arial" charset="0"/>
              </a:rPr>
              <a:t>Jobs</a:t>
            </a:r>
          </a:p>
        </p:txBody>
      </p:sp>
      <p:sp>
        <p:nvSpPr>
          <p:cNvPr id="6" name="Textfeld 5">
            <a:extLst>
              <a:ext uri="{FF2B5EF4-FFF2-40B4-BE49-F238E27FC236}">
                <a16:creationId xmlns:a16="http://schemas.microsoft.com/office/drawing/2014/main" id="{63075BDC-4D22-C80C-8747-B39C2138117B}"/>
              </a:ext>
            </a:extLst>
          </p:cNvPr>
          <p:cNvSpPr txBox="1"/>
          <p:nvPr/>
        </p:nvSpPr>
        <p:spPr>
          <a:xfrm>
            <a:off x="6149892" y="2324309"/>
            <a:ext cx="577402" cy="201337"/>
          </a:xfrm>
          <a:prstGeom prst="rect">
            <a:avLst/>
          </a:prstGeom>
          <a:noFill/>
        </p:spPr>
        <p:txBody>
          <a:bodyPr wrap="none" rtlCol="0" anchor="ctr">
            <a:spAutoFit/>
          </a:bodyPr>
          <a:lstStyle/>
          <a:p>
            <a:pPr algn="ctr"/>
            <a:r>
              <a:rPr lang="en-US" sz="700"/>
              <a:t>Go/No-Go</a:t>
            </a:r>
          </a:p>
        </p:txBody>
      </p:sp>
      <p:sp>
        <p:nvSpPr>
          <p:cNvPr id="108" name="Rechteck 107">
            <a:extLst>
              <a:ext uri="{FF2B5EF4-FFF2-40B4-BE49-F238E27FC236}">
                <a16:creationId xmlns:a16="http://schemas.microsoft.com/office/drawing/2014/main" id="{774288CA-5CAE-F839-24B8-276D0CD74E54}"/>
              </a:ext>
            </a:extLst>
          </p:cNvPr>
          <p:cNvSpPr/>
          <p:nvPr/>
        </p:nvSpPr>
        <p:spPr bwMode="auto">
          <a:xfrm>
            <a:off x="1543414" y="3244644"/>
            <a:ext cx="3869030" cy="283222"/>
          </a:xfrm>
          <a:prstGeom prst="rect">
            <a:avLst/>
          </a:prstGeom>
          <a:solidFill>
            <a:srgbClr val="7030A0"/>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ctr" anchorCtr="0" compatLnSpc="1">
            <a:prstTxWarp prst="textNoShape">
              <a:avLst/>
            </a:prstTxWarp>
          </a:bodyPr>
          <a:lstStyle/>
          <a:p>
            <a:pPr algn="ctr">
              <a:lnSpc>
                <a:spcPct val="100000"/>
              </a:lnSpc>
            </a:pPr>
            <a:r>
              <a:rPr lang="en-US" sz="600">
                <a:solidFill>
                  <a:srgbClr val="FFFFFF"/>
                </a:solidFill>
                <a:cs typeface="Arial" charset="0"/>
              </a:rPr>
              <a:t>STD Data Migration &amp; Validation (32hrs)</a:t>
            </a:r>
          </a:p>
        </p:txBody>
      </p:sp>
      <p:sp>
        <p:nvSpPr>
          <p:cNvPr id="113" name="Rectangle 17">
            <a:extLst>
              <a:ext uri="{FF2B5EF4-FFF2-40B4-BE49-F238E27FC236}">
                <a16:creationId xmlns:a16="http://schemas.microsoft.com/office/drawing/2014/main" id="{5A7BFFA3-E321-C5A4-0A65-BB38CAA0DA3D}"/>
              </a:ext>
            </a:extLst>
          </p:cNvPr>
          <p:cNvSpPr>
            <a:spLocks noChangeArrowheads="1"/>
          </p:cNvSpPr>
          <p:nvPr/>
        </p:nvSpPr>
        <p:spPr bwMode="auto">
          <a:xfrm>
            <a:off x="3957558" y="1676400"/>
            <a:ext cx="232164" cy="185314"/>
          </a:xfrm>
          <a:prstGeom prst="rect">
            <a:avLst/>
          </a:prstGeom>
          <a:solidFill>
            <a:srgbClr val="336699"/>
          </a:solidFill>
          <a:ln w="12700">
            <a:solidFill>
              <a:schemeClr val="bg1"/>
            </a:solidFill>
            <a:miter lim="800000"/>
            <a:headEnd/>
            <a:tailEnd/>
          </a:ln>
          <a:effectLst/>
          <a:extLst>
            <a:ext uri="{AF507438-7753-43E0-B8FC-AC1667EBCBE1}">
              <a14:hiddenEffects xmlns:a14="http://schemas.microsoft.com/office/drawing/2010/main">
                <a:effectLst>
                  <a:outerShdw dist="17961" dir="2700000" algn="ctr" rotWithShape="0">
                    <a:schemeClr val="bg1">
                      <a:gamma/>
                      <a:shade val="60000"/>
                      <a:invGamma/>
                    </a:schemeClr>
                  </a:outerShdw>
                </a:effectLst>
              </a14:hiddenEffects>
            </a:ext>
          </a:extLst>
        </p:spPr>
        <p:txBody>
          <a:bodyPr wrap="none" lIns="10" tIns="4" rIns="10" bIns="4" anchor="ctr"/>
          <a:lstStyle>
            <a:lvl1pPr defTabSz="839788">
              <a:defRPr sz="2400">
                <a:solidFill>
                  <a:schemeClr val="tx1"/>
                </a:solidFill>
                <a:latin typeface="LindeDaxPowerPoint" panose="020B0500000000020000" pitchFamily="34" charset="0"/>
              </a:defRPr>
            </a:lvl1pPr>
            <a:lvl2pPr marL="420688" defTabSz="839788">
              <a:defRPr sz="2400">
                <a:solidFill>
                  <a:schemeClr val="tx1"/>
                </a:solidFill>
                <a:latin typeface="LindeDaxPowerPoint" panose="020B0500000000020000" pitchFamily="34" charset="0"/>
              </a:defRPr>
            </a:lvl2pPr>
            <a:lvl3pPr marL="839788" defTabSz="839788">
              <a:defRPr sz="2400">
                <a:solidFill>
                  <a:schemeClr val="tx1"/>
                </a:solidFill>
                <a:latin typeface="LindeDaxPowerPoint" panose="020B0500000000020000" pitchFamily="34" charset="0"/>
              </a:defRPr>
            </a:lvl3pPr>
            <a:lvl4pPr marL="1258888" defTabSz="839788">
              <a:defRPr sz="2400">
                <a:solidFill>
                  <a:schemeClr val="tx1"/>
                </a:solidFill>
                <a:latin typeface="LindeDaxPowerPoint" panose="020B0500000000020000" pitchFamily="34" charset="0"/>
              </a:defRPr>
            </a:lvl4pPr>
            <a:lvl5pPr marL="1679575" defTabSz="839788">
              <a:defRPr sz="2400">
                <a:solidFill>
                  <a:schemeClr val="tx1"/>
                </a:solidFill>
                <a:latin typeface="LindeDaxPowerPoint" panose="020B0500000000020000" pitchFamily="34" charset="0"/>
              </a:defRPr>
            </a:lvl5pPr>
            <a:lvl6pPr marL="2136775" defTabSz="839788" fontAlgn="base">
              <a:spcBef>
                <a:spcPct val="0"/>
              </a:spcBef>
              <a:spcAft>
                <a:spcPct val="0"/>
              </a:spcAft>
              <a:defRPr sz="2400">
                <a:solidFill>
                  <a:schemeClr val="tx1"/>
                </a:solidFill>
                <a:latin typeface="LindeDaxPowerPoint" panose="020B0500000000020000" pitchFamily="34" charset="0"/>
              </a:defRPr>
            </a:lvl6pPr>
            <a:lvl7pPr marL="2593975" defTabSz="839788" fontAlgn="base">
              <a:spcBef>
                <a:spcPct val="0"/>
              </a:spcBef>
              <a:spcAft>
                <a:spcPct val="0"/>
              </a:spcAft>
              <a:defRPr sz="2400">
                <a:solidFill>
                  <a:schemeClr val="tx1"/>
                </a:solidFill>
                <a:latin typeface="LindeDaxPowerPoint" panose="020B0500000000020000" pitchFamily="34" charset="0"/>
              </a:defRPr>
            </a:lvl7pPr>
            <a:lvl8pPr marL="3051175" defTabSz="839788" fontAlgn="base">
              <a:spcBef>
                <a:spcPct val="0"/>
              </a:spcBef>
              <a:spcAft>
                <a:spcPct val="0"/>
              </a:spcAft>
              <a:defRPr sz="2400">
                <a:solidFill>
                  <a:schemeClr val="tx1"/>
                </a:solidFill>
                <a:latin typeface="LindeDaxPowerPoint" panose="020B0500000000020000" pitchFamily="34" charset="0"/>
              </a:defRPr>
            </a:lvl8pPr>
            <a:lvl9pPr marL="3508375" defTabSz="839788" fontAlgn="base">
              <a:spcBef>
                <a:spcPct val="0"/>
              </a:spcBef>
              <a:spcAft>
                <a:spcPct val="0"/>
              </a:spcAft>
              <a:defRPr sz="2400">
                <a:solidFill>
                  <a:schemeClr val="tx1"/>
                </a:solidFill>
                <a:latin typeface="LindeDaxPowerPoint" panose="020B0500000000020000" pitchFamily="34" charset="0"/>
              </a:defRPr>
            </a:lvl9pPr>
          </a:lstStyle>
          <a:p>
            <a:pPr algn="ctr" eaLnBrk="0" hangingPunct="0">
              <a:lnSpc>
                <a:spcPct val="100000"/>
              </a:lnSpc>
            </a:pPr>
            <a:r>
              <a:rPr lang="en-US" altLang="en-US" sz="700">
                <a:solidFill>
                  <a:schemeClr val="bg1"/>
                </a:solidFill>
                <a:latin typeface="+mn-lt"/>
              </a:rPr>
              <a:t>20</a:t>
            </a:r>
            <a:endParaRPr lang="en-US" altLang="en-US" sz="700" b="0">
              <a:solidFill>
                <a:schemeClr val="bg1"/>
              </a:solidFill>
              <a:latin typeface="+mn-lt"/>
            </a:endParaRPr>
          </a:p>
        </p:txBody>
      </p:sp>
      <p:sp>
        <p:nvSpPr>
          <p:cNvPr id="114" name="Rectangle 17">
            <a:extLst>
              <a:ext uri="{FF2B5EF4-FFF2-40B4-BE49-F238E27FC236}">
                <a16:creationId xmlns:a16="http://schemas.microsoft.com/office/drawing/2014/main" id="{CD1EF415-87CC-43C9-2C89-F321AF33566E}"/>
              </a:ext>
            </a:extLst>
          </p:cNvPr>
          <p:cNvSpPr>
            <a:spLocks noChangeArrowheads="1"/>
          </p:cNvSpPr>
          <p:nvPr/>
        </p:nvSpPr>
        <p:spPr bwMode="auto">
          <a:xfrm>
            <a:off x="4200674" y="1676400"/>
            <a:ext cx="232164" cy="185314"/>
          </a:xfrm>
          <a:prstGeom prst="rect">
            <a:avLst/>
          </a:prstGeom>
          <a:solidFill>
            <a:srgbClr val="336699"/>
          </a:solidFill>
          <a:ln w="12700">
            <a:solidFill>
              <a:schemeClr val="bg1"/>
            </a:solidFill>
            <a:miter lim="800000"/>
            <a:headEnd/>
            <a:tailEnd/>
          </a:ln>
          <a:effectLst/>
          <a:extLst>
            <a:ext uri="{AF507438-7753-43E0-B8FC-AC1667EBCBE1}">
              <a14:hiddenEffects xmlns:a14="http://schemas.microsoft.com/office/drawing/2010/main">
                <a:effectLst>
                  <a:outerShdw dist="17961" dir="2700000" algn="ctr" rotWithShape="0">
                    <a:schemeClr val="bg1">
                      <a:gamma/>
                      <a:shade val="60000"/>
                      <a:invGamma/>
                    </a:schemeClr>
                  </a:outerShdw>
                </a:effectLst>
              </a14:hiddenEffects>
            </a:ext>
          </a:extLst>
        </p:spPr>
        <p:txBody>
          <a:bodyPr wrap="none" lIns="10" tIns="4" rIns="10" bIns="4" anchor="ctr"/>
          <a:lstStyle>
            <a:lvl1pPr defTabSz="839788">
              <a:defRPr sz="2400">
                <a:solidFill>
                  <a:schemeClr val="tx1"/>
                </a:solidFill>
                <a:latin typeface="LindeDaxPowerPoint" panose="020B0500000000020000" pitchFamily="34" charset="0"/>
              </a:defRPr>
            </a:lvl1pPr>
            <a:lvl2pPr marL="420688" defTabSz="839788">
              <a:defRPr sz="2400">
                <a:solidFill>
                  <a:schemeClr val="tx1"/>
                </a:solidFill>
                <a:latin typeface="LindeDaxPowerPoint" panose="020B0500000000020000" pitchFamily="34" charset="0"/>
              </a:defRPr>
            </a:lvl2pPr>
            <a:lvl3pPr marL="839788" defTabSz="839788">
              <a:defRPr sz="2400">
                <a:solidFill>
                  <a:schemeClr val="tx1"/>
                </a:solidFill>
                <a:latin typeface="LindeDaxPowerPoint" panose="020B0500000000020000" pitchFamily="34" charset="0"/>
              </a:defRPr>
            </a:lvl3pPr>
            <a:lvl4pPr marL="1258888" defTabSz="839788">
              <a:defRPr sz="2400">
                <a:solidFill>
                  <a:schemeClr val="tx1"/>
                </a:solidFill>
                <a:latin typeface="LindeDaxPowerPoint" panose="020B0500000000020000" pitchFamily="34" charset="0"/>
              </a:defRPr>
            </a:lvl4pPr>
            <a:lvl5pPr marL="1679575" defTabSz="839788">
              <a:defRPr sz="2400">
                <a:solidFill>
                  <a:schemeClr val="tx1"/>
                </a:solidFill>
                <a:latin typeface="LindeDaxPowerPoint" panose="020B0500000000020000" pitchFamily="34" charset="0"/>
              </a:defRPr>
            </a:lvl5pPr>
            <a:lvl6pPr marL="2136775" defTabSz="839788" fontAlgn="base">
              <a:spcBef>
                <a:spcPct val="0"/>
              </a:spcBef>
              <a:spcAft>
                <a:spcPct val="0"/>
              </a:spcAft>
              <a:defRPr sz="2400">
                <a:solidFill>
                  <a:schemeClr val="tx1"/>
                </a:solidFill>
                <a:latin typeface="LindeDaxPowerPoint" panose="020B0500000000020000" pitchFamily="34" charset="0"/>
              </a:defRPr>
            </a:lvl6pPr>
            <a:lvl7pPr marL="2593975" defTabSz="839788" fontAlgn="base">
              <a:spcBef>
                <a:spcPct val="0"/>
              </a:spcBef>
              <a:spcAft>
                <a:spcPct val="0"/>
              </a:spcAft>
              <a:defRPr sz="2400">
                <a:solidFill>
                  <a:schemeClr val="tx1"/>
                </a:solidFill>
                <a:latin typeface="LindeDaxPowerPoint" panose="020B0500000000020000" pitchFamily="34" charset="0"/>
              </a:defRPr>
            </a:lvl7pPr>
            <a:lvl8pPr marL="3051175" defTabSz="839788" fontAlgn="base">
              <a:spcBef>
                <a:spcPct val="0"/>
              </a:spcBef>
              <a:spcAft>
                <a:spcPct val="0"/>
              </a:spcAft>
              <a:defRPr sz="2400">
                <a:solidFill>
                  <a:schemeClr val="tx1"/>
                </a:solidFill>
                <a:latin typeface="LindeDaxPowerPoint" panose="020B0500000000020000" pitchFamily="34" charset="0"/>
              </a:defRPr>
            </a:lvl8pPr>
            <a:lvl9pPr marL="3508375" defTabSz="839788" fontAlgn="base">
              <a:spcBef>
                <a:spcPct val="0"/>
              </a:spcBef>
              <a:spcAft>
                <a:spcPct val="0"/>
              </a:spcAft>
              <a:defRPr sz="2400">
                <a:solidFill>
                  <a:schemeClr val="tx1"/>
                </a:solidFill>
                <a:latin typeface="LindeDaxPowerPoint" panose="020B0500000000020000" pitchFamily="34" charset="0"/>
              </a:defRPr>
            </a:lvl9pPr>
          </a:lstStyle>
          <a:p>
            <a:pPr algn="ctr" eaLnBrk="0" hangingPunct="0">
              <a:lnSpc>
                <a:spcPct val="100000"/>
              </a:lnSpc>
            </a:pPr>
            <a:r>
              <a:rPr lang="en-US" altLang="en-US" sz="700">
                <a:solidFill>
                  <a:schemeClr val="bg1"/>
                </a:solidFill>
                <a:latin typeface="+mn-lt"/>
              </a:rPr>
              <a:t>22</a:t>
            </a:r>
            <a:endParaRPr lang="en-US" altLang="en-US" sz="700" b="0">
              <a:solidFill>
                <a:schemeClr val="bg1"/>
              </a:solidFill>
              <a:latin typeface="+mn-lt"/>
            </a:endParaRPr>
          </a:p>
        </p:txBody>
      </p:sp>
      <p:sp>
        <p:nvSpPr>
          <p:cNvPr id="115" name="Rectangle 17">
            <a:extLst>
              <a:ext uri="{FF2B5EF4-FFF2-40B4-BE49-F238E27FC236}">
                <a16:creationId xmlns:a16="http://schemas.microsoft.com/office/drawing/2014/main" id="{108F0F2A-9EE0-4713-F7DF-1F9DA3E077AC}"/>
              </a:ext>
            </a:extLst>
          </p:cNvPr>
          <p:cNvSpPr>
            <a:spLocks noChangeArrowheads="1"/>
          </p:cNvSpPr>
          <p:nvPr/>
        </p:nvSpPr>
        <p:spPr bwMode="auto">
          <a:xfrm>
            <a:off x="4443790" y="1676400"/>
            <a:ext cx="232164" cy="185314"/>
          </a:xfrm>
          <a:prstGeom prst="rect">
            <a:avLst/>
          </a:prstGeom>
          <a:solidFill>
            <a:srgbClr val="336699"/>
          </a:solidFill>
          <a:ln w="12700">
            <a:solidFill>
              <a:schemeClr val="bg1"/>
            </a:solidFill>
            <a:miter lim="800000"/>
            <a:headEnd/>
            <a:tailEnd/>
          </a:ln>
          <a:effectLst/>
          <a:extLst>
            <a:ext uri="{AF507438-7753-43E0-B8FC-AC1667EBCBE1}">
              <a14:hiddenEffects xmlns:a14="http://schemas.microsoft.com/office/drawing/2010/main">
                <a:effectLst>
                  <a:outerShdw dist="17961" dir="2700000" algn="ctr" rotWithShape="0">
                    <a:schemeClr val="bg1">
                      <a:gamma/>
                      <a:shade val="60000"/>
                      <a:invGamma/>
                    </a:schemeClr>
                  </a:outerShdw>
                </a:effectLst>
              </a14:hiddenEffects>
            </a:ext>
          </a:extLst>
        </p:spPr>
        <p:txBody>
          <a:bodyPr wrap="none" lIns="10" tIns="4" rIns="10" bIns="4" anchor="ctr"/>
          <a:lstStyle>
            <a:lvl1pPr defTabSz="839788">
              <a:defRPr sz="2400">
                <a:solidFill>
                  <a:schemeClr val="tx1"/>
                </a:solidFill>
                <a:latin typeface="LindeDaxPowerPoint" panose="020B0500000000020000" pitchFamily="34" charset="0"/>
              </a:defRPr>
            </a:lvl1pPr>
            <a:lvl2pPr marL="420688" defTabSz="839788">
              <a:defRPr sz="2400">
                <a:solidFill>
                  <a:schemeClr val="tx1"/>
                </a:solidFill>
                <a:latin typeface="LindeDaxPowerPoint" panose="020B0500000000020000" pitchFamily="34" charset="0"/>
              </a:defRPr>
            </a:lvl2pPr>
            <a:lvl3pPr marL="839788" defTabSz="839788">
              <a:defRPr sz="2400">
                <a:solidFill>
                  <a:schemeClr val="tx1"/>
                </a:solidFill>
                <a:latin typeface="LindeDaxPowerPoint" panose="020B0500000000020000" pitchFamily="34" charset="0"/>
              </a:defRPr>
            </a:lvl3pPr>
            <a:lvl4pPr marL="1258888" defTabSz="839788">
              <a:defRPr sz="2400">
                <a:solidFill>
                  <a:schemeClr val="tx1"/>
                </a:solidFill>
                <a:latin typeface="LindeDaxPowerPoint" panose="020B0500000000020000" pitchFamily="34" charset="0"/>
              </a:defRPr>
            </a:lvl4pPr>
            <a:lvl5pPr marL="1679575" defTabSz="839788">
              <a:defRPr sz="2400">
                <a:solidFill>
                  <a:schemeClr val="tx1"/>
                </a:solidFill>
                <a:latin typeface="LindeDaxPowerPoint" panose="020B0500000000020000" pitchFamily="34" charset="0"/>
              </a:defRPr>
            </a:lvl5pPr>
            <a:lvl6pPr marL="2136775" defTabSz="839788" fontAlgn="base">
              <a:spcBef>
                <a:spcPct val="0"/>
              </a:spcBef>
              <a:spcAft>
                <a:spcPct val="0"/>
              </a:spcAft>
              <a:defRPr sz="2400">
                <a:solidFill>
                  <a:schemeClr val="tx1"/>
                </a:solidFill>
                <a:latin typeface="LindeDaxPowerPoint" panose="020B0500000000020000" pitchFamily="34" charset="0"/>
              </a:defRPr>
            </a:lvl6pPr>
            <a:lvl7pPr marL="2593975" defTabSz="839788" fontAlgn="base">
              <a:spcBef>
                <a:spcPct val="0"/>
              </a:spcBef>
              <a:spcAft>
                <a:spcPct val="0"/>
              </a:spcAft>
              <a:defRPr sz="2400">
                <a:solidFill>
                  <a:schemeClr val="tx1"/>
                </a:solidFill>
                <a:latin typeface="LindeDaxPowerPoint" panose="020B0500000000020000" pitchFamily="34" charset="0"/>
              </a:defRPr>
            </a:lvl7pPr>
            <a:lvl8pPr marL="3051175" defTabSz="839788" fontAlgn="base">
              <a:spcBef>
                <a:spcPct val="0"/>
              </a:spcBef>
              <a:spcAft>
                <a:spcPct val="0"/>
              </a:spcAft>
              <a:defRPr sz="2400">
                <a:solidFill>
                  <a:schemeClr val="tx1"/>
                </a:solidFill>
                <a:latin typeface="LindeDaxPowerPoint" panose="020B0500000000020000" pitchFamily="34" charset="0"/>
              </a:defRPr>
            </a:lvl8pPr>
            <a:lvl9pPr marL="3508375" defTabSz="839788" fontAlgn="base">
              <a:spcBef>
                <a:spcPct val="0"/>
              </a:spcBef>
              <a:spcAft>
                <a:spcPct val="0"/>
              </a:spcAft>
              <a:defRPr sz="2400">
                <a:solidFill>
                  <a:schemeClr val="tx1"/>
                </a:solidFill>
                <a:latin typeface="LindeDaxPowerPoint" panose="020B0500000000020000" pitchFamily="34" charset="0"/>
              </a:defRPr>
            </a:lvl9pPr>
          </a:lstStyle>
          <a:p>
            <a:pPr algn="ctr" eaLnBrk="0" hangingPunct="0">
              <a:lnSpc>
                <a:spcPct val="100000"/>
              </a:lnSpc>
            </a:pPr>
            <a:r>
              <a:rPr lang="en-US" altLang="en-US" sz="700">
                <a:solidFill>
                  <a:schemeClr val="bg1"/>
                </a:solidFill>
                <a:latin typeface="+mn-lt"/>
              </a:rPr>
              <a:t>24</a:t>
            </a:r>
            <a:endParaRPr lang="en-US" altLang="en-US" sz="700" b="0">
              <a:solidFill>
                <a:schemeClr val="bg1"/>
              </a:solidFill>
              <a:latin typeface="+mn-lt"/>
            </a:endParaRPr>
          </a:p>
        </p:txBody>
      </p:sp>
      <p:sp>
        <p:nvSpPr>
          <p:cNvPr id="141" name="Rectangle 17">
            <a:extLst>
              <a:ext uri="{FF2B5EF4-FFF2-40B4-BE49-F238E27FC236}">
                <a16:creationId xmlns:a16="http://schemas.microsoft.com/office/drawing/2014/main" id="{F8888E00-B778-8639-36A8-303E8CED2495}"/>
              </a:ext>
            </a:extLst>
          </p:cNvPr>
          <p:cNvSpPr>
            <a:spLocks noChangeArrowheads="1"/>
          </p:cNvSpPr>
          <p:nvPr/>
        </p:nvSpPr>
        <p:spPr bwMode="auto">
          <a:xfrm>
            <a:off x="4686906" y="1676400"/>
            <a:ext cx="232164" cy="185314"/>
          </a:xfrm>
          <a:prstGeom prst="rect">
            <a:avLst/>
          </a:prstGeom>
          <a:solidFill>
            <a:srgbClr val="336699"/>
          </a:solidFill>
          <a:ln w="12700">
            <a:solidFill>
              <a:schemeClr val="bg1"/>
            </a:solidFill>
            <a:miter lim="800000"/>
            <a:headEnd/>
            <a:tailEnd/>
          </a:ln>
          <a:effectLst/>
          <a:extLst>
            <a:ext uri="{AF507438-7753-43E0-B8FC-AC1667EBCBE1}">
              <a14:hiddenEffects xmlns:a14="http://schemas.microsoft.com/office/drawing/2010/main">
                <a:effectLst>
                  <a:outerShdw dist="17961" dir="2700000" algn="ctr" rotWithShape="0">
                    <a:schemeClr val="bg1">
                      <a:gamma/>
                      <a:shade val="60000"/>
                      <a:invGamma/>
                    </a:schemeClr>
                  </a:outerShdw>
                </a:effectLst>
              </a14:hiddenEffects>
            </a:ext>
          </a:extLst>
        </p:spPr>
        <p:txBody>
          <a:bodyPr wrap="none" lIns="10" tIns="4" rIns="10" bIns="4" anchor="ctr"/>
          <a:lstStyle>
            <a:lvl1pPr defTabSz="839788">
              <a:defRPr sz="2400">
                <a:solidFill>
                  <a:schemeClr val="tx1"/>
                </a:solidFill>
                <a:latin typeface="LindeDaxPowerPoint" panose="020B0500000000020000" pitchFamily="34" charset="0"/>
              </a:defRPr>
            </a:lvl1pPr>
            <a:lvl2pPr marL="420688" defTabSz="839788">
              <a:defRPr sz="2400">
                <a:solidFill>
                  <a:schemeClr val="tx1"/>
                </a:solidFill>
                <a:latin typeface="LindeDaxPowerPoint" panose="020B0500000000020000" pitchFamily="34" charset="0"/>
              </a:defRPr>
            </a:lvl2pPr>
            <a:lvl3pPr marL="839788" defTabSz="839788">
              <a:defRPr sz="2400">
                <a:solidFill>
                  <a:schemeClr val="tx1"/>
                </a:solidFill>
                <a:latin typeface="LindeDaxPowerPoint" panose="020B0500000000020000" pitchFamily="34" charset="0"/>
              </a:defRPr>
            </a:lvl3pPr>
            <a:lvl4pPr marL="1258888" defTabSz="839788">
              <a:defRPr sz="2400">
                <a:solidFill>
                  <a:schemeClr val="tx1"/>
                </a:solidFill>
                <a:latin typeface="LindeDaxPowerPoint" panose="020B0500000000020000" pitchFamily="34" charset="0"/>
              </a:defRPr>
            </a:lvl4pPr>
            <a:lvl5pPr marL="1679575" defTabSz="839788">
              <a:defRPr sz="2400">
                <a:solidFill>
                  <a:schemeClr val="tx1"/>
                </a:solidFill>
                <a:latin typeface="LindeDaxPowerPoint" panose="020B0500000000020000" pitchFamily="34" charset="0"/>
              </a:defRPr>
            </a:lvl5pPr>
            <a:lvl6pPr marL="2136775" defTabSz="839788" fontAlgn="base">
              <a:spcBef>
                <a:spcPct val="0"/>
              </a:spcBef>
              <a:spcAft>
                <a:spcPct val="0"/>
              </a:spcAft>
              <a:defRPr sz="2400">
                <a:solidFill>
                  <a:schemeClr val="tx1"/>
                </a:solidFill>
                <a:latin typeface="LindeDaxPowerPoint" panose="020B0500000000020000" pitchFamily="34" charset="0"/>
              </a:defRPr>
            </a:lvl6pPr>
            <a:lvl7pPr marL="2593975" defTabSz="839788" fontAlgn="base">
              <a:spcBef>
                <a:spcPct val="0"/>
              </a:spcBef>
              <a:spcAft>
                <a:spcPct val="0"/>
              </a:spcAft>
              <a:defRPr sz="2400">
                <a:solidFill>
                  <a:schemeClr val="tx1"/>
                </a:solidFill>
                <a:latin typeface="LindeDaxPowerPoint" panose="020B0500000000020000" pitchFamily="34" charset="0"/>
              </a:defRPr>
            </a:lvl7pPr>
            <a:lvl8pPr marL="3051175" defTabSz="839788" fontAlgn="base">
              <a:spcBef>
                <a:spcPct val="0"/>
              </a:spcBef>
              <a:spcAft>
                <a:spcPct val="0"/>
              </a:spcAft>
              <a:defRPr sz="2400">
                <a:solidFill>
                  <a:schemeClr val="tx1"/>
                </a:solidFill>
                <a:latin typeface="LindeDaxPowerPoint" panose="020B0500000000020000" pitchFamily="34" charset="0"/>
              </a:defRPr>
            </a:lvl8pPr>
            <a:lvl9pPr marL="3508375" defTabSz="839788" fontAlgn="base">
              <a:spcBef>
                <a:spcPct val="0"/>
              </a:spcBef>
              <a:spcAft>
                <a:spcPct val="0"/>
              </a:spcAft>
              <a:defRPr sz="2400">
                <a:solidFill>
                  <a:schemeClr val="tx1"/>
                </a:solidFill>
                <a:latin typeface="LindeDaxPowerPoint" panose="020B0500000000020000" pitchFamily="34" charset="0"/>
              </a:defRPr>
            </a:lvl9pPr>
          </a:lstStyle>
          <a:p>
            <a:pPr algn="ctr" eaLnBrk="0" hangingPunct="0">
              <a:lnSpc>
                <a:spcPct val="100000"/>
              </a:lnSpc>
            </a:pPr>
            <a:r>
              <a:rPr lang="en-US" altLang="en-US" sz="700">
                <a:solidFill>
                  <a:schemeClr val="bg1"/>
                </a:solidFill>
                <a:latin typeface="+mn-lt"/>
              </a:rPr>
              <a:t>2</a:t>
            </a:r>
            <a:endParaRPr lang="en-US" altLang="en-US" sz="700" b="0">
              <a:solidFill>
                <a:schemeClr val="bg1"/>
              </a:solidFill>
              <a:latin typeface="+mn-lt"/>
            </a:endParaRPr>
          </a:p>
        </p:txBody>
      </p:sp>
      <p:sp>
        <p:nvSpPr>
          <p:cNvPr id="142" name="Rectangle 17">
            <a:extLst>
              <a:ext uri="{FF2B5EF4-FFF2-40B4-BE49-F238E27FC236}">
                <a16:creationId xmlns:a16="http://schemas.microsoft.com/office/drawing/2014/main" id="{5BDABDFA-2A07-D647-28EB-C4A1B2D4E7A0}"/>
              </a:ext>
            </a:extLst>
          </p:cNvPr>
          <p:cNvSpPr>
            <a:spLocks noChangeArrowheads="1"/>
          </p:cNvSpPr>
          <p:nvPr/>
        </p:nvSpPr>
        <p:spPr bwMode="auto">
          <a:xfrm>
            <a:off x="4930022" y="1676400"/>
            <a:ext cx="232164" cy="185314"/>
          </a:xfrm>
          <a:prstGeom prst="rect">
            <a:avLst/>
          </a:prstGeom>
          <a:solidFill>
            <a:srgbClr val="336699"/>
          </a:solidFill>
          <a:ln w="12700">
            <a:solidFill>
              <a:schemeClr val="bg1"/>
            </a:solidFill>
            <a:miter lim="800000"/>
            <a:headEnd/>
            <a:tailEnd/>
          </a:ln>
          <a:effectLst/>
          <a:extLst>
            <a:ext uri="{AF507438-7753-43E0-B8FC-AC1667EBCBE1}">
              <a14:hiddenEffects xmlns:a14="http://schemas.microsoft.com/office/drawing/2010/main">
                <a:effectLst>
                  <a:outerShdw dist="17961" dir="2700000" algn="ctr" rotWithShape="0">
                    <a:schemeClr val="bg1">
                      <a:gamma/>
                      <a:shade val="60000"/>
                      <a:invGamma/>
                    </a:schemeClr>
                  </a:outerShdw>
                </a:effectLst>
              </a14:hiddenEffects>
            </a:ext>
          </a:extLst>
        </p:spPr>
        <p:txBody>
          <a:bodyPr wrap="none" lIns="10" tIns="4" rIns="10" bIns="4" anchor="ctr"/>
          <a:lstStyle>
            <a:lvl1pPr defTabSz="839788">
              <a:defRPr sz="2400">
                <a:solidFill>
                  <a:schemeClr val="tx1"/>
                </a:solidFill>
                <a:latin typeface="LindeDaxPowerPoint" panose="020B0500000000020000" pitchFamily="34" charset="0"/>
              </a:defRPr>
            </a:lvl1pPr>
            <a:lvl2pPr marL="420688" defTabSz="839788">
              <a:defRPr sz="2400">
                <a:solidFill>
                  <a:schemeClr val="tx1"/>
                </a:solidFill>
                <a:latin typeface="LindeDaxPowerPoint" panose="020B0500000000020000" pitchFamily="34" charset="0"/>
              </a:defRPr>
            </a:lvl2pPr>
            <a:lvl3pPr marL="839788" defTabSz="839788">
              <a:defRPr sz="2400">
                <a:solidFill>
                  <a:schemeClr val="tx1"/>
                </a:solidFill>
                <a:latin typeface="LindeDaxPowerPoint" panose="020B0500000000020000" pitchFamily="34" charset="0"/>
              </a:defRPr>
            </a:lvl3pPr>
            <a:lvl4pPr marL="1258888" defTabSz="839788">
              <a:defRPr sz="2400">
                <a:solidFill>
                  <a:schemeClr val="tx1"/>
                </a:solidFill>
                <a:latin typeface="LindeDaxPowerPoint" panose="020B0500000000020000" pitchFamily="34" charset="0"/>
              </a:defRPr>
            </a:lvl4pPr>
            <a:lvl5pPr marL="1679575" defTabSz="839788">
              <a:defRPr sz="2400">
                <a:solidFill>
                  <a:schemeClr val="tx1"/>
                </a:solidFill>
                <a:latin typeface="LindeDaxPowerPoint" panose="020B0500000000020000" pitchFamily="34" charset="0"/>
              </a:defRPr>
            </a:lvl5pPr>
            <a:lvl6pPr marL="2136775" defTabSz="839788" fontAlgn="base">
              <a:spcBef>
                <a:spcPct val="0"/>
              </a:spcBef>
              <a:spcAft>
                <a:spcPct val="0"/>
              </a:spcAft>
              <a:defRPr sz="2400">
                <a:solidFill>
                  <a:schemeClr val="tx1"/>
                </a:solidFill>
                <a:latin typeface="LindeDaxPowerPoint" panose="020B0500000000020000" pitchFamily="34" charset="0"/>
              </a:defRPr>
            </a:lvl6pPr>
            <a:lvl7pPr marL="2593975" defTabSz="839788" fontAlgn="base">
              <a:spcBef>
                <a:spcPct val="0"/>
              </a:spcBef>
              <a:spcAft>
                <a:spcPct val="0"/>
              </a:spcAft>
              <a:defRPr sz="2400">
                <a:solidFill>
                  <a:schemeClr val="tx1"/>
                </a:solidFill>
                <a:latin typeface="LindeDaxPowerPoint" panose="020B0500000000020000" pitchFamily="34" charset="0"/>
              </a:defRPr>
            </a:lvl7pPr>
            <a:lvl8pPr marL="3051175" defTabSz="839788" fontAlgn="base">
              <a:spcBef>
                <a:spcPct val="0"/>
              </a:spcBef>
              <a:spcAft>
                <a:spcPct val="0"/>
              </a:spcAft>
              <a:defRPr sz="2400">
                <a:solidFill>
                  <a:schemeClr val="tx1"/>
                </a:solidFill>
                <a:latin typeface="LindeDaxPowerPoint" panose="020B0500000000020000" pitchFamily="34" charset="0"/>
              </a:defRPr>
            </a:lvl8pPr>
            <a:lvl9pPr marL="3508375" defTabSz="839788" fontAlgn="base">
              <a:spcBef>
                <a:spcPct val="0"/>
              </a:spcBef>
              <a:spcAft>
                <a:spcPct val="0"/>
              </a:spcAft>
              <a:defRPr sz="2400">
                <a:solidFill>
                  <a:schemeClr val="tx1"/>
                </a:solidFill>
                <a:latin typeface="LindeDaxPowerPoint" panose="020B0500000000020000" pitchFamily="34" charset="0"/>
              </a:defRPr>
            </a:lvl9pPr>
          </a:lstStyle>
          <a:p>
            <a:pPr algn="ctr" eaLnBrk="0" hangingPunct="0">
              <a:lnSpc>
                <a:spcPct val="100000"/>
              </a:lnSpc>
            </a:pPr>
            <a:r>
              <a:rPr lang="en-US" altLang="en-US" sz="700">
                <a:solidFill>
                  <a:schemeClr val="bg1"/>
                </a:solidFill>
                <a:latin typeface="+mn-lt"/>
              </a:rPr>
              <a:t>4</a:t>
            </a:r>
            <a:endParaRPr lang="en-US" altLang="en-US" sz="700" b="0">
              <a:solidFill>
                <a:schemeClr val="bg1"/>
              </a:solidFill>
              <a:latin typeface="+mn-lt"/>
            </a:endParaRPr>
          </a:p>
        </p:txBody>
      </p:sp>
      <p:sp>
        <p:nvSpPr>
          <p:cNvPr id="143" name="Rectangle 17">
            <a:extLst>
              <a:ext uri="{FF2B5EF4-FFF2-40B4-BE49-F238E27FC236}">
                <a16:creationId xmlns:a16="http://schemas.microsoft.com/office/drawing/2014/main" id="{953703A7-A11E-5C47-4646-B64456F7CA99}"/>
              </a:ext>
            </a:extLst>
          </p:cNvPr>
          <p:cNvSpPr>
            <a:spLocks noChangeArrowheads="1"/>
          </p:cNvSpPr>
          <p:nvPr/>
        </p:nvSpPr>
        <p:spPr bwMode="auto">
          <a:xfrm>
            <a:off x="5173138" y="1676400"/>
            <a:ext cx="232164" cy="185314"/>
          </a:xfrm>
          <a:prstGeom prst="rect">
            <a:avLst/>
          </a:prstGeom>
          <a:solidFill>
            <a:srgbClr val="336699"/>
          </a:solidFill>
          <a:ln w="12700">
            <a:solidFill>
              <a:schemeClr val="bg1"/>
            </a:solidFill>
            <a:miter lim="800000"/>
            <a:headEnd/>
            <a:tailEnd/>
          </a:ln>
          <a:effectLst/>
          <a:extLst>
            <a:ext uri="{AF507438-7753-43E0-B8FC-AC1667EBCBE1}">
              <a14:hiddenEffects xmlns:a14="http://schemas.microsoft.com/office/drawing/2010/main">
                <a:effectLst>
                  <a:outerShdw dist="17961" dir="2700000" algn="ctr" rotWithShape="0">
                    <a:schemeClr val="bg1">
                      <a:gamma/>
                      <a:shade val="60000"/>
                      <a:invGamma/>
                    </a:schemeClr>
                  </a:outerShdw>
                </a:effectLst>
              </a14:hiddenEffects>
            </a:ext>
          </a:extLst>
        </p:spPr>
        <p:txBody>
          <a:bodyPr wrap="none" lIns="10" tIns="4" rIns="10" bIns="4" anchor="ctr"/>
          <a:lstStyle>
            <a:lvl1pPr defTabSz="839788">
              <a:defRPr sz="2400">
                <a:solidFill>
                  <a:schemeClr val="tx1"/>
                </a:solidFill>
                <a:latin typeface="LindeDaxPowerPoint" panose="020B0500000000020000" pitchFamily="34" charset="0"/>
              </a:defRPr>
            </a:lvl1pPr>
            <a:lvl2pPr marL="420688" defTabSz="839788">
              <a:defRPr sz="2400">
                <a:solidFill>
                  <a:schemeClr val="tx1"/>
                </a:solidFill>
                <a:latin typeface="LindeDaxPowerPoint" panose="020B0500000000020000" pitchFamily="34" charset="0"/>
              </a:defRPr>
            </a:lvl2pPr>
            <a:lvl3pPr marL="839788" defTabSz="839788">
              <a:defRPr sz="2400">
                <a:solidFill>
                  <a:schemeClr val="tx1"/>
                </a:solidFill>
                <a:latin typeface="LindeDaxPowerPoint" panose="020B0500000000020000" pitchFamily="34" charset="0"/>
              </a:defRPr>
            </a:lvl3pPr>
            <a:lvl4pPr marL="1258888" defTabSz="839788">
              <a:defRPr sz="2400">
                <a:solidFill>
                  <a:schemeClr val="tx1"/>
                </a:solidFill>
                <a:latin typeface="LindeDaxPowerPoint" panose="020B0500000000020000" pitchFamily="34" charset="0"/>
              </a:defRPr>
            </a:lvl4pPr>
            <a:lvl5pPr marL="1679575" defTabSz="839788">
              <a:defRPr sz="2400">
                <a:solidFill>
                  <a:schemeClr val="tx1"/>
                </a:solidFill>
                <a:latin typeface="LindeDaxPowerPoint" panose="020B0500000000020000" pitchFamily="34" charset="0"/>
              </a:defRPr>
            </a:lvl5pPr>
            <a:lvl6pPr marL="2136775" defTabSz="839788" fontAlgn="base">
              <a:spcBef>
                <a:spcPct val="0"/>
              </a:spcBef>
              <a:spcAft>
                <a:spcPct val="0"/>
              </a:spcAft>
              <a:defRPr sz="2400">
                <a:solidFill>
                  <a:schemeClr val="tx1"/>
                </a:solidFill>
                <a:latin typeface="LindeDaxPowerPoint" panose="020B0500000000020000" pitchFamily="34" charset="0"/>
              </a:defRPr>
            </a:lvl6pPr>
            <a:lvl7pPr marL="2593975" defTabSz="839788" fontAlgn="base">
              <a:spcBef>
                <a:spcPct val="0"/>
              </a:spcBef>
              <a:spcAft>
                <a:spcPct val="0"/>
              </a:spcAft>
              <a:defRPr sz="2400">
                <a:solidFill>
                  <a:schemeClr val="tx1"/>
                </a:solidFill>
                <a:latin typeface="LindeDaxPowerPoint" panose="020B0500000000020000" pitchFamily="34" charset="0"/>
              </a:defRPr>
            </a:lvl7pPr>
            <a:lvl8pPr marL="3051175" defTabSz="839788" fontAlgn="base">
              <a:spcBef>
                <a:spcPct val="0"/>
              </a:spcBef>
              <a:spcAft>
                <a:spcPct val="0"/>
              </a:spcAft>
              <a:defRPr sz="2400">
                <a:solidFill>
                  <a:schemeClr val="tx1"/>
                </a:solidFill>
                <a:latin typeface="LindeDaxPowerPoint" panose="020B0500000000020000" pitchFamily="34" charset="0"/>
              </a:defRPr>
            </a:lvl8pPr>
            <a:lvl9pPr marL="3508375" defTabSz="839788" fontAlgn="base">
              <a:spcBef>
                <a:spcPct val="0"/>
              </a:spcBef>
              <a:spcAft>
                <a:spcPct val="0"/>
              </a:spcAft>
              <a:defRPr sz="2400">
                <a:solidFill>
                  <a:schemeClr val="tx1"/>
                </a:solidFill>
                <a:latin typeface="LindeDaxPowerPoint" panose="020B0500000000020000" pitchFamily="34" charset="0"/>
              </a:defRPr>
            </a:lvl9pPr>
          </a:lstStyle>
          <a:p>
            <a:pPr algn="ctr" eaLnBrk="0" hangingPunct="0">
              <a:lnSpc>
                <a:spcPct val="100000"/>
              </a:lnSpc>
            </a:pPr>
            <a:r>
              <a:rPr lang="en-US" altLang="en-US" sz="700">
                <a:solidFill>
                  <a:schemeClr val="bg1"/>
                </a:solidFill>
                <a:latin typeface="+mn-lt"/>
              </a:rPr>
              <a:t>6</a:t>
            </a:r>
            <a:endParaRPr lang="en-US" altLang="en-US" sz="700" b="0">
              <a:solidFill>
                <a:schemeClr val="bg1"/>
              </a:solidFill>
              <a:latin typeface="+mn-lt"/>
            </a:endParaRPr>
          </a:p>
        </p:txBody>
      </p:sp>
      <p:sp>
        <p:nvSpPr>
          <p:cNvPr id="144" name="Rectangle 17">
            <a:extLst>
              <a:ext uri="{FF2B5EF4-FFF2-40B4-BE49-F238E27FC236}">
                <a16:creationId xmlns:a16="http://schemas.microsoft.com/office/drawing/2014/main" id="{26E2557D-EF83-D000-BDDF-954326F25131}"/>
              </a:ext>
            </a:extLst>
          </p:cNvPr>
          <p:cNvSpPr>
            <a:spLocks noChangeArrowheads="1"/>
          </p:cNvSpPr>
          <p:nvPr/>
        </p:nvSpPr>
        <p:spPr bwMode="auto">
          <a:xfrm>
            <a:off x="5416254" y="1676400"/>
            <a:ext cx="232164" cy="185314"/>
          </a:xfrm>
          <a:prstGeom prst="rect">
            <a:avLst/>
          </a:prstGeom>
          <a:solidFill>
            <a:srgbClr val="336699"/>
          </a:solidFill>
          <a:ln w="12700">
            <a:solidFill>
              <a:schemeClr val="bg1"/>
            </a:solidFill>
            <a:miter lim="800000"/>
            <a:headEnd/>
            <a:tailEnd/>
          </a:ln>
          <a:effectLst/>
          <a:extLst>
            <a:ext uri="{AF507438-7753-43E0-B8FC-AC1667EBCBE1}">
              <a14:hiddenEffects xmlns:a14="http://schemas.microsoft.com/office/drawing/2010/main">
                <a:effectLst>
                  <a:outerShdw dist="17961" dir="2700000" algn="ctr" rotWithShape="0">
                    <a:schemeClr val="bg1">
                      <a:gamma/>
                      <a:shade val="60000"/>
                      <a:invGamma/>
                    </a:schemeClr>
                  </a:outerShdw>
                </a:effectLst>
              </a14:hiddenEffects>
            </a:ext>
          </a:extLst>
        </p:spPr>
        <p:txBody>
          <a:bodyPr wrap="none" lIns="10" tIns="4" rIns="10" bIns="4" anchor="ctr"/>
          <a:lstStyle>
            <a:lvl1pPr defTabSz="839788">
              <a:defRPr sz="2400">
                <a:solidFill>
                  <a:schemeClr val="tx1"/>
                </a:solidFill>
                <a:latin typeface="LindeDaxPowerPoint" panose="020B0500000000020000" pitchFamily="34" charset="0"/>
              </a:defRPr>
            </a:lvl1pPr>
            <a:lvl2pPr marL="420688" defTabSz="839788">
              <a:defRPr sz="2400">
                <a:solidFill>
                  <a:schemeClr val="tx1"/>
                </a:solidFill>
                <a:latin typeface="LindeDaxPowerPoint" panose="020B0500000000020000" pitchFamily="34" charset="0"/>
              </a:defRPr>
            </a:lvl2pPr>
            <a:lvl3pPr marL="839788" defTabSz="839788">
              <a:defRPr sz="2400">
                <a:solidFill>
                  <a:schemeClr val="tx1"/>
                </a:solidFill>
                <a:latin typeface="LindeDaxPowerPoint" panose="020B0500000000020000" pitchFamily="34" charset="0"/>
              </a:defRPr>
            </a:lvl3pPr>
            <a:lvl4pPr marL="1258888" defTabSz="839788">
              <a:defRPr sz="2400">
                <a:solidFill>
                  <a:schemeClr val="tx1"/>
                </a:solidFill>
                <a:latin typeface="LindeDaxPowerPoint" panose="020B0500000000020000" pitchFamily="34" charset="0"/>
              </a:defRPr>
            </a:lvl4pPr>
            <a:lvl5pPr marL="1679575" defTabSz="839788">
              <a:defRPr sz="2400">
                <a:solidFill>
                  <a:schemeClr val="tx1"/>
                </a:solidFill>
                <a:latin typeface="LindeDaxPowerPoint" panose="020B0500000000020000" pitchFamily="34" charset="0"/>
              </a:defRPr>
            </a:lvl5pPr>
            <a:lvl6pPr marL="2136775" defTabSz="839788" fontAlgn="base">
              <a:spcBef>
                <a:spcPct val="0"/>
              </a:spcBef>
              <a:spcAft>
                <a:spcPct val="0"/>
              </a:spcAft>
              <a:defRPr sz="2400">
                <a:solidFill>
                  <a:schemeClr val="tx1"/>
                </a:solidFill>
                <a:latin typeface="LindeDaxPowerPoint" panose="020B0500000000020000" pitchFamily="34" charset="0"/>
              </a:defRPr>
            </a:lvl6pPr>
            <a:lvl7pPr marL="2593975" defTabSz="839788" fontAlgn="base">
              <a:spcBef>
                <a:spcPct val="0"/>
              </a:spcBef>
              <a:spcAft>
                <a:spcPct val="0"/>
              </a:spcAft>
              <a:defRPr sz="2400">
                <a:solidFill>
                  <a:schemeClr val="tx1"/>
                </a:solidFill>
                <a:latin typeface="LindeDaxPowerPoint" panose="020B0500000000020000" pitchFamily="34" charset="0"/>
              </a:defRPr>
            </a:lvl7pPr>
            <a:lvl8pPr marL="3051175" defTabSz="839788" fontAlgn="base">
              <a:spcBef>
                <a:spcPct val="0"/>
              </a:spcBef>
              <a:spcAft>
                <a:spcPct val="0"/>
              </a:spcAft>
              <a:defRPr sz="2400">
                <a:solidFill>
                  <a:schemeClr val="tx1"/>
                </a:solidFill>
                <a:latin typeface="LindeDaxPowerPoint" panose="020B0500000000020000" pitchFamily="34" charset="0"/>
              </a:defRPr>
            </a:lvl8pPr>
            <a:lvl9pPr marL="3508375" defTabSz="839788" fontAlgn="base">
              <a:spcBef>
                <a:spcPct val="0"/>
              </a:spcBef>
              <a:spcAft>
                <a:spcPct val="0"/>
              </a:spcAft>
              <a:defRPr sz="2400">
                <a:solidFill>
                  <a:schemeClr val="tx1"/>
                </a:solidFill>
                <a:latin typeface="LindeDaxPowerPoint" panose="020B0500000000020000" pitchFamily="34" charset="0"/>
              </a:defRPr>
            </a:lvl9pPr>
          </a:lstStyle>
          <a:p>
            <a:pPr algn="ctr" eaLnBrk="0" hangingPunct="0">
              <a:lnSpc>
                <a:spcPct val="100000"/>
              </a:lnSpc>
            </a:pPr>
            <a:r>
              <a:rPr lang="en-US" altLang="en-US" sz="700">
                <a:solidFill>
                  <a:schemeClr val="bg1"/>
                </a:solidFill>
                <a:latin typeface="+mn-lt"/>
              </a:rPr>
              <a:t>8</a:t>
            </a:r>
            <a:endParaRPr lang="en-US" altLang="en-US" sz="700" b="0">
              <a:solidFill>
                <a:schemeClr val="bg1"/>
              </a:solidFill>
              <a:latin typeface="+mn-lt"/>
            </a:endParaRPr>
          </a:p>
        </p:txBody>
      </p:sp>
      <p:sp>
        <p:nvSpPr>
          <p:cNvPr id="145" name="Rectangle 17">
            <a:extLst>
              <a:ext uri="{FF2B5EF4-FFF2-40B4-BE49-F238E27FC236}">
                <a16:creationId xmlns:a16="http://schemas.microsoft.com/office/drawing/2014/main" id="{BCBD9160-1AAA-975C-32C2-3F9657D8A1BC}"/>
              </a:ext>
            </a:extLst>
          </p:cNvPr>
          <p:cNvSpPr>
            <a:spLocks noChangeArrowheads="1"/>
          </p:cNvSpPr>
          <p:nvPr/>
        </p:nvSpPr>
        <p:spPr bwMode="auto">
          <a:xfrm>
            <a:off x="5659370" y="1676400"/>
            <a:ext cx="232164" cy="185314"/>
          </a:xfrm>
          <a:prstGeom prst="rect">
            <a:avLst/>
          </a:prstGeom>
          <a:solidFill>
            <a:srgbClr val="336699"/>
          </a:solidFill>
          <a:ln w="12700">
            <a:solidFill>
              <a:schemeClr val="bg1"/>
            </a:solidFill>
            <a:miter lim="800000"/>
            <a:headEnd/>
            <a:tailEnd/>
          </a:ln>
          <a:effectLst/>
          <a:extLst>
            <a:ext uri="{AF507438-7753-43E0-B8FC-AC1667EBCBE1}">
              <a14:hiddenEffects xmlns:a14="http://schemas.microsoft.com/office/drawing/2010/main">
                <a:effectLst>
                  <a:outerShdw dist="17961" dir="2700000" algn="ctr" rotWithShape="0">
                    <a:schemeClr val="bg1">
                      <a:gamma/>
                      <a:shade val="60000"/>
                      <a:invGamma/>
                    </a:schemeClr>
                  </a:outerShdw>
                </a:effectLst>
              </a14:hiddenEffects>
            </a:ext>
          </a:extLst>
        </p:spPr>
        <p:txBody>
          <a:bodyPr wrap="none" lIns="10" tIns="4" rIns="10" bIns="4" anchor="ctr"/>
          <a:lstStyle>
            <a:lvl1pPr defTabSz="839788">
              <a:defRPr sz="2400">
                <a:solidFill>
                  <a:schemeClr val="tx1"/>
                </a:solidFill>
                <a:latin typeface="LindeDaxPowerPoint" panose="020B0500000000020000" pitchFamily="34" charset="0"/>
              </a:defRPr>
            </a:lvl1pPr>
            <a:lvl2pPr marL="420688" defTabSz="839788">
              <a:defRPr sz="2400">
                <a:solidFill>
                  <a:schemeClr val="tx1"/>
                </a:solidFill>
                <a:latin typeface="LindeDaxPowerPoint" panose="020B0500000000020000" pitchFamily="34" charset="0"/>
              </a:defRPr>
            </a:lvl2pPr>
            <a:lvl3pPr marL="839788" defTabSz="839788">
              <a:defRPr sz="2400">
                <a:solidFill>
                  <a:schemeClr val="tx1"/>
                </a:solidFill>
                <a:latin typeface="LindeDaxPowerPoint" panose="020B0500000000020000" pitchFamily="34" charset="0"/>
              </a:defRPr>
            </a:lvl3pPr>
            <a:lvl4pPr marL="1258888" defTabSz="839788">
              <a:defRPr sz="2400">
                <a:solidFill>
                  <a:schemeClr val="tx1"/>
                </a:solidFill>
                <a:latin typeface="LindeDaxPowerPoint" panose="020B0500000000020000" pitchFamily="34" charset="0"/>
              </a:defRPr>
            </a:lvl4pPr>
            <a:lvl5pPr marL="1679575" defTabSz="839788">
              <a:defRPr sz="2400">
                <a:solidFill>
                  <a:schemeClr val="tx1"/>
                </a:solidFill>
                <a:latin typeface="LindeDaxPowerPoint" panose="020B0500000000020000" pitchFamily="34" charset="0"/>
              </a:defRPr>
            </a:lvl5pPr>
            <a:lvl6pPr marL="2136775" defTabSz="839788" fontAlgn="base">
              <a:spcBef>
                <a:spcPct val="0"/>
              </a:spcBef>
              <a:spcAft>
                <a:spcPct val="0"/>
              </a:spcAft>
              <a:defRPr sz="2400">
                <a:solidFill>
                  <a:schemeClr val="tx1"/>
                </a:solidFill>
                <a:latin typeface="LindeDaxPowerPoint" panose="020B0500000000020000" pitchFamily="34" charset="0"/>
              </a:defRPr>
            </a:lvl6pPr>
            <a:lvl7pPr marL="2593975" defTabSz="839788" fontAlgn="base">
              <a:spcBef>
                <a:spcPct val="0"/>
              </a:spcBef>
              <a:spcAft>
                <a:spcPct val="0"/>
              </a:spcAft>
              <a:defRPr sz="2400">
                <a:solidFill>
                  <a:schemeClr val="tx1"/>
                </a:solidFill>
                <a:latin typeface="LindeDaxPowerPoint" panose="020B0500000000020000" pitchFamily="34" charset="0"/>
              </a:defRPr>
            </a:lvl7pPr>
            <a:lvl8pPr marL="3051175" defTabSz="839788" fontAlgn="base">
              <a:spcBef>
                <a:spcPct val="0"/>
              </a:spcBef>
              <a:spcAft>
                <a:spcPct val="0"/>
              </a:spcAft>
              <a:defRPr sz="2400">
                <a:solidFill>
                  <a:schemeClr val="tx1"/>
                </a:solidFill>
                <a:latin typeface="LindeDaxPowerPoint" panose="020B0500000000020000" pitchFamily="34" charset="0"/>
              </a:defRPr>
            </a:lvl8pPr>
            <a:lvl9pPr marL="3508375" defTabSz="839788" fontAlgn="base">
              <a:spcBef>
                <a:spcPct val="0"/>
              </a:spcBef>
              <a:spcAft>
                <a:spcPct val="0"/>
              </a:spcAft>
              <a:defRPr sz="2400">
                <a:solidFill>
                  <a:schemeClr val="tx1"/>
                </a:solidFill>
                <a:latin typeface="LindeDaxPowerPoint" panose="020B0500000000020000" pitchFamily="34" charset="0"/>
              </a:defRPr>
            </a:lvl9pPr>
          </a:lstStyle>
          <a:p>
            <a:pPr algn="ctr" eaLnBrk="0" hangingPunct="0">
              <a:lnSpc>
                <a:spcPct val="100000"/>
              </a:lnSpc>
            </a:pPr>
            <a:r>
              <a:rPr lang="en-US" altLang="en-US" sz="700">
                <a:solidFill>
                  <a:schemeClr val="bg1"/>
                </a:solidFill>
                <a:latin typeface="+mn-lt"/>
              </a:rPr>
              <a:t>10</a:t>
            </a:r>
            <a:endParaRPr lang="en-US" altLang="en-US" sz="700" b="0">
              <a:solidFill>
                <a:schemeClr val="bg1"/>
              </a:solidFill>
              <a:latin typeface="+mn-lt"/>
            </a:endParaRPr>
          </a:p>
        </p:txBody>
      </p:sp>
      <p:sp>
        <p:nvSpPr>
          <p:cNvPr id="146" name="Rectangle 17">
            <a:extLst>
              <a:ext uri="{FF2B5EF4-FFF2-40B4-BE49-F238E27FC236}">
                <a16:creationId xmlns:a16="http://schemas.microsoft.com/office/drawing/2014/main" id="{C5E4E891-4855-F5F4-F6D4-5383A11F3B4D}"/>
              </a:ext>
            </a:extLst>
          </p:cNvPr>
          <p:cNvSpPr>
            <a:spLocks noChangeArrowheads="1"/>
          </p:cNvSpPr>
          <p:nvPr/>
        </p:nvSpPr>
        <p:spPr bwMode="auto">
          <a:xfrm>
            <a:off x="5902486" y="1676400"/>
            <a:ext cx="232164" cy="185314"/>
          </a:xfrm>
          <a:prstGeom prst="rect">
            <a:avLst/>
          </a:prstGeom>
          <a:solidFill>
            <a:srgbClr val="336699"/>
          </a:solidFill>
          <a:ln w="12700">
            <a:solidFill>
              <a:schemeClr val="bg1"/>
            </a:solidFill>
            <a:miter lim="800000"/>
            <a:headEnd/>
            <a:tailEnd/>
          </a:ln>
          <a:effectLst/>
          <a:extLst>
            <a:ext uri="{AF507438-7753-43E0-B8FC-AC1667EBCBE1}">
              <a14:hiddenEffects xmlns:a14="http://schemas.microsoft.com/office/drawing/2010/main">
                <a:effectLst>
                  <a:outerShdw dist="17961" dir="2700000" algn="ctr" rotWithShape="0">
                    <a:schemeClr val="bg1">
                      <a:gamma/>
                      <a:shade val="60000"/>
                      <a:invGamma/>
                    </a:schemeClr>
                  </a:outerShdw>
                </a:effectLst>
              </a14:hiddenEffects>
            </a:ext>
          </a:extLst>
        </p:spPr>
        <p:txBody>
          <a:bodyPr wrap="none" lIns="10" tIns="4" rIns="10" bIns="4" anchor="ctr"/>
          <a:lstStyle>
            <a:lvl1pPr defTabSz="839788">
              <a:defRPr sz="2400">
                <a:solidFill>
                  <a:schemeClr val="tx1"/>
                </a:solidFill>
                <a:latin typeface="LindeDaxPowerPoint" panose="020B0500000000020000" pitchFamily="34" charset="0"/>
              </a:defRPr>
            </a:lvl1pPr>
            <a:lvl2pPr marL="420688" defTabSz="839788">
              <a:defRPr sz="2400">
                <a:solidFill>
                  <a:schemeClr val="tx1"/>
                </a:solidFill>
                <a:latin typeface="LindeDaxPowerPoint" panose="020B0500000000020000" pitchFamily="34" charset="0"/>
              </a:defRPr>
            </a:lvl2pPr>
            <a:lvl3pPr marL="839788" defTabSz="839788">
              <a:defRPr sz="2400">
                <a:solidFill>
                  <a:schemeClr val="tx1"/>
                </a:solidFill>
                <a:latin typeface="LindeDaxPowerPoint" panose="020B0500000000020000" pitchFamily="34" charset="0"/>
              </a:defRPr>
            </a:lvl3pPr>
            <a:lvl4pPr marL="1258888" defTabSz="839788">
              <a:defRPr sz="2400">
                <a:solidFill>
                  <a:schemeClr val="tx1"/>
                </a:solidFill>
                <a:latin typeface="LindeDaxPowerPoint" panose="020B0500000000020000" pitchFamily="34" charset="0"/>
              </a:defRPr>
            </a:lvl4pPr>
            <a:lvl5pPr marL="1679575" defTabSz="839788">
              <a:defRPr sz="2400">
                <a:solidFill>
                  <a:schemeClr val="tx1"/>
                </a:solidFill>
                <a:latin typeface="LindeDaxPowerPoint" panose="020B0500000000020000" pitchFamily="34" charset="0"/>
              </a:defRPr>
            </a:lvl5pPr>
            <a:lvl6pPr marL="2136775" defTabSz="839788" fontAlgn="base">
              <a:spcBef>
                <a:spcPct val="0"/>
              </a:spcBef>
              <a:spcAft>
                <a:spcPct val="0"/>
              </a:spcAft>
              <a:defRPr sz="2400">
                <a:solidFill>
                  <a:schemeClr val="tx1"/>
                </a:solidFill>
                <a:latin typeface="LindeDaxPowerPoint" panose="020B0500000000020000" pitchFamily="34" charset="0"/>
              </a:defRPr>
            </a:lvl6pPr>
            <a:lvl7pPr marL="2593975" defTabSz="839788" fontAlgn="base">
              <a:spcBef>
                <a:spcPct val="0"/>
              </a:spcBef>
              <a:spcAft>
                <a:spcPct val="0"/>
              </a:spcAft>
              <a:defRPr sz="2400">
                <a:solidFill>
                  <a:schemeClr val="tx1"/>
                </a:solidFill>
                <a:latin typeface="LindeDaxPowerPoint" panose="020B0500000000020000" pitchFamily="34" charset="0"/>
              </a:defRPr>
            </a:lvl7pPr>
            <a:lvl8pPr marL="3051175" defTabSz="839788" fontAlgn="base">
              <a:spcBef>
                <a:spcPct val="0"/>
              </a:spcBef>
              <a:spcAft>
                <a:spcPct val="0"/>
              </a:spcAft>
              <a:defRPr sz="2400">
                <a:solidFill>
                  <a:schemeClr val="tx1"/>
                </a:solidFill>
                <a:latin typeface="LindeDaxPowerPoint" panose="020B0500000000020000" pitchFamily="34" charset="0"/>
              </a:defRPr>
            </a:lvl8pPr>
            <a:lvl9pPr marL="3508375" defTabSz="839788" fontAlgn="base">
              <a:spcBef>
                <a:spcPct val="0"/>
              </a:spcBef>
              <a:spcAft>
                <a:spcPct val="0"/>
              </a:spcAft>
              <a:defRPr sz="2400">
                <a:solidFill>
                  <a:schemeClr val="tx1"/>
                </a:solidFill>
                <a:latin typeface="LindeDaxPowerPoint" panose="020B0500000000020000" pitchFamily="34" charset="0"/>
              </a:defRPr>
            </a:lvl9pPr>
          </a:lstStyle>
          <a:p>
            <a:pPr algn="ctr" eaLnBrk="0" hangingPunct="0">
              <a:lnSpc>
                <a:spcPct val="100000"/>
              </a:lnSpc>
            </a:pPr>
            <a:r>
              <a:rPr lang="en-US" altLang="en-US" sz="700">
                <a:solidFill>
                  <a:schemeClr val="bg1"/>
                </a:solidFill>
                <a:latin typeface="+mn-lt"/>
              </a:rPr>
              <a:t>12</a:t>
            </a:r>
            <a:endParaRPr lang="en-US" altLang="en-US" sz="700" b="0">
              <a:solidFill>
                <a:schemeClr val="bg1"/>
              </a:solidFill>
              <a:latin typeface="+mn-lt"/>
            </a:endParaRPr>
          </a:p>
        </p:txBody>
      </p:sp>
      <p:sp>
        <p:nvSpPr>
          <p:cNvPr id="147" name="Rectangle 17">
            <a:extLst>
              <a:ext uri="{FF2B5EF4-FFF2-40B4-BE49-F238E27FC236}">
                <a16:creationId xmlns:a16="http://schemas.microsoft.com/office/drawing/2014/main" id="{40AF81F5-BB97-D64B-1739-B00B73AE80B6}"/>
              </a:ext>
            </a:extLst>
          </p:cNvPr>
          <p:cNvSpPr>
            <a:spLocks noChangeArrowheads="1"/>
          </p:cNvSpPr>
          <p:nvPr/>
        </p:nvSpPr>
        <p:spPr bwMode="auto">
          <a:xfrm>
            <a:off x="6145602" y="1676400"/>
            <a:ext cx="232164" cy="185314"/>
          </a:xfrm>
          <a:prstGeom prst="rect">
            <a:avLst/>
          </a:prstGeom>
          <a:solidFill>
            <a:srgbClr val="336699"/>
          </a:solidFill>
          <a:ln w="12700">
            <a:solidFill>
              <a:schemeClr val="bg1"/>
            </a:solidFill>
            <a:miter lim="800000"/>
            <a:headEnd/>
            <a:tailEnd/>
          </a:ln>
          <a:effectLst/>
          <a:extLst>
            <a:ext uri="{AF507438-7753-43E0-B8FC-AC1667EBCBE1}">
              <a14:hiddenEffects xmlns:a14="http://schemas.microsoft.com/office/drawing/2010/main">
                <a:effectLst>
                  <a:outerShdw dist="17961" dir="2700000" algn="ctr" rotWithShape="0">
                    <a:schemeClr val="bg1">
                      <a:gamma/>
                      <a:shade val="60000"/>
                      <a:invGamma/>
                    </a:schemeClr>
                  </a:outerShdw>
                </a:effectLst>
              </a14:hiddenEffects>
            </a:ext>
          </a:extLst>
        </p:spPr>
        <p:txBody>
          <a:bodyPr wrap="none" lIns="10" tIns="4" rIns="10" bIns="4" anchor="ctr"/>
          <a:lstStyle>
            <a:lvl1pPr defTabSz="839788">
              <a:defRPr sz="2400">
                <a:solidFill>
                  <a:schemeClr val="tx1"/>
                </a:solidFill>
                <a:latin typeface="LindeDaxPowerPoint" panose="020B0500000000020000" pitchFamily="34" charset="0"/>
              </a:defRPr>
            </a:lvl1pPr>
            <a:lvl2pPr marL="420688" defTabSz="839788">
              <a:defRPr sz="2400">
                <a:solidFill>
                  <a:schemeClr val="tx1"/>
                </a:solidFill>
                <a:latin typeface="LindeDaxPowerPoint" panose="020B0500000000020000" pitchFamily="34" charset="0"/>
              </a:defRPr>
            </a:lvl2pPr>
            <a:lvl3pPr marL="839788" defTabSz="839788">
              <a:defRPr sz="2400">
                <a:solidFill>
                  <a:schemeClr val="tx1"/>
                </a:solidFill>
                <a:latin typeface="LindeDaxPowerPoint" panose="020B0500000000020000" pitchFamily="34" charset="0"/>
              </a:defRPr>
            </a:lvl3pPr>
            <a:lvl4pPr marL="1258888" defTabSz="839788">
              <a:defRPr sz="2400">
                <a:solidFill>
                  <a:schemeClr val="tx1"/>
                </a:solidFill>
                <a:latin typeface="LindeDaxPowerPoint" panose="020B0500000000020000" pitchFamily="34" charset="0"/>
              </a:defRPr>
            </a:lvl4pPr>
            <a:lvl5pPr marL="1679575" defTabSz="839788">
              <a:defRPr sz="2400">
                <a:solidFill>
                  <a:schemeClr val="tx1"/>
                </a:solidFill>
                <a:latin typeface="LindeDaxPowerPoint" panose="020B0500000000020000" pitchFamily="34" charset="0"/>
              </a:defRPr>
            </a:lvl5pPr>
            <a:lvl6pPr marL="2136775" defTabSz="839788" fontAlgn="base">
              <a:spcBef>
                <a:spcPct val="0"/>
              </a:spcBef>
              <a:spcAft>
                <a:spcPct val="0"/>
              </a:spcAft>
              <a:defRPr sz="2400">
                <a:solidFill>
                  <a:schemeClr val="tx1"/>
                </a:solidFill>
                <a:latin typeface="LindeDaxPowerPoint" panose="020B0500000000020000" pitchFamily="34" charset="0"/>
              </a:defRPr>
            </a:lvl6pPr>
            <a:lvl7pPr marL="2593975" defTabSz="839788" fontAlgn="base">
              <a:spcBef>
                <a:spcPct val="0"/>
              </a:spcBef>
              <a:spcAft>
                <a:spcPct val="0"/>
              </a:spcAft>
              <a:defRPr sz="2400">
                <a:solidFill>
                  <a:schemeClr val="tx1"/>
                </a:solidFill>
                <a:latin typeface="LindeDaxPowerPoint" panose="020B0500000000020000" pitchFamily="34" charset="0"/>
              </a:defRPr>
            </a:lvl7pPr>
            <a:lvl8pPr marL="3051175" defTabSz="839788" fontAlgn="base">
              <a:spcBef>
                <a:spcPct val="0"/>
              </a:spcBef>
              <a:spcAft>
                <a:spcPct val="0"/>
              </a:spcAft>
              <a:defRPr sz="2400">
                <a:solidFill>
                  <a:schemeClr val="tx1"/>
                </a:solidFill>
                <a:latin typeface="LindeDaxPowerPoint" panose="020B0500000000020000" pitchFamily="34" charset="0"/>
              </a:defRPr>
            </a:lvl8pPr>
            <a:lvl9pPr marL="3508375" defTabSz="839788" fontAlgn="base">
              <a:spcBef>
                <a:spcPct val="0"/>
              </a:spcBef>
              <a:spcAft>
                <a:spcPct val="0"/>
              </a:spcAft>
              <a:defRPr sz="2400">
                <a:solidFill>
                  <a:schemeClr val="tx1"/>
                </a:solidFill>
                <a:latin typeface="LindeDaxPowerPoint" panose="020B0500000000020000" pitchFamily="34" charset="0"/>
              </a:defRPr>
            </a:lvl9pPr>
          </a:lstStyle>
          <a:p>
            <a:pPr algn="ctr" eaLnBrk="0" hangingPunct="0">
              <a:lnSpc>
                <a:spcPct val="100000"/>
              </a:lnSpc>
            </a:pPr>
            <a:r>
              <a:rPr lang="en-US" altLang="en-US" sz="700">
                <a:solidFill>
                  <a:schemeClr val="bg1"/>
                </a:solidFill>
                <a:latin typeface="+mn-lt"/>
              </a:rPr>
              <a:t>14</a:t>
            </a:r>
            <a:endParaRPr lang="en-US" altLang="en-US" sz="700" b="0">
              <a:solidFill>
                <a:schemeClr val="bg1"/>
              </a:solidFill>
              <a:latin typeface="+mn-lt"/>
            </a:endParaRPr>
          </a:p>
        </p:txBody>
      </p:sp>
      <p:sp>
        <p:nvSpPr>
          <p:cNvPr id="148" name="Rectangle 17">
            <a:extLst>
              <a:ext uri="{FF2B5EF4-FFF2-40B4-BE49-F238E27FC236}">
                <a16:creationId xmlns:a16="http://schemas.microsoft.com/office/drawing/2014/main" id="{EF6C357B-4D0F-82EA-38C0-CCAAA5E92194}"/>
              </a:ext>
            </a:extLst>
          </p:cNvPr>
          <p:cNvSpPr>
            <a:spLocks noChangeArrowheads="1"/>
          </p:cNvSpPr>
          <p:nvPr/>
        </p:nvSpPr>
        <p:spPr bwMode="auto">
          <a:xfrm>
            <a:off x="6388718" y="1676400"/>
            <a:ext cx="232164" cy="185314"/>
          </a:xfrm>
          <a:prstGeom prst="rect">
            <a:avLst/>
          </a:prstGeom>
          <a:solidFill>
            <a:srgbClr val="336699"/>
          </a:solidFill>
          <a:ln w="12700">
            <a:solidFill>
              <a:schemeClr val="bg1"/>
            </a:solidFill>
            <a:miter lim="800000"/>
            <a:headEnd/>
            <a:tailEnd/>
          </a:ln>
          <a:effectLst/>
          <a:extLst>
            <a:ext uri="{AF507438-7753-43E0-B8FC-AC1667EBCBE1}">
              <a14:hiddenEffects xmlns:a14="http://schemas.microsoft.com/office/drawing/2010/main">
                <a:effectLst>
                  <a:outerShdw dist="17961" dir="2700000" algn="ctr" rotWithShape="0">
                    <a:schemeClr val="bg1">
                      <a:gamma/>
                      <a:shade val="60000"/>
                      <a:invGamma/>
                    </a:schemeClr>
                  </a:outerShdw>
                </a:effectLst>
              </a14:hiddenEffects>
            </a:ext>
          </a:extLst>
        </p:spPr>
        <p:txBody>
          <a:bodyPr wrap="none" lIns="10" tIns="4" rIns="10" bIns="4" anchor="ctr"/>
          <a:lstStyle>
            <a:lvl1pPr defTabSz="839788">
              <a:defRPr sz="2400">
                <a:solidFill>
                  <a:schemeClr val="tx1"/>
                </a:solidFill>
                <a:latin typeface="LindeDaxPowerPoint" panose="020B0500000000020000" pitchFamily="34" charset="0"/>
              </a:defRPr>
            </a:lvl1pPr>
            <a:lvl2pPr marL="420688" defTabSz="839788">
              <a:defRPr sz="2400">
                <a:solidFill>
                  <a:schemeClr val="tx1"/>
                </a:solidFill>
                <a:latin typeface="LindeDaxPowerPoint" panose="020B0500000000020000" pitchFamily="34" charset="0"/>
              </a:defRPr>
            </a:lvl2pPr>
            <a:lvl3pPr marL="839788" defTabSz="839788">
              <a:defRPr sz="2400">
                <a:solidFill>
                  <a:schemeClr val="tx1"/>
                </a:solidFill>
                <a:latin typeface="LindeDaxPowerPoint" panose="020B0500000000020000" pitchFamily="34" charset="0"/>
              </a:defRPr>
            </a:lvl3pPr>
            <a:lvl4pPr marL="1258888" defTabSz="839788">
              <a:defRPr sz="2400">
                <a:solidFill>
                  <a:schemeClr val="tx1"/>
                </a:solidFill>
                <a:latin typeface="LindeDaxPowerPoint" panose="020B0500000000020000" pitchFamily="34" charset="0"/>
              </a:defRPr>
            </a:lvl4pPr>
            <a:lvl5pPr marL="1679575" defTabSz="839788">
              <a:defRPr sz="2400">
                <a:solidFill>
                  <a:schemeClr val="tx1"/>
                </a:solidFill>
                <a:latin typeface="LindeDaxPowerPoint" panose="020B0500000000020000" pitchFamily="34" charset="0"/>
              </a:defRPr>
            </a:lvl5pPr>
            <a:lvl6pPr marL="2136775" defTabSz="839788" fontAlgn="base">
              <a:spcBef>
                <a:spcPct val="0"/>
              </a:spcBef>
              <a:spcAft>
                <a:spcPct val="0"/>
              </a:spcAft>
              <a:defRPr sz="2400">
                <a:solidFill>
                  <a:schemeClr val="tx1"/>
                </a:solidFill>
                <a:latin typeface="LindeDaxPowerPoint" panose="020B0500000000020000" pitchFamily="34" charset="0"/>
              </a:defRPr>
            </a:lvl6pPr>
            <a:lvl7pPr marL="2593975" defTabSz="839788" fontAlgn="base">
              <a:spcBef>
                <a:spcPct val="0"/>
              </a:spcBef>
              <a:spcAft>
                <a:spcPct val="0"/>
              </a:spcAft>
              <a:defRPr sz="2400">
                <a:solidFill>
                  <a:schemeClr val="tx1"/>
                </a:solidFill>
                <a:latin typeface="LindeDaxPowerPoint" panose="020B0500000000020000" pitchFamily="34" charset="0"/>
              </a:defRPr>
            </a:lvl7pPr>
            <a:lvl8pPr marL="3051175" defTabSz="839788" fontAlgn="base">
              <a:spcBef>
                <a:spcPct val="0"/>
              </a:spcBef>
              <a:spcAft>
                <a:spcPct val="0"/>
              </a:spcAft>
              <a:defRPr sz="2400">
                <a:solidFill>
                  <a:schemeClr val="tx1"/>
                </a:solidFill>
                <a:latin typeface="LindeDaxPowerPoint" panose="020B0500000000020000" pitchFamily="34" charset="0"/>
              </a:defRPr>
            </a:lvl8pPr>
            <a:lvl9pPr marL="3508375" defTabSz="839788" fontAlgn="base">
              <a:spcBef>
                <a:spcPct val="0"/>
              </a:spcBef>
              <a:spcAft>
                <a:spcPct val="0"/>
              </a:spcAft>
              <a:defRPr sz="2400">
                <a:solidFill>
                  <a:schemeClr val="tx1"/>
                </a:solidFill>
                <a:latin typeface="LindeDaxPowerPoint" panose="020B0500000000020000" pitchFamily="34" charset="0"/>
              </a:defRPr>
            </a:lvl9pPr>
          </a:lstStyle>
          <a:p>
            <a:pPr algn="ctr" eaLnBrk="0" hangingPunct="0">
              <a:lnSpc>
                <a:spcPct val="100000"/>
              </a:lnSpc>
            </a:pPr>
            <a:r>
              <a:rPr lang="en-US" altLang="en-US" sz="700">
                <a:solidFill>
                  <a:schemeClr val="bg1"/>
                </a:solidFill>
                <a:latin typeface="+mn-lt"/>
              </a:rPr>
              <a:t>16</a:t>
            </a:r>
            <a:endParaRPr lang="en-US" altLang="en-US" sz="700" b="0">
              <a:solidFill>
                <a:schemeClr val="bg1"/>
              </a:solidFill>
              <a:latin typeface="+mn-lt"/>
            </a:endParaRPr>
          </a:p>
        </p:txBody>
      </p:sp>
      <p:sp>
        <p:nvSpPr>
          <p:cNvPr id="149" name="Rectangle 17">
            <a:extLst>
              <a:ext uri="{FF2B5EF4-FFF2-40B4-BE49-F238E27FC236}">
                <a16:creationId xmlns:a16="http://schemas.microsoft.com/office/drawing/2014/main" id="{79AD58CA-6C0F-03E4-9230-E037B10D49D9}"/>
              </a:ext>
            </a:extLst>
          </p:cNvPr>
          <p:cNvSpPr>
            <a:spLocks noChangeArrowheads="1"/>
          </p:cNvSpPr>
          <p:nvPr/>
        </p:nvSpPr>
        <p:spPr bwMode="auto">
          <a:xfrm>
            <a:off x="6631834" y="1676400"/>
            <a:ext cx="232164" cy="185314"/>
          </a:xfrm>
          <a:prstGeom prst="rect">
            <a:avLst/>
          </a:prstGeom>
          <a:solidFill>
            <a:srgbClr val="336699"/>
          </a:solidFill>
          <a:ln w="12700">
            <a:solidFill>
              <a:schemeClr val="bg1"/>
            </a:solidFill>
            <a:miter lim="800000"/>
            <a:headEnd/>
            <a:tailEnd/>
          </a:ln>
          <a:effectLst/>
          <a:extLst>
            <a:ext uri="{AF507438-7753-43E0-B8FC-AC1667EBCBE1}">
              <a14:hiddenEffects xmlns:a14="http://schemas.microsoft.com/office/drawing/2010/main">
                <a:effectLst>
                  <a:outerShdw dist="17961" dir="2700000" algn="ctr" rotWithShape="0">
                    <a:schemeClr val="bg1">
                      <a:gamma/>
                      <a:shade val="60000"/>
                      <a:invGamma/>
                    </a:schemeClr>
                  </a:outerShdw>
                </a:effectLst>
              </a14:hiddenEffects>
            </a:ext>
          </a:extLst>
        </p:spPr>
        <p:txBody>
          <a:bodyPr wrap="none" lIns="10" tIns="4" rIns="10" bIns="4" anchor="ctr"/>
          <a:lstStyle>
            <a:lvl1pPr defTabSz="839788">
              <a:defRPr sz="2400">
                <a:solidFill>
                  <a:schemeClr val="tx1"/>
                </a:solidFill>
                <a:latin typeface="LindeDaxPowerPoint" panose="020B0500000000020000" pitchFamily="34" charset="0"/>
              </a:defRPr>
            </a:lvl1pPr>
            <a:lvl2pPr marL="420688" defTabSz="839788">
              <a:defRPr sz="2400">
                <a:solidFill>
                  <a:schemeClr val="tx1"/>
                </a:solidFill>
                <a:latin typeface="LindeDaxPowerPoint" panose="020B0500000000020000" pitchFamily="34" charset="0"/>
              </a:defRPr>
            </a:lvl2pPr>
            <a:lvl3pPr marL="839788" defTabSz="839788">
              <a:defRPr sz="2400">
                <a:solidFill>
                  <a:schemeClr val="tx1"/>
                </a:solidFill>
                <a:latin typeface="LindeDaxPowerPoint" panose="020B0500000000020000" pitchFamily="34" charset="0"/>
              </a:defRPr>
            </a:lvl3pPr>
            <a:lvl4pPr marL="1258888" defTabSz="839788">
              <a:defRPr sz="2400">
                <a:solidFill>
                  <a:schemeClr val="tx1"/>
                </a:solidFill>
                <a:latin typeface="LindeDaxPowerPoint" panose="020B0500000000020000" pitchFamily="34" charset="0"/>
              </a:defRPr>
            </a:lvl4pPr>
            <a:lvl5pPr marL="1679575" defTabSz="839788">
              <a:defRPr sz="2400">
                <a:solidFill>
                  <a:schemeClr val="tx1"/>
                </a:solidFill>
                <a:latin typeface="LindeDaxPowerPoint" panose="020B0500000000020000" pitchFamily="34" charset="0"/>
              </a:defRPr>
            </a:lvl5pPr>
            <a:lvl6pPr marL="2136775" defTabSz="839788" fontAlgn="base">
              <a:spcBef>
                <a:spcPct val="0"/>
              </a:spcBef>
              <a:spcAft>
                <a:spcPct val="0"/>
              </a:spcAft>
              <a:defRPr sz="2400">
                <a:solidFill>
                  <a:schemeClr val="tx1"/>
                </a:solidFill>
                <a:latin typeface="LindeDaxPowerPoint" panose="020B0500000000020000" pitchFamily="34" charset="0"/>
              </a:defRPr>
            </a:lvl6pPr>
            <a:lvl7pPr marL="2593975" defTabSz="839788" fontAlgn="base">
              <a:spcBef>
                <a:spcPct val="0"/>
              </a:spcBef>
              <a:spcAft>
                <a:spcPct val="0"/>
              </a:spcAft>
              <a:defRPr sz="2400">
                <a:solidFill>
                  <a:schemeClr val="tx1"/>
                </a:solidFill>
                <a:latin typeface="LindeDaxPowerPoint" panose="020B0500000000020000" pitchFamily="34" charset="0"/>
              </a:defRPr>
            </a:lvl7pPr>
            <a:lvl8pPr marL="3051175" defTabSz="839788" fontAlgn="base">
              <a:spcBef>
                <a:spcPct val="0"/>
              </a:spcBef>
              <a:spcAft>
                <a:spcPct val="0"/>
              </a:spcAft>
              <a:defRPr sz="2400">
                <a:solidFill>
                  <a:schemeClr val="tx1"/>
                </a:solidFill>
                <a:latin typeface="LindeDaxPowerPoint" panose="020B0500000000020000" pitchFamily="34" charset="0"/>
              </a:defRPr>
            </a:lvl8pPr>
            <a:lvl9pPr marL="3508375" defTabSz="839788" fontAlgn="base">
              <a:spcBef>
                <a:spcPct val="0"/>
              </a:spcBef>
              <a:spcAft>
                <a:spcPct val="0"/>
              </a:spcAft>
              <a:defRPr sz="2400">
                <a:solidFill>
                  <a:schemeClr val="tx1"/>
                </a:solidFill>
                <a:latin typeface="LindeDaxPowerPoint" panose="020B0500000000020000" pitchFamily="34" charset="0"/>
              </a:defRPr>
            </a:lvl9pPr>
          </a:lstStyle>
          <a:p>
            <a:pPr algn="ctr" eaLnBrk="0" hangingPunct="0">
              <a:lnSpc>
                <a:spcPct val="100000"/>
              </a:lnSpc>
            </a:pPr>
            <a:r>
              <a:rPr lang="en-US" altLang="en-US" sz="700">
                <a:solidFill>
                  <a:schemeClr val="bg1"/>
                </a:solidFill>
                <a:latin typeface="+mn-lt"/>
              </a:rPr>
              <a:t>18</a:t>
            </a:r>
            <a:endParaRPr lang="en-US" altLang="en-US" sz="700" b="0">
              <a:solidFill>
                <a:schemeClr val="bg1"/>
              </a:solidFill>
              <a:latin typeface="+mn-lt"/>
            </a:endParaRPr>
          </a:p>
        </p:txBody>
      </p:sp>
      <p:sp>
        <p:nvSpPr>
          <p:cNvPr id="150" name="Rectangle 17">
            <a:extLst>
              <a:ext uri="{FF2B5EF4-FFF2-40B4-BE49-F238E27FC236}">
                <a16:creationId xmlns:a16="http://schemas.microsoft.com/office/drawing/2014/main" id="{6AC9E5AD-E523-285A-E96C-867870018C1C}"/>
              </a:ext>
            </a:extLst>
          </p:cNvPr>
          <p:cNvSpPr>
            <a:spLocks noChangeArrowheads="1"/>
          </p:cNvSpPr>
          <p:nvPr/>
        </p:nvSpPr>
        <p:spPr bwMode="auto">
          <a:xfrm>
            <a:off x="6874950" y="1676400"/>
            <a:ext cx="232164" cy="185314"/>
          </a:xfrm>
          <a:prstGeom prst="rect">
            <a:avLst/>
          </a:prstGeom>
          <a:solidFill>
            <a:srgbClr val="336699"/>
          </a:solidFill>
          <a:ln w="12700">
            <a:solidFill>
              <a:schemeClr val="bg1"/>
            </a:solidFill>
            <a:miter lim="800000"/>
            <a:headEnd/>
            <a:tailEnd/>
          </a:ln>
          <a:effectLst/>
          <a:extLst>
            <a:ext uri="{AF507438-7753-43E0-B8FC-AC1667EBCBE1}">
              <a14:hiddenEffects xmlns:a14="http://schemas.microsoft.com/office/drawing/2010/main">
                <a:effectLst>
                  <a:outerShdw dist="17961" dir="2700000" algn="ctr" rotWithShape="0">
                    <a:schemeClr val="bg1">
                      <a:gamma/>
                      <a:shade val="60000"/>
                      <a:invGamma/>
                    </a:schemeClr>
                  </a:outerShdw>
                </a:effectLst>
              </a14:hiddenEffects>
            </a:ext>
          </a:extLst>
        </p:spPr>
        <p:txBody>
          <a:bodyPr wrap="none" lIns="10" tIns="4" rIns="10" bIns="4" anchor="ctr"/>
          <a:lstStyle>
            <a:lvl1pPr defTabSz="839788">
              <a:defRPr sz="2400">
                <a:solidFill>
                  <a:schemeClr val="tx1"/>
                </a:solidFill>
                <a:latin typeface="LindeDaxPowerPoint" panose="020B0500000000020000" pitchFamily="34" charset="0"/>
              </a:defRPr>
            </a:lvl1pPr>
            <a:lvl2pPr marL="420688" defTabSz="839788">
              <a:defRPr sz="2400">
                <a:solidFill>
                  <a:schemeClr val="tx1"/>
                </a:solidFill>
                <a:latin typeface="LindeDaxPowerPoint" panose="020B0500000000020000" pitchFamily="34" charset="0"/>
              </a:defRPr>
            </a:lvl2pPr>
            <a:lvl3pPr marL="839788" defTabSz="839788">
              <a:defRPr sz="2400">
                <a:solidFill>
                  <a:schemeClr val="tx1"/>
                </a:solidFill>
                <a:latin typeface="LindeDaxPowerPoint" panose="020B0500000000020000" pitchFamily="34" charset="0"/>
              </a:defRPr>
            </a:lvl3pPr>
            <a:lvl4pPr marL="1258888" defTabSz="839788">
              <a:defRPr sz="2400">
                <a:solidFill>
                  <a:schemeClr val="tx1"/>
                </a:solidFill>
                <a:latin typeface="LindeDaxPowerPoint" panose="020B0500000000020000" pitchFamily="34" charset="0"/>
              </a:defRPr>
            </a:lvl4pPr>
            <a:lvl5pPr marL="1679575" defTabSz="839788">
              <a:defRPr sz="2400">
                <a:solidFill>
                  <a:schemeClr val="tx1"/>
                </a:solidFill>
                <a:latin typeface="LindeDaxPowerPoint" panose="020B0500000000020000" pitchFamily="34" charset="0"/>
              </a:defRPr>
            </a:lvl5pPr>
            <a:lvl6pPr marL="2136775" defTabSz="839788" fontAlgn="base">
              <a:spcBef>
                <a:spcPct val="0"/>
              </a:spcBef>
              <a:spcAft>
                <a:spcPct val="0"/>
              </a:spcAft>
              <a:defRPr sz="2400">
                <a:solidFill>
                  <a:schemeClr val="tx1"/>
                </a:solidFill>
                <a:latin typeface="LindeDaxPowerPoint" panose="020B0500000000020000" pitchFamily="34" charset="0"/>
              </a:defRPr>
            </a:lvl6pPr>
            <a:lvl7pPr marL="2593975" defTabSz="839788" fontAlgn="base">
              <a:spcBef>
                <a:spcPct val="0"/>
              </a:spcBef>
              <a:spcAft>
                <a:spcPct val="0"/>
              </a:spcAft>
              <a:defRPr sz="2400">
                <a:solidFill>
                  <a:schemeClr val="tx1"/>
                </a:solidFill>
                <a:latin typeface="LindeDaxPowerPoint" panose="020B0500000000020000" pitchFamily="34" charset="0"/>
              </a:defRPr>
            </a:lvl7pPr>
            <a:lvl8pPr marL="3051175" defTabSz="839788" fontAlgn="base">
              <a:spcBef>
                <a:spcPct val="0"/>
              </a:spcBef>
              <a:spcAft>
                <a:spcPct val="0"/>
              </a:spcAft>
              <a:defRPr sz="2400">
                <a:solidFill>
                  <a:schemeClr val="tx1"/>
                </a:solidFill>
                <a:latin typeface="LindeDaxPowerPoint" panose="020B0500000000020000" pitchFamily="34" charset="0"/>
              </a:defRPr>
            </a:lvl8pPr>
            <a:lvl9pPr marL="3508375" defTabSz="839788" fontAlgn="base">
              <a:spcBef>
                <a:spcPct val="0"/>
              </a:spcBef>
              <a:spcAft>
                <a:spcPct val="0"/>
              </a:spcAft>
              <a:defRPr sz="2400">
                <a:solidFill>
                  <a:schemeClr val="tx1"/>
                </a:solidFill>
                <a:latin typeface="LindeDaxPowerPoint" panose="020B0500000000020000" pitchFamily="34" charset="0"/>
              </a:defRPr>
            </a:lvl9pPr>
          </a:lstStyle>
          <a:p>
            <a:pPr algn="ctr" eaLnBrk="0" hangingPunct="0">
              <a:lnSpc>
                <a:spcPct val="100000"/>
              </a:lnSpc>
            </a:pPr>
            <a:r>
              <a:rPr lang="en-US" altLang="en-US" sz="700">
                <a:solidFill>
                  <a:schemeClr val="bg1"/>
                </a:solidFill>
                <a:latin typeface="+mn-lt"/>
              </a:rPr>
              <a:t>20</a:t>
            </a:r>
            <a:endParaRPr lang="en-US" altLang="en-US" sz="700" b="0">
              <a:solidFill>
                <a:schemeClr val="bg1"/>
              </a:solidFill>
              <a:latin typeface="+mn-lt"/>
            </a:endParaRPr>
          </a:p>
        </p:txBody>
      </p:sp>
      <p:sp>
        <p:nvSpPr>
          <p:cNvPr id="151" name="Rectangle 17">
            <a:extLst>
              <a:ext uri="{FF2B5EF4-FFF2-40B4-BE49-F238E27FC236}">
                <a16:creationId xmlns:a16="http://schemas.microsoft.com/office/drawing/2014/main" id="{7016C4C7-BBB7-44A1-4252-92BDC8000783}"/>
              </a:ext>
            </a:extLst>
          </p:cNvPr>
          <p:cNvSpPr>
            <a:spLocks noChangeArrowheads="1"/>
          </p:cNvSpPr>
          <p:nvPr/>
        </p:nvSpPr>
        <p:spPr bwMode="auto">
          <a:xfrm>
            <a:off x="7118066" y="1676400"/>
            <a:ext cx="232164" cy="185314"/>
          </a:xfrm>
          <a:prstGeom prst="rect">
            <a:avLst/>
          </a:prstGeom>
          <a:solidFill>
            <a:srgbClr val="336699"/>
          </a:solidFill>
          <a:ln w="12700">
            <a:solidFill>
              <a:schemeClr val="bg1"/>
            </a:solidFill>
            <a:miter lim="800000"/>
            <a:headEnd/>
            <a:tailEnd/>
          </a:ln>
          <a:effectLst/>
          <a:extLst>
            <a:ext uri="{AF507438-7753-43E0-B8FC-AC1667EBCBE1}">
              <a14:hiddenEffects xmlns:a14="http://schemas.microsoft.com/office/drawing/2010/main">
                <a:effectLst>
                  <a:outerShdw dist="17961" dir="2700000" algn="ctr" rotWithShape="0">
                    <a:schemeClr val="bg1">
                      <a:gamma/>
                      <a:shade val="60000"/>
                      <a:invGamma/>
                    </a:schemeClr>
                  </a:outerShdw>
                </a:effectLst>
              </a14:hiddenEffects>
            </a:ext>
          </a:extLst>
        </p:spPr>
        <p:txBody>
          <a:bodyPr wrap="none" lIns="10" tIns="4" rIns="10" bIns="4" anchor="ctr"/>
          <a:lstStyle>
            <a:lvl1pPr defTabSz="839788">
              <a:defRPr sz="2400">
                <a:solidFill>
                  <a:schemeClr val="tx1"/>
                </a:solidFill>
                <a:latin typeface="LindeDaxPowerPoint" panose="020B0500000000020000" pitchFamily="34" charset="0"/>
              </a:defRPr>
            </a:lvl1pPr>
            <a:lvl2pPr marL="420688" defTabSz="839788">
              <a:defRPr sz="2400">
                <a:solidFill>
                  <a:schemeClr val="tx1"/>
                </a:solidFill>
                <a:latin typeface="LindeDaxPowerPoint" panose="020B0500000000020000" pitchFamily="34" charset="0"/>
              </a:defRPr>
            </a:lvl2pPr>
            <a:lvl3pPr marL="839788" defTabSz="839788">
              <a:defRPr sz="2400">
                <a:solidFill>
                  <a:schemeClr val="tx1"/>
                </a:solidFill>
                <a:latin typeface="LindeDaxPowerPoint" panose="020B0500000000020000" pitchFamily="34" charset="0"/>
              </a:defRPr>
            </a:lvl3pPr>
            <a:lvl4pPr marL="1258888" defTabSz="839788">
              <a:defRPr sz="2400">
                <a:solidFill>
                  <a:schemeClr val="tx1"/>
                </a:solidFill>
                <a:latin typeface="LindeDaxPowerPoint" panose="020B0500000000020000" pitchFamily="34" charset="0"/>
              </a:defRPr>
            </a:lvl4pPr>
            <a:lvl5pPr marL="1679575" defTabSz="839788">
              <a:defRPr sz="2400">
                <a:solidFill>
                  <a:schemeClr val="tx1"/>
                </a:solidFill>
                <a:latin typeface="LindeDaxPowerPoint" panose="020B0500000000020000" pitchFamily="34" charset="0"/>
              </a:defRPr>
            </a:lvl5pPr>
            <a:lvl6pPr marL="2136775" defTabSz="839788" fontAlgn="base">
              <a:spcBef>
                <a:spcPct val="0"/>
              </a:spcBef>
              <a:spcAft>
                <a:spcPct val="0"/>
              </a:spcAft>
              <a:defRPr sz="2400">
                <a:solidFill>
                  <a:schemeClr val="tx1"/>
                </a:solidFill>
                <a:latin typeface="LindeDaxPowerPoint" panose="020B0500000000020000" pitchFamily="34" charset="0"/>
              </a:defRPr>
            </a:lvl6pPr>
            <a:lvl7pPr marL="2593975" defTabSz="839788" fontAlgn="base">
              <a:spcBef>
                <a:spcPct val="0"/>
              </a:spcBef>
              <a:spcAft>
                <a:spcPct val="0"/>
              </a:spcAft>
              <a:defRPr sz="2400">
                <a:solidFill>
                  <a:schemeClr val="tx1"/>
                </a:solidFill>
                <a:latin typeface="LindeDaxPowerPoint" panose="020B0500000000020000" pitchFamily="34" charset="0"/>
              </a:defRPr>
            </a:lvl7pPr>
            <a:lvl8pPr marL="3051175" defTabSz="839788" fontAlgn="base">
              <a:spcBef>
                <a:spcPct val="0"/>
              </a:spcBef>
              <a:spcAft>
                <a:spcPct val="0"/>
              </a:spcAft>
              <a:defRPr sz="2400">
                <a:solidFill>
                  <a:schemeClr val="tx1"/>
                </a:solidFill>
                <a:latin typeface="LindeDaxPowerPoint" panose="020B0500000000020000" pitchFamily="34" charset="0"/>
              </a:defRPr>
            </a:lvl8pPr>
            <a:lvl9pPr marL="3508375" defTabSz="839788" fontAlgn="base">
              <a:spcBef>
                <a:spcPct val="0"/>
              </a:spcBef>
              <a:spcAft>
                <a:spcPct val="0"/>
              </a:spcAft>
              <a:defRPr sz="2400">
                <a:solidFill>
                  <a:schemeClr val="tx1"/>
                </a:solidFill>
                <a:latin typeface="LindeDaxPowerPoint" panose="020B0500000000020000" pitchFamily="34" charset="0"/>
              </a:defRPr>
            </a:lvl9pPr>
          </a:lstStyle>
          <a:p>
            <a:pPr algn="ctr" eaLnBrk="0" hangingPunct="0">
              <a:lnSpc>
                <a:spcPct val="100000"/>
              </a:lnSpc>
            </a:pPr>
            <a:r>
              <a:rPr lang="en-US" altLang="en-US" sz="700">
                <a:solidFill>
                  <a:schemeClr val="bg1"/>
                </a:solidFill>
                <a:latin typeface="+mn-lt"/>
              </a:rPr>
              <a:t>22</a:t>
            </a:r>
            <a:endParaRPr lang="en-US" altLang="en-US" sz="700" b="0">
              <a:solidFill>
                <a:schemeClr val="bg1"/>
              </a:solidFill>
              <a:latin typeface="+mn-lt"/>
            </a:endParaRPr>
          </a:p>
        </p:txBody>
      </p:sp>
      <p:sp>
        <p:nvSpPr>
          <p:cNvPr id="152" name="Rectangle 17">
            <a:extLst>
              <a:ext uri="{FF2B5EF4-FFF2-40B4-BE49-F238E27FC236}">
                <a16:creationId xmlns:a16="http://schemas.microsoft.com/office/drawing/2014/main" id="{932C8811-A2B0-5686-D4A7-8C45C7A113D6}"/>
              </a:ext>
            </a:extLst>
          </p:cNvPr>
          <p:cNvSpPr>
            <a:spLocks noChangeArrowheads="1"/>
          </p:cNvSpPr>
          <p:nvPr/>
        </p:nvSpPr>
        <p:spPr bwMode="auto">
          <a:xfrm>
            <a:off x="7361182" y="1676400"/>
            <a:ext cx="232164" cy="185314"/>
          </a:xfrm>
          <a:prstGeom prst="rect">
            <a:avLst/>
          </a:prstGeom>
          <a:solidFill>
            <a:srgbClr val="336699"/>
          </a:solidFill>
          <a:ln w="12700">
            <a:solidFill>
              <a:schemeClr val="bg1"/>
            </a:solidFill>
            <a:miter lim="800000"/>
            <a:headEnd/>
            <a:tailEnd/>
          </a:ln>
          <a:effectLst/>
          <a:extLst>
            <a:ext uri="{AF507438-7753-43E0-B8FC-AC1667EBCBE1}">
              <a14:hiddenEffects xmlns:a14="http://schemas.microsoft.com/office/drawing/2010/main">
                <a:effectLst>
                  <a:outerShdw dist="17961" dir="2700000" algn="ctr" rotWithShape="0">
                    <a:schemeClr val="bg1">
                      <a:gamma/>
                      <a:shade val="60000"/>
                      <a:invGamma/>
                    </a:schemeClr>
                  </a:outerShdw>
                </a:effectLst>
              </a14:hiddenEffects>
            </a:ext>
          </a:extLst>
        </p:spPr>
        <p:txBody>
          <a:bodyPr wrap="none" lIns="10" tIns="4" rIns="10" bIns="4" anchor="ctr"/>
          <a:lstStyle>
            <a:lvl1pPr defTabSz="839788">
              <a:defRPr sz="2400">
                <a:solidFill>
                  <a:schemeClr val="tx1"/>
                </a:solidFill>
                <a:latin typeface="LindeDaxPowerPoint" panose="020B0500000000020000" pitchFamily="34" charset="0"/>
              </a:defRPr>
            </a:lvl1pPr>
            <a:lvl2pPr marL="420688" defTabSz="839788">
              <a:defRPr sz="2400">
                <a:solidFill>
                  <a:schemeClr val="tx1"/>
                </a:solidFill>
                <a:latin typeface="LindeDaxPowerPoint" panose="020B0500000000020000" pitchFamily="34" charset="0"/>
              </a:defRPr>
            </a:lvl2pPr>
            <a:lvl3pPr marL="839788" defTabSz="839788">
              <a:defRPr sz="2400">
                <a:solidFill>
                  <a:schemeClr val="tx1"/>
                </a:solidFill>
                <a:latin typeface="LindeDaxPowerPoint" panose="020B0500000000020000" pitchFamily="34" charset="0"/>
              </a:defRPr>
            </a:lvl3pPr>
            <a:lvl4pPr marL="1258888" defTabSz="839788">
              <a:defRPr sz="2400">
                <a:solidFill>
                  <a:schemeClr val="tx1"/>
                </a:solidFill>
                <a:latin typeface="LindeDaxPowerPoint" panose="020B0500000000020000" pitchFamily="34" charset="0"/>
              </a:defRPr>
            </a:lvl4pPr>
            <a:lvl5pPr marL="1679575" defTabSz="839788">
              <a:defRPr sz="2400">
                <a:solidFill>
                  <a:schemeClr val="tx1"/>
                </a:solidFill>
                <a:latin typeface="LindeDaxPowerPoint" panose="020B0500000000020000" pitchFamily="34" charset="0"/>
              </a:defRPr>
            </a:lvl5pPr>
            <a:lvl6pPr marL="2136775" defTabSz="839788" fontAlgn="base">
              <a:spcBef>
                <a:spcPct val="0"/>
              </a:spcBef>
              <a:spcAft>
                <a:spcPct val="0"/>
              </a:spcAft>
              <a:defRPr sz="2400">
                <a:solidFill>
                  <a:schemeClr val="tx1"/>
                </a:solidFill>
                <a:latin typeface="LindeDaxPowerPoint" panose="020B0500000000020000" pitchFamily="34" charset="0"/>
              </a:defRPr>
            </a:lvl6pPr>
            <a:lvl7pPr marL="2593975" defTabSz="839788" fontAlgn="base">
              <a:spcBef>
                <a:spcPct val="0"/>
              </a:spcBef>
              <a:spcAft>
                <a:spcPct val="0"/>
              </a:spcAft>
              <a:defRPr sz="2400">
                <a:solidFill>
                  <a:schemeClr val="tx1"/>
                </a:solidFill>
                <a:latin typeface="LindeDaxPowerPoint" panose="020B0500000000020000" pitchFamily="34" charset="0"/>
              </a:defRPr>
            </a:lvl7pPr>
            <a:lvl8pPr marL="3051175" defTabSz="839788" fontAlgn="base">
              <a:spcBef>
                <a:spcPct val="0"/>
              </a:spcBef>
              <a:spcAft>
                <a:spcPct val="0"/>
              </a:spcAft>
              <a:defRPr sz="2400">
                <a:solidFill>
                  <a:schemeClr val="tx1"/>
                </a:solidFill>
                <a:latin typeface="LindeDaxPowerPoint" panose="020B0500000000020000" pitchFamily="34" charset="0"/>
              </a:defRPr>
            </a:lvl8pPr>
            <a:lvl9pPr marL="3508375" defTabSz="839788" fontAlgn="base">
              <a:spcBef>
                <a:spcPct val="0"/>
              </a:spcBef>
              <a:spcAft>
                <a:spcPct val="0"/>
              </a:spcAft>
              <a:defRPr sz="2400">
                <a:solidFill>
                  <a:schemeClr val="tx1"/>
                </a:solidFill>
                <a:latin typeface="LindeDaxPowerPoint" panose="020B0500000000020000" pitchFamily="34" charset="0"/>
              </a:defRPr>
            </a:lvl9pPr>
          </a:lstStyle>
          <a:p>
            <a:pPr algn="ctr" eaLnBrk="0" hangingPunct="0">
              <a:lnSpc>
                <a:spcPct val="100000"/>
              </a:lnSpc>
            </a:pPr>
            <a:r>
              <a:rPr lang="en-US" altLang="en-US" sz="700">
                <a:solidFill>
                  <a:schemeClr val="bg1"/>
                </a:solidFill>
                <a:latin typeface="+mn-lt"/>
              </a:rPr>
              <a:t>24</a:t>
            </a:r>
            <a:endParaRPr lang="en-US" altLang="en-US" sz="700" b="0">
              <a:solidFill>
                <a:schemeClr val="bg1"/>
              </a:solidFill>
              <a:latin typeface="+mn-lt"/>
            </a:endParaRPr>
          </a:p>
        </p:txBody>
      </p:sp>
      <p:sp>
        <p:nvSpPr>
          <p:cNvPr id="153" name="Rectangle 17">
            <a:extLst>
              <a:ext uri="{FF2B5EF4-FFF2-40B4-BE49-F238E27FC236}">
                <a16:creationId xmlns:a16="http://schemas.microsoft.com/office/drawing/2014/main" id="{E804F39D-D725-9A84-45B7-A403A03B396F}"/>
              </a:ext>
            </a:extLst>
          </p:cNvPr>
          <p:cNvSpPr>
            <a:spLocks noChangeArrowheads="1"/>
          </p:cNvSpPr>
          <p:nvPr/>
        </p:nvSpPr>
        <p:spPr bwMode="auto">
          <a:xfrm>
            <a:off x="7604298" y="1676400"/>
            <a:ext cx="232164" cy="185314"/>
          </a:xfrm>
          <a:prstGeom prst="rect">
            <a:avLst/>
          </a:prstGeom>
          <a:solidFill>
            <a:srgbClr val="336699"/>
          </a:solidFill>
          <a:ln w="12700">
            <a:solidFill>
              <a:schemeClr val="bg1"/>
            </a:solidFill>
            <a:miter lim="800000"/>
            <a:headEnd/>
            <a:tailEnd/>
          </a:ln>
          <a:effectLst/>
          <a:extLst>
            <a:ext uri="{AF507438-7753-43E0-B8FC-AC1667EBCBE1}">
              <a14:hiddenEffects xmlns:a14="http://schemas.microsoft.com/office/drawing/2010/main">
                <a:effectLst>
                  <a:outerShdw dist="17961" dir="2700000" algn="ctr" rotWithShape="0">
                    <a:schemeClr val="bg1">
                      <a:gamma/>
                      <a:shade val="60000"/>
                      <a:invGamma/>
                    </a:schemeClr>
                  </a:outerShdw>
                </a:effectLst>
              </a14:hiddenEffects>
            </a:ext>
          </a:extLst>
        </p:spPr>
        <p:txBody>
          <a:bodyPr wrap="none" lIns="10" tIns="4" rIns="10" bIns="4" anchor="ctr"/>
          <a:lstStyle>
            <a:lvl1pPr defTabSz="839788">
              <a:defRPr sz="2400">
                <a:solidFill>
                  <a:schemeClr val="tx1"/>
                </a:solidFill>
                <a:latin typeface="LindeDaxPowerPoint" panose="020B0500000000020000" pitchFamily="34" charset="0"/>
              </a:defRPr>
            </a:lvl1pPr>
            <a:lvl2pPr marL="420688" defTabSz="839788">
              <a:defRPr sz="2400">
                <a:solidFill>
                  <a:schemeClr val="tx1"/>
                </a:solidFill>
                <a:latin typeface="LindeDaxPowerPoint" panose="020B0500000000020000" pitchFamily="34" charset="0"/>
              </a:defRPr>
            </a:lvl2pPr>
            <a:lvl3pPr marL="839788" defTabSz="839788">
              <a:defRPr sz="2400">
                <a:solidFill>
                  <a:schemeClr val="tx1"/>
                </a:solidFill>
                <a:latin typeface="LindeDaxPowerPoint" panose="020B0500000000020000" pitchFamily="34" charset="0"/>
              </a:defRPr>
            </a:lvl3pPr>
            <a:lvl4pPr marL="1258888" defTabSz="839788">
              <a:defRPr sz="2400">
                <a:solidFill>
                  <a:schemeClr val="tx1"/>
                </a:solidFill>
                <a:latin typeface="LindeDaxPowerPoint" panose="020B0500000000020000" pitchFamily="34" charset="0"/>
              </a:defRPr>
            </a:lvl4pPr>
            <a:lvl5pPr marL="1679575" defTabSz="839788">
              <a:defRPr sz="2400">
                <a:solidFill>
                  <a:schemeClr val="tx1"/>
                </a:solidFill>
                <a:latin typeface="LindeDaxPowerPoint" panose="020B0500000000020000" pitchFamily="34" charset="0"/>
              </a:defRPr>
            </a:lvl5pPr>
            <a:lvl6pPr marL="2136775" defTabSz="839788" fontAlgn="base">
              <a:spcBef>
                <a:spcPct val="0"/>
              </a:spcBef>
              <a:spcAft>
                <a:spcPct val="0"/>
              </a:spcAft>
              <a:defRPr sz="2400">
                <a:solidFill>
                  <a:schemeClr val="tx1"/>
                </a:solidFill>
                <a:latin typeface="LindeDaxPowerPoint" panose="020B0500000000020000" pitchFamily="34" charset="0"/>
              </a:defRPr>
            </a:lvl6pPr>
            <a:lvl7pPr marL="2593975" defTabSz="839788" fontAlgn="base">
              <a:spcBef>
                <a:spcPct val="0"/>
              </a:spcBef>
              <a:spcAft>
                <a:spcPct val="0"/>
              </a:spcAft>
              <a:defRPr sz="2400">
                <a:solidFill>
                  <a:schemeClr val="tx1"/>
                </a:solidFill>
                <a:latin typeface="LindeDaxPowerPoint" panose="020B0500000000020000" pitchFamily="34" charset="0"/>
              </a:defRPr>
            </a:lvl7pPr>
            <a:lvl8pPr marL="3051175" defTabSz="839788" fontAlgn="base">
              <a:spcBef>
                <a:spcPct val="0"/>
              </a:spcBef>
              <a:spcAft>
                <a:spcPct val="0"/>
              </a:spcAft>
              <a:defRPr sz="2400">
                <a:solidFill>
                  <a:schemeClr val="tx1"/>
                </a:solidFill>
                <a:latin typeface="LindeDaxPowerPoint" panose="020B0500000000020000" pitchFamily="34" charset="0"/>
              </a:defRPr>
            </a:lvl8pPr>
            <a:lvl9pPr marL="3508375" defTabSz="839788" fontAlgn="base">
              <a:spcBef>
                <a:spcPct val="0"/>
              </a:spcBef>
              <a:spcAft>
                <a:spcPct val="0"/>
              </a:spcAft>
              <a:defRPr sz="2400">
                <a:solidFill>
                  <a:schemeClr val="tx1"/>
                </a:solidFill>
                <a:latin typeface="LindeDaxPowerPoint" panose="020B0500000000020000" pitchFamily="34" charset="0"/>
              </a:defRPr>
            </a:lvl9pPr>
          </a:lstStyle>
          <a:p>
            <a:pPr algn="ctr" eaLnBrk="0" hangingPunct="0">
              <a:lnSpc>
                <a:spcPct val="100000"/>
              </a:lnSpc>
            </a:pPr>
            <a:r>
              <a:rPr lang="en-US" altLang="en-US" sz="700">
                <a:solidFill>
                  <a:schemeClr val="bg1"/>
                </a:solidFill>
                <a:latin typeface="+mn-lt"/>
              </a:rPr>
              <a:t>2</a:t>
            </a:r>
            <a:endParaRPr lang="en-US" altLang="en-US" sz="700" b="0">
              <a:solidFill>
                <a:schemeClr val="bg1"/>
              </a:solidFill>
              <a:latin typeface="+mn-lt"/>
            </a:endParaRPr>
          </a:p>
        </p:txBody>
      </p:sp>
      <p:sp>
        <p:nvSpPr>
          <p:cNvPr id="154" name="Rectangle 17">
            <a:extLst>
              <a:ext uri="{FF2B5EF4-FFF2-40B4-BE49-F238E27FC236}">
                <a16:creationId xmlns:a16="http://schemas.microsoft.com/office/drawing/2014/main" id="{3DC52658-8913-F2B3-9F17-E5711029E2D1}"/>
              </a:ext>
            </a:extLst>
          </p:cNvPr>
          <p:cNvSpPr>
            <a:spLocks noChangeArrowheads="1"/>
          </p:cNvSpPr>
          <p:nvPr/>
        </p:nvSpPr>
        <p:spPr bwMode="auto">
          <a:xfrm>
            <a:off x="7847414" y="1676400"/>
            <a:ext cx="232164" cy="185314"/>
          </a:xfrm>
          <a:prstGeom prst="rect">
            <a:avLst/>
          </a:prstGeom>
          <a:solidFill>
            <a:srgbClr val="336699"/>
          </a:solidFill>
          <a:ln w="12700">
            <a:solidFill>
              <a:schemeClr val="bg1"/>
            </a:solidFill>
            <a:miter lim="800000"/>
            <a:headEnd/>
            <a:tailEnd/>
          </a:ln>
          <a:effectLst/>
          <a:extLst>
            <a:ext uri="{AF507438-7753-43E0-B8FC-AC1667EBCBE1}">
              <a14:hiddenEffects xmlns:a14="http://schemas.microsoft.com/office/drawing/2010/main">
                <a:effectLst>
                  <a:outerShdw dist="17961" dir="2700000" algn="ctr" rotWithShape="0">
                    <a:schemeClr val="bg1">
                      <a:gamma/>
                      <a:shade val="60000"/>
                      <a:invGamma/>
                    </a:schemeClr>
                  </a:outerShdw>
                </a:effectLst>
              </a14:hiddenEffects>
            </a:ext>
          </a:extLst>
        </p:spPr>
        <p:txBody>
          <a:bodyPr wrap="none" lIns="10" tIns="4" rIns="10" bIns="4" anchor="ctr"/>
          <a:lstStyle>
            <a:lvl1pPr defTabSz="839788">
              <a:defRPr sz="2400">
                <a:solidFill>
                  <a:schemeClr val="tx1"/>
                </a:solidFill>
                <a:latin typeface="LindeDaxPowerPoint" panose="020B0500000000020000" pitchFamily="34" charset="0"/>
              </a:defRPr>
            </a:lvl1pPr>
            <a:lvl2pPr marL="420688" defTabSz="839788">
              <a:defRPr sz="2400">
                <a:solidFill>
                  <a:schemeClr val="tx1"/>
                </a:solidFill>
                <a:latin typeface="LindeDaxPowerPoint" panose="020B0500000000020000" pitchFamily="34" charset="0"/>
              </a:defRPr>
            </a:lvl2pPr>
            <a:lvl3pPr marL="839788" defTabSz="839788">
              <a:defRPr sz="2400">
                <a:solidFill>
                  <a:schemeClr val="tx1"/>
                </a:solidFill>
                <a:latin typeface="LindeDaxPowerPoint" panose="020B0500000000020000" pitchFamily="34" charset="0"/>
              </a:defRPr>
            </a:lvl3pPr>
            <a:lvl4pPr marL="1258888" defTabSz="839788">
              <a:defRPr sz="2400">
                <a:solidFill>
                  <a:schemeClr val="tx1"/>
                </a:solidFill>
                <a:latin typeface="LindeDaxPowerPoint" panose="020B0500000000020000" pitchFamily="34" charset="0"/>
              </a:defRPr>
            </a:lvl4pPr>
            <a:lvl5pPr marL="1679575" defTabSz="839788">
              <a:defRPr sz="2400">
                <a:solidFill>
                  <a:schemeClr val="tx1"/>
                </a:solidFill>
                <a:latin typeface="LindeDaxPowerPoint" panose="020B0500000000020000" pitchFamily="34" charset="0"/>
              </a:defRPr>
            </a:lvl5pPr>
            <a:lvl6pPr marL="2136775" defTabSz="839788" fontAlgn="base">
              <a:spcBef>
                <a:spcPct val="0"/>
              </a:spcBef>
              <a:spcAft>
                <a:spcPct val="0"/>
              </a:spcAft>
              <a:defRPr sz="2400">
                <a:solidFill>
                  <a:schemeClr val="tx1"/>
                </a:solidFill>
                <a:latin typeface="LindeDaxPowerPoint" panose="020B0500000000020000" pitchFamily="34" charset="0"/>
              </a:defRPr>
            </a:lvl6pPr>
            <a:lvl7pPr marL="2593975" defTabSz="839788" fontAlgn="base">
              <a:spcBef>
                <a:spcPct val="0"/>
              </a:spcBef>
              <a:spcAft>
                <a:spcPct val="0"/>
              </a:spcAft>
              <a:defRPr sz="2400">
                <a:solidFill>
                  <a:schemeClr val="tx1"/>
                </a:solidFill>
                <a:latin typeface="LindeDaxPowerPoint" panose="020B0500000000020000" pitchFamily="34" charset="0"/>
              </a:defRPr>
            </a:lvl7pPr>
            <a:lvl8pPr marL="3051175" defTabSz="839788" fontAlgn="base">
              <a:spcBef>
                <a:spcPct val="0"/>
              </a:spcBef>
              <a:spcAft>
                <a:spcPct val="0"/>
              </a:spcAft>
              <a:defRPr sz="2400">
                <a:solidFill>
                  <a:schemeClr val="tx1"/>
                </a:solidFill>
                <a:latin typeface="LindeDaxPowerPoint" panose="020B0500000000020000" pitchFamily="34" charset="0"/>
              </a:defRPr>
            </a:lvl8pPr>
            <a:lvl9pPr marL="3508375" defTabSz="839788" fontAlgn="base">
              <a:spcBef>
                <a:spcPct val="0"/>
              </a:spcBef>
              <a:spcAft>
                <a:spcPct val="0"/>
              </a:spcAft>
              <a:defRPr sz="2400">
                <a:solidFill>
                  <a:schemeClr val="tx1"/>
                </a:solidFill>
                <a:latin typeface="LindeDaxPowerPoint" panose="020B0500000000020000" pitchFamily="34" charset="0"/>
              </a:defRPr>
            </a:lvl9pPr>
          </a:lstStyle>
          <a:p>
            <a:pPr algn="ctr" eaLnBrk="0" hangingPunct="0">
              <a:lnSpc>
                <a:spcPct val="100000"/>
              </a:lnSpc>
            </a:pPr>
            <a:r>
              <a:rPr lang="en-US" altLang="en-US" sz="700">
                <a:solidFill>
                  <a:schemeClr val="bg1"/>
                </a:solidFill>
                <a:latin typeface="+mn-lt"/>
              </a:rPr>
              <a:t>4</a:t>
            </a:r>
            <a:endParaRPr lang="en-US" altLang="en-US" sz="700" b="0">
              <a:solidFill>
                <a:schemeClr val="bg1"/>
              </a:solidFill>
              <a:latin typeface="+mn-lt"/>
            </a:endParaRPr>
          </a:p>
        </p:txBody>
      </p:sp>
      <p:sp>
        <p:nvSpPr>
          <p:cNvPr id="155" name="Rectangle 17">
            <a:extLst>
              <a:ext uri="{FF2B5EF4-FFF2-40B4-BE49-F238E27FC236}">
                <a16:creationId xmlns:a16="http://schemas.microsoft.com/office/drawing/2014/main" id="{D7782881-5C87-86EA-5B1B-5C5839E7668E}"/>
              </a:ext>
            </a:extLst>
          </p:cNvPr>
          <p:cNvSpPr>
            <a:spLocks noChangeArrowheads="1"/>
          </p:cNvSpPr>
          <p:nvPr/>
        </p:nvSpPr>
        <p:spPr bwMode="auto">
          <a:xfrm>
            <a:off x="8090530" y="1676400"/>
            <a:ext cx="232164" cy="185314"/>
          </a:xfrm>
          <a:prstGeom prst="rect">
            <a:avLst/>
          </a:prstGeom>
          <a:solidFill>
            <a:srgbClr val="336699"/>
          </a:solidFill>
          <a:ln w="12700">
            <a:solidFill>
              <a:schemeClr val="bg1"/>
            </a:solidFill>
            <a:miter lim="800000"/>
            <a:headEnd/>
            <a:tailEnd/>
          </a:ln>
          <a:effectLst/>
          <a:extLst>
            <a:ext uri="{AF507438-7753-43E0-B8FC-AC1667EBCBE1}">
              <a14:hiddenEffects xmlns:a14="http://schemas.microsoft.com/office/drawing/2010/main">
                <a:effectLst>
                  <a:outerShdw dist="17961" dir="2700000" algn="ctr" rotWithShape="0">
                    <a:schemeClr val="bg1">
                      <a:gamma/>
                      <a:shade val="60000"/>
                      <a:invGamma/>
                    </a:schemeClr>
                  </a:outerShdw>
                </a:effectLst>
              </a14:hiddenEffects>
            </a:ext>
          </a:extLst>
        </p:spPr>
        <p:txBody>
          <a:bodyPr wrap="none" lIns="10" tIns="4" rIns="10" bIns="4" anchor="ctr"/>
          <a:lstStyle>
            <a:lvl1pPr defTabSz="839788">
              <a:defRPr sz="2400">
                <a:solidFill>
                  <a:schemeClr val="tx1"/>
                </a:solidFill>
                <a:latin typeface="LindeDaxPowerPoint" panose="020B0500000000020000" pitchFamily="34" charset="0"/>
              </a:defRPr>
            </a:lvl1pPr>
            <a:lvl2pPr marL="420688" defTabSz="839788">
              <a:defRPr sz="2400">
                <a:solidFill>
                  <a:schemeClr val="tx1"/>
                </a:solidFill>
                <a:latin typeface="LindeDaxPowerPoint" panose="020B0500000000020000" pitchFamily="34" charset="0"/>
              </a:defRPr>
            </a:lvl2pPr>
            <a:lvl3pPr marL="839788" defTabSz="839788">
              <a:defRPr sz="2400">
                <a:solidFill>
                  <a:schemeClr val="tx1"/>
                </a:solidFill>
                <a:latin typeface="LindeDaxPowerPoint" panose="020B0500000000020000" pitchFamily="34" charset="0"/>
              </a:defRPr>
            </a:lvl3pPr>
            <a:lvl4pPr marL="1258888" defTabSz="839788">
              <a:defRPr sz="2400">
                <a:solidFill>
                  <a:schemeClr val="tx1"/>
                </a:solidFill>
                <a:latin typeface="LindeDaxPowerPoint" panose="020B0500000000020000" pitchFamily="34" charset="0"/>
              </a:defRPr>
            </a:lvl4pPr>
            <a:lvl5pPr marL="1679575" defTabSz="839788">
              <a:defRPr sz="2400">
                <a:solidFill>
                  <a:schemeClr val="tx1"/>
                </a:solidFill>
                <a:latin typeface="LindeDaxPowerPoint" panose="020B0500000000020000" pitchFamily="34" charset="0"/>
              </a:defRPr>
            </a:lvl5pPr>
            <a:lvl6pPr marL="2136775" defTabSz="839788" fontAlgn="base">
              <a:spcBef>
                <a:spcPct val="0"/>
              </a:spcBef>
              <a:spcAft>
                <a:spcPct val="0"/>
              </a:spcAft>
              <a:defRPr sz="2400">
                <a:solidFill>
                  <a:schemeClr val="tx1"/>
                </a:solidFill>
                <a:latin typeface="LindeDaxPowerPoint" panose="020B0500000000020000" pitchFamily="34" charset="0"/>
              </a:defRPr>
            </a:lvl6pPr>
            <a:lvl7pPr marL="2593975" defTabSz="839788" fontAlgn="base">
              <a:spcBef>
                <a:spcPct val="0"/>
              </a:spcBef>
              <a:spcAft>
                <a:spcPct val="0"/>
              </a:spcAft>
              <a:defRPr sz="2400">
                <a:solidFill>
                  <a:schemeClr val="tx1"/>
                </a:solidFill>
                <a:latin typeface="LindeDaxPowerPoint" panose="020B0500000000020000" pitchFamily="34" charset="0"/>
              </a:defRPr>
            </a:lvl7pPr>
            <a:lvl8pPr marL="3051175" defTabSz="839788" fontAlgn="base">
              <a:spcBef>
                <a:spcPct val="0"/>
              </a:spcBef>
              <a:spcAft>
                <a:spcPct val="0"/>
              </a:spcAft>
              <a:defRPr sz="2400">
                <a:solidFill>
                  <a:schemeClr val="tx1"/>
                </a:solidFill>
                <a:latin typeface="LindeDaxPowerPoint" panose="020B0500000000020000" pitchFamily="34" charset="0"/>
              </a:defRPr>
            </a:lvl8pPr>
            <a:lvl9pPr marL="3508375" defTabSz="839788" fontAlgn="base">
              <a:spcBef>
                <a:spcPct val="0"/>
              </a:spcBef>
              <a:spcAft>
                <a:spcPct val="0"/>
              </a:spcAft>
              <a:defRPr sz="2400">
                <a:solidFill>
                  <a:schemeClr val="tx1"/>
                </a:solidFill>
                <a:latin typeface="LindeDaxPowerPoint" panose="020B0500000000020000" pitchFamily="34" charset="0"/>
              </a:defRPr>
            </a:lvl9pPr>
          </a:lstStyle>
          <a:p>
            <a:pPr algn="ctr" eaLnBrk="0" hangingPunct="0">
              <a:lnSpc>
                <a:spcPct val="100000"/>
              </a:lnSpc>
            </a:pPr>
            <a:r>
              <a:rPr lang="en-US" altLang="en-US" sz="700">
                <a:solidFill>
                  <a:schemeClr val="bg1"/>
                </a:solidFill>
                <a:latin typeface="+mn-lt"/>
              </a:rPr>
              <a:t>6</a:t>
            </a:r>
            <a:endParaRPr lang="en-US" altLang="en-US" sz="700" b="0">
              <a:solidFill>
                <a:schemeClr val="bg1"/>
              </a:solidFill>
              <a:latin typeface="+mn-lt"/>
            </a:endParaRPr>
          </a:p>
        </p:txBody>
      </p:sp>
      <p:sp>
        <p:nvSpPr>
          <p:cNvPr id="156" name="Rectangle 17">
            <a:extLst>
              <a:ext uri="{FF2B5EF4-FFF2-40B4-BE49-F238E27FC236}">
                <a16:creationId xmlns:a16="http://schemas.microsoft.com/office/drawing/2014/main" id="{C7D36B2D-480B-AE14-67C5-F508D81C1DB2}"/>
              </a:ext>
            </a:extLst>
          </p:cNvPr>
          <p:cNvSpPr>
            <a:spLocks noChangeArrowheads="1"/>
          </p:cNvSpPr>
          <p:nvPr/>
        </p:nvSpPr>
        <p:spPr bwMode="auto">
          <a:xfrm>
            <a:off x="8333646" y="1676400"/>
            <a:ext cx="232164" cy="185314"/>
          </a:xfrm>
          <a:prstGeom prst="rect">
            <a:avLst/>
          </a:prstGeom>
          <a:solidFill>
            <a:srgbClr val="336699"/>
          </a:solidFill>
          <a:ln w="12700">
            <a:solidFill>
              <a:schemeClr val="bg1"/>
            </a:solidFill>
            <a:miter lim="800000"/>
            <a:headEnd/>
            <a:tailEnd/>
          </a:ln>
          <a:effectLst/>
          <a:extLst>
            <a:ext uri="{AF507438-7753-43E0-B8FC-AC1667EBCBE1}">
              <a14:hiddenEffects xmlns:a14="http://schemas.microsoft.com/office/drawing/2010/main">
                <a:effectLst>
                  <a:outerShdw dist="17961" dir="2700000" algn="ctr" rotWithShape="0">
                    <a:schemeClr val="bg1">
                      <a:gamma/>
                      <a:shade val="60000"/>
                      <a:invGamma/>
                    </a:schemeClr>
                  </a:outerShdw>
                </a:effectLst>
              </a14:hiddenEffects>
            </a:ext>
          </a:extLst>
        </p:spPr>
        <p:txBody>
          <a:bodyPr wrap="none" lIns="10" tIns="4" rIns="10" bIns="4" anchor="ctr"/>
          <a:lstStyle>
            <a:lvl1pPr defTabSz="839788">
              <a:defRPr sz="2400">
                <a:solidFill>
                  <a:schemeClr val="tx1"/>
                </a:solidFill>
                <a:latin typeface="LindeDaxPowerPoint" panose="020B0500000000020000" pitchFamily="34" charset="0"/>
              </a:defRPr>
            </a:lvl1pPr>
            <a:lvl2pPr marL="420688" defTabSz="839788">
              <a:defRPr sz="2400">
                <a:solidFill>
                  <a:schemeClr val="tx1"/>
                </a:solidFill>
                <a:latin typeface="LindeDaxPowerPoint" panose="020B0500000000020000" pitchFamily="34" charset="0"/>
              </a:defRPr>
            </a:lvl2pPr>
            <a:lvl3pPr marL="839788" defTabSz="839788">
              <a:defRPr sz="2400">
                <a:solidFill>
                  <a:schemeClr val="tx1"/>
                </a:solidFill>
                <a:latin typeface="LindeDaxPowerPoint" panose="020B0500000000020000" pitchFamily="34" charset="0"/>
              </a:defRPr>
            </a:lvl3pPr>
            <a:lvl4pPr marL="1258888" defTabSz="839788">
              <a:defRPr sz="2400">
                <a:solidFill>
                  <a:schemeClr val="tx1"/>
                </a:solidFill>
                <a:latin typeface="LindeDaxPowerPoint" panose="020B0500000000020000" pitchFamily="34" charset="0"/>
              </a:defRPr>
            </a:lvl4pPr>
            <a:lvl5pPr marL="1679575" defTabSz="839788">
              <a:defRPr sz="2400">
                <a:solidFill>
                  <a:schemeClr val="tx1"/>
                </a:solidFill>
                <a:latin typeface="LindeDaxPowerPoint" panose="020B0500000000020000" pitchFamily="34" charset="0"/>
              </a:defRPr>
            </a:lvl5pPr>
            <a:lvl6pPr marL="2136775" defTabSz="839788" fontAlgn="base">
              <a:spcBef>
                <a:spcPct val="0"/>
              </a:spcBef>
              <a:spcAft>
                <a:spcPct val="0"/>
              </a:spcAft>
              <a:defRPr sz="2400">
                <a:solidFill>
                  <a:schemeClr val="tx1"/>
                </a:solidFill>
                <a:latin typeface="LindeDaxPowerPoint" panose="020B0500000000020000" pitchFamily="34" charset="0"/>
              </a:defRPr>
            </a:lvl6pPr>
            <a:lvl7pPr marL="2593975" defTabSz="839788" fontAlgn="base">
              <a:spcBef>
                <a:spcPct val="0"/>
              </a:spcBef>
              <a:spcAft>
                <a:spcPct val="0"/>
              </a:spcAft>
              <a:defRPr sz="2400">
                <a:solidFill>
                  <a:schemeClr val="tx1"/>
                </a:solidFill>
                <a:latin typeface="LindeDaxPowerPoint" panose="020B0500000000020000" pitchFamily="34" charset="0"/>
              </a:defRPr>
            </a:lvl7pPr>
            <a:lvl8pPr marL="3051175" defTabSz="839788" fontAlgn="base">
              <a:spcBef>
                <a:spcPct val="0"/>
              </a:spcBef>
              <a:spcAft>
                <a:spcPct val="0"/>
              </a:spcAft>
              <a:defRPr sz="2400">
                <a:solidFill>
                  <a:schemeClr val="tx1"/>
                </a:solidFill>
                <a:latin typeface="LindeDaxPowerPoint" panose="020B0500000000020000" pitchFamily="34" charset="0"/>
              </a:defRPr>
            </a:lvl8pPr>
            <a:lvl9pPr marL="3508375" defTabSz="839788" fontAlgn="base">
              <a:spcBef>
                <a:spcPct val="0"/>
              </a:spcBef>
              <a:spcAft>
                <a:spcPct val="0"/>
              </a:spcAft>
              <a:defRPr sz="2400">
                <a:solidFill>
                  <a:schemeClr val="tx1"/>
                </a:solidFill>
                <a:latin typeface="LindeDaxPowerPoint" panose="020B0500000000020000" pitchFamily="34" charset="0"/>
              </a:defRPr>
            </a:lvl9pPr>
          </a:lstStyle>
          <a:p>
            <a:pPr algn="ctr" eaLnBrk="0" hangingPunct="0">
              <a:lnSpc>
                <a:spcPct val="100000"/>
              </a:lnSpc>
            </a:pPr>
            <a:r>
              <a:rPr lang="en-US" altLang="en-US" sz="700">
                <a:solidFill>
                  <a:schemeClr val="bg1"/>
                </a:solidFill>
                <a:latin typeface="+mn-lt"/>
              </a:rPr>
              <a:t>8</a:t>
            </a:r>
            <a:endParaRPr lang="en-US" altLang="en-US" sz="700" b="0">
              <a:solidFill>
                <a:schemeClr val="bg1"/>
              </a:solidFill>
              <a:latin typeface="+mn-lt"/>
            </a:endParaRPr>
          </a:p>
        </p:txBody>
      </p:sp>
      <p:sp>
        <p:nvSpPr>
          <p:cNvPr id="157" name="Rectangle 17">
            <a:extLst>
              <a:ext uri="{FF2B5EF4-FFF2-40B4-BE49-F238E27FC236}">
                <a16:creationId xmlns:a16="http://schemas.microsoft.com/office/drawing/2014/main" id="{FC473C77-4122-FE82-E957-F132CEAF5578}"/>
              </a:ext>
            </a:extLst>
          </p:cNvPr>
          <p:cNvSpPr>
            <a:spLocks noChangeArrowheads="1"/>
          </p:cNvSpPr>
          <p:nvPr/>
        </p:nvSpPr>
        <p:spPr bwMode="auto">
          <a:xfrm>
            <a:off x="8569220" y="1676400"/>
            <a:ext cx="232164" cy="185314"/>
          </a:xfrm>
          <a:prstGeom prst="rect">
            <a:avLst/>
          </a:prstGeom>
          <a:solidFill>
            <a:srgbClr val="336699"/>
          </a:solidFill>
          <a:ln w="12700">
            <a:solidFill>
              <a:schemeClr val="bg1"/>
            </a:solidFill>
            <a:miter lim="800000"/>
            <a:headEnd/>
            <a:tailEnd/>
          </a:ln>
          <a:effectLst/>
          <a:extLst>
            <a:ext uri="{AF507438-7753-43E0-B8FC-AC1667EBCBE1}">
              <a14:hiddenEffects xmlns:a14="http://schemas.microsoft.com/office/drawing/2010/main">
                <a:effectLst>
                  <a:outerShdw dist="17961" dir="2700000" algn="ctr" rotWithShape="0">
                    <a:schemeClr val="bg1">
                      <a:gamma/>
                      <a:shade val="60000"/>
                      <a:invGamma/>
                    </a:schemeClr>
                  </a:outerShdw>
                </a:effectLst>
              </a14:hiddenEffects>
            </a:ext>
          </a:extLst>
        </p:spPr>
        <p:txBody>
          <a:bodyPr wrap="none" lIns="10" tIns="4" rIns="10" bIns="4" anchor="ctr"/>
          <a:lstStyle>
            <a:lvl1pPr defTabSz="839788">
              <a:defRPr sz="2400">
                <a:solidFill>
                  <a:schemeClr val="tx1"/>
                </a:solidFill>
                <a:latin typeface="LindeDaxPowerPoint" panose="020B0500000000020000" pitchFamily="34" charset="0"/>
              </a:defRPr>
            </a:lvl1pPr>
            <a:lvl2pPr marL="420688" defTabSz="839788">
              <a:defRPr sz="2400">
                <a:solidFill>
                  <a:schemeClr val="tx1"/>
                </a:solidFill>
                <a:latin typeface="LindeDaxPowerPoint" panose="020B0500000000020000" pitchFamily="34" charset="0"/>
              </a:defRPr>
            </a:lvl2pPr>
            <a:lvl3pPr marL="839788" defTabSz="839788">
              <a:defRPr sz="2400">
                <a:solidFill>
                  <a:schemeClr val="tx1"/>
                </a:solidFill>
                <a:latin typeface="LindeDaxPowerPoint" panose="020B0500000000020000" pitchFamily="34" charset="0"/>
              </a:defRPr>
            </a:lvl3pPr>
            <a:lvl4pPr marL="1258888" defTabSz="839788">
              <a:defRPr sz="2400">
                <a:solidFill>
                  <a:schemeClr val="tx1"/>
                </a:solidFill>
                <a:latin typeface="LindeDaxPowerPoint" panose="020B0500000000020000" pitchFamily="34" charset="0"/>
              </a:defRPr>
            </a:lvl4pPr>
            <a:lvl5pPr marL="1679575" defTabSz="839788">
              <a:defRPr sz="2400">
                <a:solidFill>
                  <a:schemeClr val="tx1"/>
                </a:solidFill>
                <a:latin typeface="LindeDaxPowerPoint" panose="020B0500000000020000" pitchFamily="34" charset="0"/>
              </a:defRPr>
            </a:lvl5pPr>
            <a:lvl6pPr marL="2136775" defTabSz="839788" fontAlgn="base">
              <a:spcBef>
                <a:spcPct val="0"/>
              </a:spcBef>
              <a:spcAft>
                <a:spcPct val="0"/>
              </a:spcAft>
              <a:defRPr sz="2400">
                <a:solidFill>
                  <a:schemeClr val="tx1"/>
                </a:solidFill>
                <a:latin typeface="LindeDaxPowerPoint" panose="020B0500000000020000" pitchFamily="34" charset="0"/>
              </a:defRPr>
            </a:lvl6pPr>
            <a:lvl7pPr marL="2593975" defTabSz="839788" fontAlgn="base">
              <a:spcBef>
                <a:spcPct val="0"/>
              </a:spcBef>
              <a:spcAft>
                <a:spcPct val="0"/>
              </a:spcAft>
              <a:defRPr sz="2400">
                <a:solidFill>
                  <a:schemeClr val="tx1"/>
                </a:solidFill>
                <a:latin typeface="LindeDaxPowerPoint" panose="020B0500000000020000" pitchFamily="34" charset="0"/>
              </a:defRPr>
            </a:lvl7pPr>
            <a:lvl8pPr marL="3051175" defTabSz="839788" fontAlgn="base">
              <a:spcBef>
                <a:spcPct val="0"/>
              </a:spcBef>
              <a:spcAft>
                <a:spcPct val="0"/>
              </a:spcAft>
              <a:defRPr sz="2400">
                <a:solidFill>
                  <a:schemeClr val="tx1"/>
                </a:solidFill>
                <a:latin typeface="LindeDaxPowerPoint" panose="020B0500000000020000" pitchFamily="34" charset="0"/>
              </a:defRPr>
            </a:lvl8pPr>
            <a:lvl9pPr marL="3508375" defTabSz="839788" fontAlgn="base">
              <a:spcBef>
                <a:spcPct val="0"/>
              </a:spcBef>
              <a:spcAft>
                <a:spcPct val="0"/>
              </a:spcAft>
              <a:defRPr sz="2400">
                <a:solidFill>
                  <a:schemeClr val="tx1"/>
                </a:solidFill>
                <a:latin typeface="LindeDaxPowerPoint" panose="020B0500000000020000" pitchFamily="34" charset="0"/>
              </a:defRPr>
            </a:lvl9pPr>
          </a:lstStyle>
          <a:p>
            <a:pPr algn="ctr" eaLnBrk="0" hangingPunct="0">
              <a:lnSpc>
                <a:spcPct val="100000"/>
              </a:lnSpc>
            </a:pPr>
            <a:r>
              <a:rPr lang="en-US" altLang="en-US" sz="700">
                <a:solidFill>
                  <a:schemeClr val="bg1"/>
                </a:solidFill>
                <a:latin typeface="+mn-lt"/>
              </a:rPr>
              <a:t>10</a:t>
            </a:r>
            <a:endParaRPr lang="en-US" altLang="en-US" sz="700" b="0">
              <a:solidFill>
                <a:schemeClr val="bg1"/>
              </a:solidFill>
              <a:latin typeface="+mn-lt"/>
            </a:endParaRPr>
          </a:p>
        </p:txBody>
      </p:sp>
      <p:sp>
        <p:nvSpPr>
          <p:cNvPr id="247" name="Rectangle 15">
            <a:extLst>
              <a:ext uri="{FF2B5EF4-FFF2-40B4-BE49-F238E27FC236}">
                <a16:creationId xmlns:a16="http://schemas.microsoft.com/office/drawing/2014/main" id="{23E5C2B0-4CC8-5D85-3A8E-D5AC9CEB5212}"/>
              </a:ext>
            </a:extLst>
          </p:cNvPr>
          <p:cNvSpPr>
            <a:spLocks noChangeArrowheads="1"/>
          </p:cNvSpPr>
          <p:nvPr/>
        </p:nvSpPr>
        <p:spPr bwMode="auto">
          <a:xfrm>
            <a:off x="7599995" y="1292689"/>
            <a:ext cx="1440094" cy="165951"/>
          </a:xfrm>
          <a:prstGeom prst="rect">
            <a:avLst/>
          </a:prstGeom>
          <a:solidFill>
            <a:srgbClr val="336699"/>
          </a:solidFill>
          <a:ln w="12700">
            <a:solidFill>
              <a:schemeClr val="bg1"/>
            </a:solidFill>
            <a:miter lim="800000"/>
            <a:headEnd/>
            <a:tailEnd/>
          </a:ln>
          <a:effectLst/>
          <a:extLst>
            <a:ext uri="{AF507438-7753-43E0-B8FC-AC1667EBCBE1}">
              <a14:hiddenEffects xmlns:a14="http://schemas.microsoft.com/office/drawing/2010/main">
                <a:effectLst>
                  <a:outerShdw dist="17961" dir="2700000" algn="ctr" rotWithShape="0">
                    <a:schemeClr val="bg1">
                      <a:gamma/>
                      <a:shade val="60000"/>
                      <a:invGamma/>
                    </a:schemeClr>
                  </a:outerShdw>
                </a:effectLst>
              </a14:hiddenEffects>
            </a:ext>
          </a:extLst>
        </p:spPr>
        <p:txBody>
          <a:bodyPr wrap="none" lIns="10" tIns="4" rIns="10" bIns="4" anchor="ctr"/>
          <a:lstStyle>
            <a:lvl1pPr defTabSz="839788">
              <a:defRPr sz="2400">
                <a:solidFill>
                  <a:schemeClr val="tx1"/>
                </a:solidFill>
                <a:latin typeface="LindeDaxPowerPoint" panose="020B0500000000020000" pitchFamily="34" charset="0"/>
              </a:defRPr>
            </a:lvl1pPr>
            <a:lvl2pPr marL="420688" defTabSz="839788">
              <a:defRPr sz="2400">
                <a:solidFill>
                  <a:schemeClr val="tx1"/>
                </a:solidFill>
                <a:latin typeface="LindeDaxPowerPoint" panose="020B0500000000020000" pitchFamily="34" charset="0"/>
              </a:defRPr>
            </a:lvl2pPr>
            <a:lvl3pPr marL="839788" defTabSz="839788">
              <a:defRPr sz="2400">
                <a:solidFill>
                  <a:schemeClr val="tx1"/>
                </a:solidFill>
                <a:latin typeface="LindeDaxPowerPoint" panose="020B0500000000020000" pitchFamily="34" charset="0"/>
              </a:defRPr>
            </a:lvl3pPr>
            <a:lvl4pPr marL="1258888" defTabSz="839788">
              <a:defRPr sz="2400">
                <a:solidFill>
                  <a:schemeClr val="tx1"/>
                </a:solidFill>
                <a:latin typeface="LindeDaxPowerPoint" panose="020B0500000000020000" pitchFamily="34" charset="0"/>
              </a:defRPr>
            </a:lvl4pPr>
            <a:lvl5pPr marL="1679575" defTabSz="839788">
              <a:defRPr sz="2400">
                <a:solidFill>
                  <a:schemeClr val="tx1"/>
                </a:solidFill>
                <a:latin typeface="LindeDaxPowerPoint" panose="020B0500000000020000" pitchFamily="34" charset="0"/>
              </a:defRPr>
            </a:lvl5pPr>
            <a:lvl6pPr marL="2136775" defTabSz="839788" fontAlgn="base">
              <a:spcBef>
                <a:spcPct val="0"/>
              </a:spcBef>
              <a:spcAft>
                <a:spcPct val="0"/>
              </a:spcAft>
              <a:defRPr sz="2400">
                <a:solidFill>
                  <a:schemeClr val="tx1"/>
                </a:solidFill>
                <a:latin typeface="LindeDaxPowerPoint" panose="020B0500000000020000" pitchFamily="34" charset="0"/>
              </a:defRPr>
            </a:lvl6pPr>
            <a:lvl7pPr marL="2593975" defTabSz="839788" fontAlgn="base">
              <a:spcBef>
                <a:spcPct val="0"/>
              </a:spcBef>
              <a:spcAft>
                <a:spcPct val="0"/>
              </a:spcAft>
              <a:defRPr sz="2400">
                <a:solidFill>
                  <a:schemeClr val="tx1"/>
                </a:solidFill>
                <a:latin typeface="LindeDaxPowerPoint" panose="020B0500000000020000" pitchFamily="34" charset="0"/>
              </a:defRPr>
            </a:lvl7pPr>
            <a:lvl8pPr marL="3051175" defTabSz="839788" fontAlgn="base">
              <a:spcBef>
                <a:spcPct val="0"/>
              </a:spcBef>
              <a:spcAft>
                <a:spcPct val="0"/>
              </a:spcAft>
              <a:defRPr sz="2400">
                <a:solidFill>
                  <a:schemeClr val="tx1"/>
                </a:solidFill>
                <a:latin typeface="LindeDaxPowerPoint" panose="020B0500000000020000" pitchFamily="34" charset="0"/>
              </a:defRPr>
            </a:lvl8pPr>
            <a:lvl9pPr marL="3508375" defTabSz="839788" fontAlgn="base">
              <a:spcBef>
                <a:spcPct val="0"/>
              </a:spcBef>
              <a:spcAft>
                <a:spcPct val="0"/>
              </a:spcAft>
              <a:defRPr sz="2400">
                <a:solidFill>
                  <a:schemeClr val="tx1"/>
                </a:solidFill>
                <a:latin typeface="LindeDaxPowerPoint" panose="020B0500000000020000" pitchFamily="34" charset="0"/>
              </a:defRPr>
            </a:lvl9pPr>
          </a:lstStyle>
          <a:p>
            <a:pPr algn="ctr" eaLnBrk="0" hangingPunct="0">
              <a:lnSpc>
                <a:spcPct val="100000"/>
              </a:lnSpc>
            </a:pPr>
            <a:r>
              <a:rPr lang="en-US" altLang="en-US" sz="800">
                <a:solidFill>
                  <a:schemeClr val="bg1"/>
                </a:solidFill>
                <a:latin typeface="+mn-lt"/>
              </a:rPr>
              <a:t>Monday</a:t>
            </a:r>
          </a:p>
        </p:txBody>
      </p:sp>
      <p:sp>
        <p:nvSpPr>
          <p:cNvPr id="248" name="Rechteck 247">
            <a:extLst>
              <a:ext uri="{FF2B5EF4-FFF2-40B4-BE49-F238E27FC236}">
                <a16:creationId xmlns:a16="http://schemas.microsoft.com/office/drawing/2014/main" id="{C433935C-C0D1-1341-9448-AE3A62C31EED}"/>
              </a:ext>
            </a:extLst>
          </p:cNvPr>
          <p:cNvSpPr/>
          <p:nvPr/>
        </p:nvSpPr>
        <p:spPr bwMode="auto">
          <a:xfrm>
            <a:off x="1316286" y="3678986"/>
            <a:ext cx="97126" cy="353601"/>
          </a:xfrm>
          <a:prstGeom prst="rect">
            <a:avLst/>
          </a:prstGeom>
          <a:solidFill>
            <a:srgbClr val="DC7800"/>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ctr" anchorCtr="0" compatLnSpc="1">
            <a:prstTxWarp prst="textNoShape">
              <a:avLst/>
            </a:prstTxWarp>
          </a:bodyPr>
          <a:lstStyle/>
          <a:p>
            <a:pPr algn="ctr">
              <a:lnSpc>
                <a:spcPct val="100000"/>
              </a:lnSpc>
            </a:pPr>
            <a:r>
              <a:rPr lang="en-US" sz="500">
                <a:cs typeface="Arial" charset="0"/>
              </a:rPr>
              <a:t>Run</a:t>
            </a:r>
          </a:p>
          <a:p>
            <a:pPr algn="ctr">
              <a:lnSpc>
                <a:spcPct val="100000"/>
              </a:lnSpc>
            </a:pPr>
            <a:r>
              <a:rPr lang="en-US" sz="500">
                <a:cs typeface="Arial" charset="0"/>
              </a:rPr>
              <a:t>Trial</a:t>
            </a:r>
          </a:p>
          <a:p>
            <a:pPr algn="ctr">
              <a:lnSpc>
                <a:spcPct val="100000"/>
              </a:lnSpc>
            </a:pPr>
            <a:r>
              <a:rPr lang="en-US" sz="500">
                <a:cs typeface="Arial" charset="0"/>
              </a:rPr>
              <a:t>Bal</a:t>
            </a:r>
          </a:p>
        </p:txBody>
      </p:sp>
      <p:sp>
        <p:nvSpPr>
          <p:cNvPr id="3" name="Textfeld 2">
            <a:extLst>
              <a:ext uri="{FF2B5EF4-FFF2-40B4-BE49-F238E27FC236}">
                <a16:creationId xmlns:a16="http://schemas.microsoft.com/office/drawing/2014/main" id="{D4216AFC-A63B-27EA-1673-B6AB0630D5AD}"/>
              </a:ext>
            </a:extLst>
          </p:cNvPr>
          <p:cNvSpPr txBox="1"/>
          <p:nvPr/>
        </p:nvSpPr>
        <p:spPr>
          <a:xfrm>
            <a:off x="495747" y="1676400"/>
            <a:ext cx="536679" cy="181114"/>
          </a:xfrm>
          <a:prstGeom prst="rect">
            <a:avLst/>
          </a:prstGeom>
          <a:solidFill>
            <a:srgbClr val="336699"/>
          </a:solidFill>
          <a:ln w="12700">
            <a:solidFill>
              <a:schemeClr val="bg1"/>
            </a:solidFill>
            <a:miter lim="800000"/>
            <a:headEnd/>
            <a:tailEnd/>
          </a:ln>
          <a:effectLst/>
          <a:extLst>
            <a:ext uri="{AF507438-7753-43E0-B8FC-AC1667EBCBE1}">
              <a14:hiddenEffects xmlns:a14="http://schemas.microsoft.com/office/drawing/2010/main">
                <a:effectLst>
                  <a:outerShdw dist="17961" dir="2700000" algn="ctr" rotWithShape="0">
                    <a:schemeClr val="bg1">
                      <a:gamma/>
                      <a:shade val="60000"/>
                      <a:invGamma/>
                    </a:schemeClr>
                  </a:outerShdw>
                </a:effectLst>
              </a14:hiddenEffects>
            </a:ext>
          </a:extLst>
        </p:spPr>
        <p:txBody>
          <a:bodyPr wrap="none" lIns="10" tIns="4" rIns="10" bIns="4" anchor="ctr"/>
          <a:lstStyle>
            <a:defPPr>
              <a:defRPr lang="en-US"/>
            </a:defPPr>
            <a:lvl1pPr algn="ctr" defTabSz="839788" eaLnBrk="0" hangingPunct="0">
              <a:lnSpc>
                <a:spcPct val="100000"/>
              </a:lnSpc>
              <a:defRPr sz="700">
                <a:solidFill>
                  <a:schemeClr val="bg1"/>
                </a:solidFill>
                <a:latin typeface="+mn-lt"/>
              </a:defRPr>
            </a:lvl1pPr>
            <a:lvl2pPr marL="420688" defTabSz="839788">
              <a:defRPr sz="2400"/>
            </a:lvl2pPr>
            <a:lvl3pPr marL="839788" defTabSz="839788">
              <a:defRPr sz="2400"/>
            </a:lvl3pPr>
            <a:lvl4pPr marL="1258888" defTabSz="839788">
              <a:defRPr sz="2400"/>
            </a:lvl4pPr>
            <a:lvl5pPr marL="1679575" defTabSz="839788">
              <a:defRPr sz="2400"/>
            </a:lvl5pPr>
            <a:lvl6pPr marL="2136775" defTabSz="839788" fontAlgn="base">
              <a:spcBef>
                <a:spcPct val="0"/>
              </a:spcBef>
              <a:spcAft>
                <a:spcPct val="0"/>
              </a:spcAft>
              <a:defRPr sz="2400"/>
            </a:lvl6pPr>
            <a:lvl7pPr marL="2593975" defTabSz="839788" fontAlgn="base">
              <a:spcBef>
                <a:spcPct val="0"/>
              </a:spcBef>
              <a:spcAft>
                <a:spcPct val="0"/>
              </a:spcAft>
              <a:defRPr sz="2400"/>
            </a:lvl7pPr>
            <a:lvl8pPr marL="3051175" defTabSz="839788" fontAlgn="base">
              <a:spcBef>
                <a:spcPct val="0"/>
              </a:spcBef>
              <a:spcAft>
                <a:spcPct val="0"/>
              </a:spcAft>
              <a:defRPr sz="2400"/>
            </a:lvl8pPr>
            <a:lvl9pPr marL="3508375" defTabSz="839788" fontAlgn="base">
              <a:spcBef>
                <a:spcPct val="0"/>
              </a:spcBef>
              <a:spcAft>
                <a:spcPct val="0"/>
              </a:spcAft>
              <a:defRPr sz="2400"/>
            </a:lvl9pPr>
          </a:lstStyle>
          <a:p>
            <a:r>
              <a:rPr lang="en-US"/>
              <a:t>End Time EST*</a:t>
            </a:r>
          </a:p>
        </p:txBody>
      </p:sp>
      <p:sp>
        <p:nvSpPr>
          <p:cNvPr id="270" name="Textfeld 269">
            <a:extLst>
              <a:ext uri="{FF2B5EF4-FFF2-40B4-BE49-F238E27FC236}">
                <a16:creationId xmlns:a16="http://schemas.microsoft.com/office/drawing/2014/main" id="{04CFE0ED-506B-462F-97C7-90CE7D4C7238}"/>
              </a:ext>
            </a:extLst>
          </p:cNvPr>
          <p:cNvSpPr txBox="1"/>
          <p:nvPr/>
        </p:nvSpPr>
        <p:spPr>
          <a:xfrm>
            <a:off x="1275387" y="2324309"/>
            <a:ext cx="720561" cy="319831"/>
          </a:xfrm>
          <a:prstGeom prst="rect">
            <a:avLst/>
          </a:prstGeom>
          <a:noFill/>
        </p:spPr>
        <p:txBody>
          <a:bodyPr wrap="square" rtlCol="0" anchor="ctr">
            <a:spAutoFit/>
          </a:bodyPr>
          <a:lstStyle/>
          <a:p>
            <a:pPr algn="ctr"/>
            <a:r>
              <a:rPr lang="en-US" sz="700"/>
              <a:t>Sign Off </a:t>
            </a:r>
          </a:p>
          <a:p>
            <a:pPr algn="ctr"/>
            <a:r>
              <a:rPr lang="en-US" sz="700"/>
              <a:t>ECC Readiness</a:t>
            </a:r>
          </a:p>
        </p:txBody>
      </p:sp>
      <p:sp>
        <p:nvSpPr>
          <p:cNvPr id="140" name="Rechteck 139">
            <a:extLst>
              <a:ext uri="{FF2B5EF4-FFF2-40B4-BE49-F238E27FC236}">
                <a16:creationId xmlns:a16="http://schemas.microsoft.com/office/drawing/2014/main" id="{BB91DBE9-18F7-49A0-F3FB-18853C2CF827}"/>
              </a:ext>
            </a:extLst>
          </p:cNvPr>
          <p:cNvSpPr/>
          <p:nvPr/>
        </p:nvSpPr>
        <p:spPr bwMode="auto">
          <a:xfrm>
            <a:off x="6669529" y="5057586"/>
            <a:ext cx="167699" cy="260159"/>
          </a:xfrm>
          <a:prstGeom prst="rect">
            <a:avLst/>
          </a:prstGeom>
          <a:solidFill>
            <a:schemeClr val="accent1"/>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ctr" anchorCtr="0" compatLnSpc="1">
            <a:prstTxWarp prst="textNoShape">
              <a:avLst/>
            </a:prstTxWarp>
          </a:bodyPr>
          <a:lstStyle/>
          <a:p>
            <a:pPr algn="ctr">
              <a:lnSpc>
                <a:spcPct val="100000"/>
              </a:lnSpc>
            </a:pPr>
            <a:r>
              <a:rPr lang="en-US" sz="500">
                <a:solidFill>
                  <a:srgbClr val="FFFFFF"/>
                </a:solidFill>
                <a:cs typeface="Arial" charset="0"/>
              </a:rPr>
              <a:t>Enable</a:t>
            </a:r>
          </a:p>
          <a:p>
            <a:pPr algn="ctr">
              <a:lnSpc>
                <a:spcPct val="100000"/>
              </a:lnSpc>
            </a:pPr>
            <a:r>
              <a:rPr lang="en-US" sz="500">
                <a:solidFill>
                  <a:srgbClr val="FFFFFF"/>
                </a:solidFill>
                <a:cs typeface="Arial" charset="0"/>
              </a:rPr>
              <a:t>EU</a:t>
            </a:r>
          </a:p>
        </p:txBody>
      </p:sp>
      <p:sp>
        <p:nvSpPr>
          <p:cNvPr id="8" name="Textfeld 7">
            <a:extLst>
              <a:ext uri="{FF2B5EF4-FFF2-40B4-BE49-F238E27FC236}">
                <a16:creationId xmlns:a16="http://schemas.microsoft.com/office/drawing/2014/main" id="{C396F89C-EAD9-16E6-B8FF-A64805A30A31}"/>
              </a:ext>
            </a:extLst>
          </p:cNvPr>
          <p:cNvSpPr txBox="1"/>
          <p:nvPr/>
        </p:nvSpPr>
        <p:spPr>
          <a:xfrm>
            <a:off x="515046" y="2213942"/>
            <a:ext cx="551754" cy="352276"/>
          </a:xfrm>
          <a:prstGeom prst="rect">
            <a:avLst/>
          </a:prstGeom>
          <a:noFill/>
        </p:spPr>
        <p:txBody>
          <a:bodyPr wrap="none" rtlCol="0" anchor="ctr">
            <a:spAutoFit/>
          </a:bodyPr>
          <a:lstStyle/>
          <a:p>
            <a:pPr algn="ctr"/>
            <a:r>
              <a:rPr lang="en-US" sz="800"/>
              <a:t>Decision</a:t>
            </a:r>
          </a:p>
          <a:p>
            <a:pPr algn="ctr"/>
            <a:r>
              <a:rPr lang="en-US" sz="800"/>
              <a:t>Points</a:t>
            </a:r>
          </a:p>
        </p:txBody>
      </p:sp>
      <p:sp>
        <p:nvSpPr>
          <p:cNvPr id="192" name="Rechteck 191">
            <a:extLst>
              <a:ext uri="{FF2B5EF4-FFF2-40B4-BE49-F238E27FC236}">
                <a16:creationId xmlns:a16="http://schemas.microsoft.com/office/drawing/2014/main" id="{B40EE8D8-B1BB-E2CB-2C2F-90FDD9DBE8C0}"/>
              </a:ext>
            </a:extLst>
          </p:cNvPr>
          <p:cNvSpPr/>
          <p:nvPr/>
        </p:nvSpPr>
        <p:spPr bwMode="auto">
          <a:xfrm>
            <a:off x="1044678" y="4406531"/>
            <a:ext cx="172239" cy="261095"/>
          </a:xfrm>
          <a:prstGeom prst="rect">
            <a:avLst/>
          </a:prstGeom>
          <a:solidFill>
            <a:schemeClr val="accent1"/>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ctr" anchorCtr="0" compatLnSpc="1">
            <a:prstTxWarp prst="textNoShape">
              <a:avLst/>
            </a:prstTxWarp>
          </a:bodyPr>
          <a:lstStyle/>
          <a:p>
            <a:pPr algn="ctr">
              <a:lnSpc>
                <a:spcPct val="100000"/>
              </a:lnSpc>
            </a:pPr>
            <a:r>
              <a:rPr lang="en-US" sz="600">
                <a:solidFill>
                  <a:srgbClr val="FFFFFF"/>
                </a:solidFill>
                <a:cs typeface="Arial" charset="0"/>
              </a:rPr>
              <a:t>Stop</a:t>
            </a:r>
          </a:p>
          <a:p>
            <a:pPr algn="ctr">
              <a:lnSpc>
                <a:spcPct val="100000"/>
              </a:lnSpc>
            </a:pPr>
            <a:r>
              <a:rPr lang="en-US" sz="600">
                <a:solidFill>
                  <a:srgbClr val="FFFFFF"/>
                </a:solidFill>
                <a:cs typeface="Arial" charset="0"/>
              </a:rPr>
              <a:t>Jobs</a:t>
            </a:r>
          </a:p>
        </p:txBody>
      </p:sp>
      <p:sp>
        <p:nvSpPr>
          <p:cNvPr id="193" name="Rechteck 192">
            <a:extLst>
              <a:ext uri="{FF2B5EF4-FFF2-40B4-BE49-F238E27FC236}">
                <a16:creationId xmlns:a16="http://schemas.microsoft.com/office/drawing/2014/main" id="{63E71E99-16F0-4670-47A6-9B26B3FDE31E}"/>
              </a:ext>
            </a:extLst>
          </p:cNvPr>
          <p:cNvSpPr/>
          <p:nvPr/>
        </p:nvSpPr>
        <p:spPr bwMode="auto">
          <a:xfrm>
            <a:off x="1044678" y="4069236"/>
            <a:ext cx="178172" cy="261095"/>
          </a:xfrm>
          <a:prstGeom prst="rect">
            <a:avLst/>
          </a:prstGeom>
          <a:solidFill>
            <a:schemeClr val="accent1"/>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ctr" anchorCtr="0" compatLnSpc="1">
            <a:prstTxWarp prst="textNoShape">
              <a:avLst/>
            </a:prstTxWarp>
          </a:bodyPr>
          <a:lstStyle/>
          <a:p>
            <a:pPr algn="ctr">
              <a:lnSpc>
                <a:spcPct val="100000"/>
              </a:lnSpc>
            </a:pPr>
            <a:r>
              <a:rPr lang="en-US" sz="600">
                <a:solidFill>
                  <a:srgbClr val="FFFFFF"/>
                </a:solidFill>
                <a:cs typeface="Arial" charset="0"/>
              </a:rPr>
              <a:t>Stop</a:t>
            </a:r>
          </a:p>
          <a:p>
            <a:pPr algn="ctr">
              <a:lnSpc>
                <a:spcPct val="100000"/>
              </a:lnSpc>
            </a:pPr>
            <a:r>
              <a:rPr lang="en-US" sz="600">
                <a:solidFill>
                  <a:srgbClr val="FFFFFF"/>
                </a:solidFill>
                <a:cs typeface="Arial" charset="0"/>
              </a:rPr>
              <a:t>Sat IF</a:t>
            </a:r>
          </a:p>
        </p:txBody>
      </p:sp>
      <p:sp>
        <p:nvSpPr>
          <p:cNvPr id="39" name="Line 16">
            <a:extLst>
              <a:ext uri="{FF2B5EF4-FFF2-40B4-BE49-F238E27FC236}">
                <a16:creationId xmlns:a16="http://schemas.microsoft.com/office/drawing/2014/main" id="{FB699043-C0D8-455A-10A9-3B7701A4571B}"/>
              </a:ext>
            </a:extLst>
          </p:cNvPr>
          <p:cNvSpPr>
            <a:spLocks noChangeShapeType="1"/>
          </p:cNvSpPr>
          <p:nvPr/>
        </p:nvSpPr>
        <p:spPr bwMode="auto">
          <a:xfrm flipV="1">
            <a:off x="755594" y="6493577"/>
            <a:ext cx="8230077" cy="11112"/>
          </a:xfrm>
          <a:prstGeom prst="line">
            <a:avLst/>
          </a:prstGeom>
          <a:no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1" tIns="5" rIns="11" bIns="5" anchor="ctr"/>
          <a:lstStyle/>
          <a:p>
            <a:endParaRPr lang="en-US"/>
          </a:p>
        </p:txBody>
      </p:sp>
      <p:sp>
        <p:nvSpPr>
          <p:cNvPr id="5" name="Rechteck 116">
            <a:extLst>
              <a:ext uri="{FF2B5EF4-FFF2-40B4-BE49-F238E27FC236}">
                <a16:creationId xmlns:a16="http://schemas.microsoft.com/office/drawing/2014/main" id="{1C8DB166-BE46-457A-D192-B72BA0F8009A}"/>
              </a:ext>
            </a:extLst>
          </p:cNvPr>
          <p:cNvSpPr/>
          <p:nvPr/>
        </p:nvSpPr>
        <p:spPr bwMode="auto">
          <a:xfrm>
            <a:off x="4810325" y="6617608"/>
            <a:ext cx="571714" cy="120886"/>
          </a:xfrm>
          <a:prstGeom prst="rect">
            <a:avLst/>
          </a:prstGeom>
          <a:solidFill>
            <a:schemeClr val="tx2"/>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700" b="0" i="0" u="none" strike="noStrike" kern="1200" cap="none" spc="0" normalizeH="0" baseline="0">
                <a:ln>
                  <a:noFill/>
                </a:ln>
                <a:solidFill>
                  <a:srgbClr val="FFFFFF"/>
                </a:solidFill>
                <a:effectLst/>
                <a:uLnTx/>
                <a:uFillTx/>
                <a:latin typeface="LindeDaxPowerPoint" pitchFamily="34" charset="0"/>
                <a:ea typeface="+mn-ea"/>
                <a:cs typeface="Arial" charset="0"/>
              </a:rPr>
              <a:t>Regional IT</a:t>
            </a:r>
          </a:p>
        </p:txBody>
      </p:sp>
      <p:sp>
        <p:nvSpPr>
          <p:cNvPr id="9" name="Rechteck 117">
            <a:extLst>
              <a:ext uri="{FF2B5EF4-FFF2-40B4-BE49-F238E27FC236}">
                <a16:creationId xmlns:a16="http://schemas.microsoft.com/office/drawing/2014/main" id="{57ED61A6-58C8-CF53-D0E9-F009EC4D79A6}"/>
              </a:ext>
            </a:extLst>
          </p:cNvPr>
          <p:cNvSpPr/>
          <p:nvPr/>
        </p:nvSpPr>
        <p:spPr bwMode="auto">
          <a:xfrm>
            <a:off x="5410538" y="6617608"/>
            <a:ext cx="571714" cy="120886"/>
          </a:xfrm>
          <a:prstGeom prst="rect">
            <a:avLst/>
          </a:prstGeom>
          <a:solidFill>
            <a:schemeClr val="accent1"/>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700" b="0" i="0" u="none" strike="noStrike" kern="1200" cap="none" spc="0" normalizeH="0" baseline="0">
                <a:ln>
                  <a:noFill/>
                </a:ln>
                <a:solidFill>
                  <a:srgbClr val="FFFFFF"/>
                </a:solidFill>
                <a:effectLst/>
                <a:uLnTx/>
                <a:uFillTx/>
                <a:latin typeface="LindeDaxPowerPoint" pitchFamily="34" charset="0"/>
                <a:ea typeface="+mn-ea"/>
                <a:cs typeface="Arial" charset="0"/>
              </a:rPr>
              <a:t>Corporate IT</a:t>
            </a:r>
          </a:p>
        </p:txBody>
      </p:sp>
      <p:sp>
        <p:nvSpPr>
          <p:cNvPr id="13" name="Rechteck 116">
            <a:extLst>
              <a:ext uri="{FF2B5EF4-FFF2-40B4-BE49-F238E27FC236}">
                <a16:creationId xmlns:a16="http://schemas.microsoft.com/office/drawing/2014/main" id="{2F099B2A-B720-557A-1E5C-CF5E077ECF6E}"/>
              </a:ext>
            </a:extLst>
          </p:cNvPr>
          <p:cNvSpPr/>
          <p:nvPr/>
        </p:nvSpPr>
        <p:spPr bwMode="auto">
          <a:xfrm>
            <a:off x="4210112" y="6617608"/>
            <a:ext cx="571714" cy="120886"/>
          </a:xfrm>
          <a:prstGeom prst="rect">
            <a:avLst/>
          </a:prstGeom>
          <a:solidFill>
            <a:srgbClr val="DC7800"/>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700" b="0" i="0" u="none" strike="noStrike" kern="1200" cap="none" spc="0" normalizeH="0" baseline="0">
                <a:ln>
                  <a:noFill/>
                </a:ln>
                <a:effectLst/>
                <a:uLnTx/>
                <a:uFillTx/>
                <a:latin typeface="LindeDaxPowerPoint" pitchFamily="34" charset="0"/>
                <a:ea typeface="+mn-ea"/>
                <a:cs typeface="Arial" charset="0"/>
              </a:rPr>
              <a:t>Regional Biz</a:t>
            </a:r>
          </a:p>
        </p:txBody>
      </p:sp>
      <p:sp>
        <p:nvSpPr>
          <p:cNvPr id="20" name="Rechteck 107">
            <a:extLst>
              <a:ext uri="{FF2B5EF4-FFF2-40B4-BE49-F238E27FC236}">
                <a16:creationId xmlns:a16="http://schemas.microsoft.com/office/drawing/2014/main" id="{D40B8A76-32FB-34E9-07E6-1666BDCC66EA}"/>
              </a:ext>
            </a:extLst>
          </p:cNvPr>
          <p:cNvSpPr/>
          <p:nvPr/>
        </p:nvSpPr>
        <p:spPr bwMode="auto">
          <a:xfrm>
            <a:off x="1543415" y="3653730"/>
            <a:ext cx="479496" cy="197804"/>
          </a:xfrm>
          <a:prstGeom prst="rect">
            <a:avLst/>
          </a:prstGeom>
          <a:solidFill>
            <a:srgbClr val="7030A0"/>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ctr" anchorCtr="0" compatLnSpc="1">
            <a:prstTxWarp prst="textNoShape">
              <a:avLst/>
            </a:prstTxWarp>
          </a:bodyPr>
          <a:lstStyle/>
          <a:p>
            <a:pPr algn="ctr">
              <a:lnSpc>
                <a:spcPct val="100000"/>
              </a:lnSpc>
            </a:pPr>
            <a:r>
              <a:rPr lang="en-US" sz="600">
                <a:solidFill>
                  <a:srgbClr val="FFFFFF"/>
                </a:solidFill>
                <a:cs typeface="Arial" charset="0"/>
              </a:rPr>
              <a:t>Export </a:t>
            </a:r>
          </a:p>
          <a:p>
            <a:pPr algn="ctr">
              <a:lnSpc>
                <a:spcPct val="100000"/>
              </a:lnSpc>
            </a:pPr>
            <a:r>
              <a:rPr lang="en-US" sz="600">
                <a:solidFill>
                  <a:srgbClr val="FFFFFF"/>
                </a:solidFill>
                <a:cs typeface="Arial" charset="0"/>
              </a:rPr>
              <a:t>(4hrs)</a:t>
            </a:r>
          </a:p>
        </p:txBody>
      </p:sp>
      <p:sp>
        <p:nvSpPr>
          <p:cNvPr id="29" name="Left Brace 28">
            <a:extLst>
              <a:ext uri="{FF2B5EF4-FFF2-40B4-BE49-F238E27FC236}">
                <a16:creationId xmlns:a16="http://schemas.microsoft.com/office/drawing/2014/main" id="{D1D131C6-11DC-28E7-9FF6-9EC6BC5E9967}"/>
              </a:ext>
            </a:extLst>
          </p:cNvPr>
          <p:cNvSpPr/>
          <p:nvPr/>
        </p:nvSpPr>
        <p:spPr bwMode="auto">
          <a:xfrm rot="16200000">
            <a:off x="3369645" y="4199964"/>
            <a:ext cx="215781" cy="3869030"/>
          </a:xfrm>
          <a:prstGeom prst="leftBrace">
            <a:avLst>
              <a:gd name="adj1" fmla="val 43647"/>
              <a:gd name="adj2" fmla="val 50000"/>
            </a:avLst>
          </a:prstGeom>
          <a:noFill/>
          <a:ln w="6350" cap="flat" cmpd="sng" algn="ctr">
            <a:solidFill>
              <a:schemeClr val="tx1"/>
            </a:solidFill>
            <a:prstDash val="solid"/>
            <a:round/>
            <a:headEnd type="none" w="med" len="med"/>
            <a:tailEnd type="none" w="med" len="med"/>
          </a:ln>
          <a:effectLst/>
        </p:spPr>
        <p:txBody>
          <a:bodyPr rtlCol="0" anchor="ctr"/>
          <a:lstStyle/>
          <a:p>
            <a:pPr algn="ctr"/>
            <a:endParaRPr lang="en-US"/>
          </a:p>
        </p:txBody>
      </p:sp>
      <p:sp>
        <p:nvSpPr>
          <p:cNvPr id="7" name="Textfeld 7">
            <a:extLst>
              <a:ext uri="{FF2B5EF4-FFF2-40B4-BE49-F238E27FC236}">
                <a16:creationId xmlns:a16="http://schemas.microsoft.com/office/drawing/2014/main" id="{FF016457-35C0-D55B-680A-E185DDE8A2E2}"/>
              </a:ext>
            </a:extLst>
          </p:cNvPr>
          <p:cNvSpPr txBox="1"/>
          <p:nvPr/>
        </p:nvSpPr>
        <p:spPr>
          <a:xfrm>
            <a:off x="2719410" y="6222361"/>
            <a:ext cx="1547790" cy="216854"/>
          </a:xfrm>
          <a:prstGeom prst="rect">
            <a:avLst/>
          </a:prstGeom>
          <a:noFill/>
        </p:spPr>
        <p:txBody>
          <a:bodyPr wrap="square" rtlCol="0" anchor="ctr">
            <a:spAutoFit/>
          </a:bodyPr>
          <a:lstStyle/>
          <a:p>
            <a:pPr algn="ctr"/>
            <a:r>
              <a:rPr lang="en-US" sz="800"/>
              <a:t>SDT Migration activities</a:t>
            </a:r>
          </a:p>
        </p:txBody>
      </p:sp>
      <p:sp>
        <p:nvSpPr>
          <p:cNvPr id="32" name="Left Brace 31">
            <a:extLst>
              <a:ext uri="{FF2B5EF4-FFF2-40B4-BE49-F238E27FC236}">
                <a16:creationId xmlns:a16="http://schemas.microsoft.com/office/drawing/2014/main" id="{C01B06D3-9638-164B-EB74-5CE6D7144D7D}"/>
              </a:ext>
            </a:extLst>
          </p:cNvPr>
          <p:cNvSpPr/>
          <p:nvPr/>
        </p:nvSpPr>
        <p:spPr bwMode="auto">
          <a:xfrm rot="16200000">
            <a:off x="1177110" y="5894156"/>
            <a:ext cx="216853" cy="481718"/>
          </a:xfrm>
          <a:prstGeom prst="leftBrace">
            <a:avLst/>
          </a:prstGeom>
          <a:noFill/>
          <a:ln w="6350" cap="flat" cmpd="sng" algn="ctr">
            <a:solidFill>
              <a:schemeClr val="tx1"/>
            </a:solidFill>
            <a:prstDash val="solid"/>
            <a:round/>
            <a:headEnd type="none" w="med" len="med"/>
            <a:tailEnd type="none" w="med" len="med"/>
          </a:ln>
          <a:effectLst/>
        </p:spPr>
        <p:txBody>
          <a:bodyPr rtlCol="0" anchor="ctr"/>
          <a:lstStyle/>
          <a:p>
            <a:pPr algn="ctr"/>
            <a:endParaRPr lang="en-US"/>
          </a:p>
        </p:txBody>
      </p:sp>
      <p:sp>
        <p:nvSpPr>
          <p:cNvPr id="16" name="Textfeld 7">
            <a:extLst>
              <a:ext uri="{FF2B5EF4-FFF2-40B4-BE49-F238E27FC236}">
                <a16:creationId xmlns:a16="http://schemas.microsoft.com/office/drawing/2014/main" id="{C49E895F-279F-85A8-6002-88E929DB2CF2}"/>
              </a:ext>
            </a:extLst>
          </p:cNvPr>
          <p:cNvSpPr txBox="1"/>
          <p:nvPr/>
        </p:nvSpPr>
        <p:spPr>
          <a:xfrm>
            <a:off x="895350" y="6190086"/>
            <a:ext cx="798073" cy="338554"/>
          </a:xfrm>
          <a:prstGeom prst="rect">
            <a:avLst/>
          </a:prstGeom>
          <a:noFill/>
        </p:spPr>
        <p:txBody>
          <a:bodyPr wrap="square" rtlCol="0" anchor="ctr">
            <a:spAutoFit/>
          </a:bodyPr>
          <a:lstStyle/>
          <a:p>
            <a:pPr algn="ctr"/>
            <a:r>
              <a:rPr lang="en-US" sz="800"/>
              <a:t>P2E </a:t>
            </a:r>
          </a:p>
          <a:p>
            <a:pPr algn="ctr"/>
            <a:r>
              <a:rPr lang="en-US" sz="800"/>
              <a:t>Ramp-Down</a:t>
            </a:r>
          </a:p>
        </p:txBody>
      </p:sp>
      <p:sp>
        <p:nvSpPr>
          <p:cNvPr id="33" name="Left Brace 32">
            <a:extLst>
              <a:ext uri="{FF2B5EF4-FFF2-40B4-BE49-F238E27FC236}">
                <a16:creationId xmlns:a16="http://schemas.microsoft.com/office/drawing/2014/main" id="{6770EDE4-0E79-1F42-2953-651ECEE267A2}"/>
              </a:ext>
            </a:extLst>
          </p:cNvPr>
          <p:cNvSpPr/>
          <p:nvPr/>
        </p:nvSpPr>
        <p:spPr bwMode="auto">
          <a:xfrm rot="16200000">
            <a:off x="5792626" y="5645317"/>
            <a:ext cx="218963" cy="981507"/>
          </a:xfrm>
          <a:prstGeom prst="leftBrace">
            <a:avLst/>
          </a:prstGeom>
          <a:noFill/>
          <a:ln w="6350" cap="flat" cmpd="sng" algn="ctr">
            <a:solidFill>
              <a:schemeClr val="tx1"/>
            </a:solidFill>
            <a:prstDash val="solid"/>
            <a:round/>
            <a:headEnd type="none" w="med" len="med"/>
            <a:tailEnd type="none" w="med" len="med"/>
          </a:ln>
          <a:effectLst/>
        </p:spPr>
        <p:txBody>
          <a:bodyPr rtlCol="0" anchor="ctr"/>
          <a:lstStyle/>
          <a:p>
            <a:pPr algn="ctr"/>
            <a:endParaRPr lang="en-US"/>
          </a:p>
        </p:txBody>
      </p:sp>
      <p:sp>
        <p:nvSpPr>
          <p:cNvPr id="34" name="Textfeld 7">
            <a:extLst>
              <a:ext uri="{FF2B5EF4-FFF2-40B4-BE49-F238E27FC236}">
                <a16:creationId xmlns:a16="http://schemas.microsoft.com/office/drawing/2014/main" id="{E5335600-27F3-68D8-0588-E4845BB52467}"/>
              </a:ext>
            </a:extLst>
          </p:cNvPr>
          <p:cNvSpPr txBox="1"/>
          <p:nvPr/>
        </p:nvSpPr>
        <p:spPr>
          <a:xfrm>
            <a:off x="5458025" y="6190086"/>
            <a:ext cx="825886" cy="338554"/>
          </a:xfrm>
          <a:prstGeom prst="rect">
            <a:avLst/>
          </a:prstGeom>
          <a:noFill/>
        </p:spPr>
        <p:txBody>
          <a:bodyPr wrap="square" rtlCol="0" anchor="ctr">
            <a:spAutoFit/>
          </a:bodyPr>
          <a:lstStyle/>
          <a:p>
            <a:pPr algn="ctr"/>
            <a:r>
              <a:rPr lang="en-US" sz="800"/>
              <a:t>P2A Ramp-Up </a:t>
            </a:r>
          </a:p>
          <a:p>
            <a:pPr algn="ctr"/>
            <a:r>
              <a:rPr lang="en-US" sz="800"/>
              <a:t>&amp; Testing</a:t>
            </a:r>
          </a:p>
        </p:txBody>
      </p:sp>
      <p:sp>
        <p:nvSpPr>
          <p:cNvPr id="75" name="Textfeld 2">
            <a:extLst>
              <a:ext uri="{FF2B5EF4-FFF2-40B4-BE49-F238E27FC236}">
                <a16:creationId xmlns:a16="http://schemas.microsoft.com/office/drawing/2014/main" id="{48EB0ED4-6CAC-518F-31E9-C33660AFF81D}"/>
              </a:ext>
            </a:extLst>
          </p:cNvPr>
          <p:cNvSpPr txBox="1"/>
          <p:nvPr/>
        </p:nvSpPr>
        <p:spPr>
          <a:xfrm>
            <a:off x="493834" y="1858172"/>
            <a:ext cx="545369" cy="182615"/>
          </a:xfrm>
          <a:prstGeom prst="rect">
            <a:avLst/>
          </a:prstGeom>
          <a:solidFill>
            <a:schemeClr val="tx2">
              <a:lumMod val="20000"/>
              <a:lumOff val="80000"/>
            </a:schemeClr>
          </a:solidFill>
          <a:ln w="12700">
            <a:solidFill>
              <a:schemeClr val="bg1"/>
            </a:solidFill>
            <a:miter lim="800000"/>
            <a:headEnd/>
            <a:tailEnd/>
          </a:ln>
          <a:effectLst/>
        </p:spPr>
        <p:txBody>
          <a:bodyPr wrap="none" lIns="10" tIns="4" rIns="10" bIns="4" anchor="ctr"/>
          <a:lstStyle>
            <a:defPPr>
              <a:defRPr lang="en-US"/>
            </a:defPPr>
            <a:lvl1pPr algn="ctr" defTabSz="839788" eaLnBrk="0" hangingPunct="0">
              <a:lnSpc>
                <a:spcPct val="100000"/>
              </a:lnSpc>
              <a:defRPr sz="700">
                <a:latin typeface="+mn-lt"/>
              </a:defRPr>
            </a:lvl1pPr>
            <a:lvl2pPr marL="420688" defTabSz="839788">
              <a:defRPr sz="2400"/>
            </a:lvl2pPr>
            <a:lvl3pPr marL="839788" defTabSz="839788">
              <a:defRPr sz="2400"/>
            </a:lvl3pPr>
            <a:lvl4pPr marL="1258888" defTabSz="839788">
              <a:defRPr sz="2400"/>
            </a:lvl4pPr>
            <a:lvl5pPr marL="1679575" defTabSz="839788">
              <a:defRPr sz="2400"/>
            </a:lvl5pPr>
            <a:lvl6pPr marL="2136775" defTabSz="839788" fontAlgn="base">
              <a:spcBef>
                <a:spcPct val="0"/>
              </a:spcBef>
              <a:spcAft>
                <a:spcPct val="0"/>
              </a:spcAft>
              <a:defRPr sz="2400"/>
            </a:lvl6pPr>
            <a:lvl7pPr marL="2593975" defTabSz="839788" fontAlgn="base">
              <a:spcBef>
                <a:spcPct val="0"/>
              </a:spcBef>
              <a:spcAft>
                <a:spcPct val="0"/>
              </a:spcAft>
              <a:defRPr sz="2400"/>
            </a:lvl7pPr>
            <a:lvl8pPr marL="3051175" defTabSz="839788" fontAlgn="base">
              <a:spcBef>
                <a:spcPct val="0"/>
              </a:spcBef>
              <a:spcAft>
                <a:spcPct val="0"/>
              </a:spcAft>
              <a:defRPr sz="2400"/>
            </a:lvl8pPr>
            <a:lvl9pPr marL="3508375" defTabSz="839788" fontAlgn="base">
              <a:spcBef>
                <a:spcPct val="0"/>
              </a:spcBef>
              <a:spcAft>
                <a:spcPct val="0"/>
              </a:spcAft>
              <a:defRPr sz="2400"/>
            </a:lvl9pPr>
          </a:lstStyle>
          <a:p>
            <a:r>
              <a:rPr lang="en-US">
                <a:solidFill>
                  <a:schemeClr val="tx1"/>
                </a:solidFill>
              </a:rPr>
              <a:t>End Time </a:t>
            </a:r>
            <a:r>
              <a:rPr lang="en-US"/>
              <a:t>CET*</a:t>
            </a:r>
          </a:p>
        </p:txBody>
      </p:sp>
      <p:sp>
        <p:nvSpPr>
          <p:cNvPr id="97" name="Line 19">
            <a:extLst>
              <a:ext uri="{FF2B5EF4-FFF2-40B4-BE49-F238E27FC236}">
                <a16:creationId xmlns:a16="http://schemas.microsoft.com/office/drawing/2014/main" id="{5383F723-EB38-4253-D2FF-4D306213F6A7}"/>
              </a:ext>
            </a:extLst>
          </p:cNvPr>
          <p:cNvSpPr>
            <a:spLocks noChangeShapeType="1"/>
          </p:cNvSpPr>
          <p:nvPr/>
        </p:nvSpPr>
        <p:spPr bwMode="auto">
          <a:xfrm flipH="1">
            <a:off x="1527466" y="2057400"/>
            <a:ext cx="13292" cy="4447813"/>
          </a:xfrm>
          <a:prstGeom prst="line">
            <a:avLst/>
          </a:prstGeom>
          <a:noFill/>
          <a:ln w="3175">
            <a:solidFill>
              <a:schemeClr val="accent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72000" tIns="72000" rIns="72000" bIns="72000" anchor="ctr" anchorCtr="1">
            <a:spAutoFit/>
          </a:bodyPr>
          <a:lstStyle/>
          <a:p>
            <a:endParaRPr lang="en-US"/>
          </a:p>
        </p:txBody>
      </p:sp>
      <p:sp>
        <p:nvSpPr>
          <p:cNvPr id="100" name="Textfeld 269">
            <a:extLst>
              <a:ext uri="{FF2B5EF4-FFF2-40B4-BE49-F238E27FC236}">
                <a16:creationId xmlns:a16="http://schemas.microsoft.com/office/drawing/2014/main" id="{647A51F7-F703-2126-33B4-4579F560C10D}"/>
              </a:ext>
            </a:extLst>
          </p:cNvPr>
          <p:cNvSpPr txBox="1"/>
          <p:nvPr/>
        </p:nvSpPr>
        <p:spPr>
          <a:xfrm>
            <a:off x="878412" y="2324309"/>
            <a:ext cx="532518" cy="319831"/>
          </a:xfrm>
          <a:prstGeom prst="rect">
            <a:avLst/>
          </a:prstGeom>
          <a:noFill/>
        </p:spPr>
        <p:txBody>
          <a:bodyPr wrap="none" rtlCol="0" anchor="ctr">
            <a:spAutoFit/>
          </a:bodyPr>
          <a:lstStyle/>
          <a:p>
            <a:pPr algn="ctr"/>
            <a:r>
              <a:rPr lang="en-US" sz="700"/>
              <a:t>Business </a:t>
            </a:r>
          </a:p>
          <a:p>
            <a:pPr algn="ctr"/>
            <a:r>
              <a:rPr lang="en-US" sz="700"/>
              <a:t>Stop</a:t>
            </a:r>
          </a:p>
        </p:txBody>
      </p:sp>
      <p:sp>
        <p:nvSpPr>
          <p:cNvPr id="110" name="Rectangle 17">
            <a:extLst>
              <a:ext uri="{FF2B5EF4-FFF2-40B4-BE49-F238E27FC236}">
                <a16:creationId xmlns:a16="http://schemas.microsoft.com/office/drawing/2014/main" id="{F485400C-D014-5E71-5A46-32EB875DD44C}"/>
              </a:ext>
            </a:extLst>
          </p:cNvPr>
          <p:cNvSpPr>
            <a:spLocks noChangeArrowheads="1"/>
          </p:cNvSpPr>
          <p:nvPr/>
        </p:nvSpPr>
        <p:spPr bwMode="auto">
          <a:xfrm>
            <a:off x="1047468" y="1860627"/>
            <a:ext cx="232164" cy="185314"/>
          </a:xfrm>
          <a:prstGeom prst="rect">
            <a:avLst/>
          </a:prstGeom>
          <a:solidFill>
            <a:schemeClr val="tx2">
              <a:lumMod val="20000"/>
              <a:lumOff val="80000"/>
            </a:schemeClr>
          </a:solidFill>
          <a:ln w="12700">
            <a:solidFill>
              <a:schemeClr val="bg1"/>
            </a:solidFill>
            <a:miter lim="800000"/>
            <a:headEnd/>
            <a:tailEnd/>
          </a:ln>
          <a:effectLst/>
        </p:spPr>
        <p:txBody>
          <a:bodyPr wrap="none" lIns="10" tIns="4" rIns="10" bIns="4" anchor="ctr"/>
          <a:lstStyle>
            <a:lvl1pPr defTabSz="839788">
              <a:defRPr sz="2400">
                <a:solidFill>
                  <a:schemeClr val="tx1"/>
                </a:solidFill>
                <a:latin typeface="LindeDaxPowerPoint" panose="020B0500000000020000" pitchFamily="34" charset="0"/>
              </a:defRPr>
            </a:lvl1pPr>
            <a:lvl2pPr marL="420688" defTabSz="839788">
              <a:defRPr sz="2400">
                <a:solidFill>
                  <a:schemeClr val="tx1"/>
                </a:solidFill>
                <a:latin typeface="LindeDaxPowerPoint" panose="020B0500000000020000" pitchFamily="34" charset="0"/>
              </a:defRPr>
            </a:lvl2pPr>
            <a:lvl3pPr marL="839788" defTabSz="839788">
              <a:defRPr sz="2400">
                <a:solidFill>
                  <a:schemeClr val="tx1"/>
                </a:solidFill>
                <a:latin typeface="LindeDaxPowerPoint" panose="020B0500000000020000" pitchFamily="34" charset="0"/>
              </a:defRPr>
            </a:lvl3pPr>
            <a:lvl4pPr marL="1258888" defTabSz="839788">
              <a:defRPr sz="2400">
                <a:solidFill>
                  <a:schemeClr val="tx1"/>
                </a:solidFill>
                <a:latin typeface="LindeDaxPowerPoint" panose="020B0500000000020000" pitchFamily="34" charset="0"/>
              </a:defRPr>
            </a:lvl4pPr>
            <a:lvl5pPr marL="1679575" defTabSz="839788">
              <a:defRPr sz="2400">
                <a:solidFill>
                  <a:schemeClr val="tx1"/>
                </a:solidFill>
                <a:latin typeface="LindeDaxPowerPoint" panose="020B0500000000020000" pitchFamily="34" charset="0"/>
              </a:defRPr>
            </a:lvl5pPr>
            <a:lvl6pPr marL="2136775" defTabSz="839788" fontAlgn="base">
              <a:spcBef>
                <a:spcPct val="0"/>
              </a:spcBef>
              <a:spcAft>
                <a:spcPct val="0"/>
              </a:spcAft>
              <a:defRPr sz="2400">
                <a:solidFill>
                  <a:schemeClr val="tx1"/>
                </a:solidFill>
                <a:latin typeface="LindeDaxPowerPoint" panose="020B0500000000020000" pitchFamily="34" charset="0"/>
              </a:defRPr>
            </a:lvl6pPr>
            <a:lvl7pPr marL="2593975" defTabSz="839788" fontAlgn="base">
              <a:spcBef>
                <a:spcPct val="0"/>
              </a:spcBef>
              <a:spcAft>
                <a:spcPct val="0"/>
              </a:spcAft>
              <a:defRPr sz="2400">
                <a:solidFill>
                  <a:schemeClr val="tx1"/>
                </a:solidFill>
                <a:latin typeface="LindeDaxPowerPoint" panose="020B0500000000020000" pitchFamily="34" charset="0"/>
              </a:defRPr>
            </a:lvl7pPr>
            <a:lvl8pPr marL="3051175" defTabSz="839788" fontAlgn="base">
              <a:spcBef>
                <a:spcPct val="0"/>
              </a:spcBef>
              <a:spcAft>
                <a:spcPct val="0"/>
              </a:spcAft>
              <a:defRPr sz="2400">
                <a:solidFill>
                  <a:schemeClr val="tx1"/>
                </a:solidFill>
                <a:latin typeface="LindeDaxPowerPoint" panose="020B0500000000020000" pitchFamily="34" charset="0"/>
              </a:defRPr>
            </a:lvl8pPr>
            <a:lvl9pPr marL="3508375" defTabSz="839788" fontAlgn="base">
              <a:spcBef>
                <a:spcPct val="0"/>
              </a:spcBef>
              <a:spcAft>
                <a:spcPct val="0"/>
              </a:spcAft>
              <a:defRPr sz="2400">
                <a:solidFill>
                  <a:schemeClr val="tx1"/>
                </a:solidFill>
                <a:latin typeface="LindeDaxPowerPoint" panose="020B0500000000020000" pitchFamily="34" charset="0"/>
              </a:defRPr>
            </a:lvl9pPr>
          </a:lstStyle>
          <a:p>
            <a:pPr algn="ctr" eaLnBrk="0" hangingPunct="0">
              <a:lnSpc>
                <a:spcPct val="100000"/>
              </a:lnSpc>
            </a:pPr>
            <a:r>
              <a:rPr lang="en-US" altLang="en-US" sz="700">
                <a:latin typeface="+mn-lt"/>
              </a:rPr>
              <a:t>1</a:t>
            </a:r>
            <a:endParaRPr lang="en-US" altLang="en-US" sz="700" b="0">
              <a:latin typeface="+mn-lt"/>
            </a:endParaRPr>
          </a:p>
        </p:txBody>
      </p:sp>
      <p:sp>
        <p:nvSpPr>
          <p:cNvPr id="112" name="Rectangle 17">
            <a:extLst>
              <a:ext uri="{FF2B5EF4-FFF2-40B4-BE49-F238E27FC236}">
                <a16:creationId xmlns:a16="http://schemas.microsoft.com/office/drawing/2014/main" id="{B1267A9D-FF65-688E-3ACA-7BEC0EF78D3A}"/>
              </a:ext>
            </a:extLst>
          </p:cNvPr>
          <p:cNvSpPr>
            <a:spLocks noChangeArrowheads="1"/>
          </p:cNvSpPr>
          <p:nvPr/>
        </p:nvSpPr>
        <p:spPr bwMode="auto">
          <a:xfrm>
            <a:off x="1290584" y="1860627"/>
            <a:ext cx="232164" cy="185314"/>
          </a:xfrm>
          <a:prstGeom prst="rect">
            <a:avLst/>
          </a:prstGeom>
          <a:solidFill>
            <a:schemeClr val="tx2">
              <a:lumMod val="20000"/>
              <a:lumOff val="80000"/>
            </a:schemeClr>
          </a:solidFill>
          <a:ln w="12700">
            <a:solidFill>
              <a:schemeClr val="bg1"/>
            </a:solidFill>
            <a:miter lim="800000"/>
            <a:headEnd/>
            <a:tailEnd/>
          </a:ln>
          <a:effectLst/>
        </p:spPr>
        <p:txBody>
          <a:bodyPr wrap="none" lIns="10" tIns="4" rIns="10" bIns="4" anchor="ctr"/>
          <a:lstStyle>
            <a:lvl1pPr defTabSz="839788">
              <a:defRPr sz="2400">
                <a:solidFill>
                  <a:schemeClr val="tx1"/>
                </a:solidFill>
                <a:latin typeface="LindeDaxPowerPoint" panose="020B0500000000020000" pitchFamily="34" charset="0"/>
              </a:defRPr>
            </a:lvl1pPr>
            <a:lvl2pPr marL="420688" defTabSz="839788">
              <a:defRPr sz="2400">
                <a:solidFill>
                  <a:schemeClr val="tx1"/>
                </a:solidFill>
                <a:latin typeface="LindeDaxPowerPoint" panose="020B0500000000020000" pitchFamily="34" charset="0"/>
              </a:defRPr>
            </a:lvl2pPr>
            <a:lvl3pPr marL="839788" defTabSz="839788">
              <a:defRPr sz="2400">
                <a:solidFill>
                  <a:schemeClr val="tx1"/>
                </a:solidFill>
                <a:latin typeface="LindeDaxPowerPoint" panose="020B0500000000020000" pitchFamily="34" charset="0"/>
              </a:defRPr>
            </a:lvl3pPr>
            <a:lvl4pPr marL="1258888" defTabSz="839788">
              <a:defRPr sz="2400">
                <a:solidFill>
                  <a:schemeClr val="tx1"/>
                </a:solidFill>
                <a:latin typeface="LindeDaxPowerPoint" panose="020B0500000000020000" pitchFamily="34" charset="0"/>
              </a:defRPr>
            </a:lvl4pPr>
            <a:lvl5pPr marL="1679575" defTabSz="839788">
              <a:defRPr sz="2400">
                <a:solidFill>
                  <a:schemeClr val="tx1"/>
                </a:solidFill>
                <a:latin typeface="LindeDaxPowerPoint" panose="020B0500000000020000" pitchFamily="34" charset="0"/>
              </a:defRPr>
            </a:lvl5pPr>
            <a:lvl6pPr marL="2136775" defTabSz="839788" fontAlgn="base">
              <a:spcBef>
                <a:spcPct val="0"/>
              </a:spcBef>
              <a:spcAft>
                <a:spcPct val="0"/>
              </a:spcAft>
              <a:defRPr sz="2400">
                <a:solidFill>
                  <a:schemeClr val="tx1"/>
                </a:solidFill>
                <a:latin typeface="LindeDaxPowerPoint" panose="020B0500000000020000" pitchFamily="34" charset="0"/>
              </a:defRPr>
            </a:lvl6pPr>
            <a:lvl7pPr marL="2593975" defTabSz="839788" fontAlgn="base">
              <a:spcBef>
                <a:spcPct val="0"/>
              </a:spcBef>
              <a:spcAft>
                <a:spcPct val="0"/>
              </a:spcAft>
              <a:defRPr sz="2400">
                <a:solidFill>
                  <a:schemeClr val="tx1"/>
                </a:solidFill>
                <a:latin typeface="LindeDaxPowerPoint" panose="020B0500000000020000" pitchFamily="34" charset="0"/>
              </a:defRPr>
            </a:lvl7pPr>
            <a:lvl8pPr marL="3051175" defTabSz="839788" fontAlgn="base">
              <a:spcBef>
                <a:spcPct val="0"/>
              </a:spcBef>
              <a:spcAft>
                <a:spcPct val="0"/>
              </a:spcAft>
              <a:defRPr sz="2400">
                <a:solidFill>
                  <a:schemeClr val="tx1"/>
                </a:solidFill>
                <a:latin typeface="LindeDaxPowerPoint" panose="020B0500000000020000" pitchFamily="34" charset="0"/>
              </a:defRPr>
            </a:lvl8pPr>
            <a:lvl9pPr marL="3508375" defTabSz="839788" fontAlgn="base">
              <a:spcBef>
                <a:spcPct val="0"/>
              </a:spcBef>
              <a:spcAft>
                <a:spcPct val="0"/>
              </a:spcAft>
              <a:defRPr sz="2400">
                <a:solidFill>
                  <a:schemeClr val="tx1"/>
                </a:solidFill>
                <a:latin typeface="LindeDaxPowerPoint" panose="020B0500000000020000" pitchFamily="34" charset="0"/>
              </a:defRPr>
            </a:lvl9pPr>
          </a:lstStyle>
          <a:p>
            <a:pPr algn="ctr" eaLnBrk="0" hangingPunct="0">
              <a:lnSpc>
                <a:spcPct val="100000"/>
              </a:lnSpc>
            </a:pPr>
            <a:r>
              <a:rPr lang="en-US" altLang="en-US" sz="700">
                <a:latin typeface="+mn-lt"/>
              </a:rPr>
              <a:t>3</a:t>
            </a:r>
            <a:endParaRPr lang="en-US" altLang="en-US" sz="700" b="0">
              <a:latin typeface="+mn-lt"/>
            </a:endParaRPr>
          </a:p>
        </p:txBody>
      </p:sp>
      <p:sp>
        <p:nvSpPr>
          <p:cNvPr id="120" name="Rectangle 17">
            <a:extLst>
              <a:ext uri="{FF2B5EF4-FFF2-40B4-BE49-F238E27FC236}">
                <a16:creationId xmlns:a16="http://schemas.microsoft.com/office/drawing/2014/main" id="{04B0805B-0329-C453-CCB9-B0FFA17845F5}"/>
              </a:ext>
            </a:extLst>
          </p:cNvPr>
          <p:cNvSpPr>
            <a:spLocks noChangeArrowheads="1"/>
          </p:cNvSpPr>
          <p:nvPr/>
        </p:nvSpPr>
        <p:spPr bwMode="auto">
          <a:xfrm>
            <a:off x="1533700" y="1860627"/>
            <a:ext cx="232164" cy="185314"/>
          </a:xfrm>
          <a:prstGeom prst="rect">
            <a:avLst/>
          </a:prstGeom>
          <a:solidFill>
            <a:schemeClr val="tx2">
              <a:lumMod val="20000"/>
              <a:lumOff val="80000"/>
            </a:schemeClr>
          </a:solidFill>
          <a:ln w="12700">
            <a:solidFill>
              <a:schemeClr val="bg1"/>
            </a:solidFill>
            <a:miter lim="800000"/>
            <a:headEnd/>
            <a:tailEnd/>
          </a:ln>
          <a:effectLst/>
        </p:spPr>
        <p:txBody>
          <a:bodyPr wrap="none" lIns="10" tIns="4" rIns="10" bIns="4" anchor="ctr"/>
          <a:lstStyle>
            <a:lvl1pPr defTabSz="839788">
              <a:defRPr sz="2400">
                <a:solidFill>
                  <a:schemeClr val="tx1"/>
                </a:solidFill>
                <a:latin typeface="LindeDaxPowerPoint" panose="020B0500000000020000" pitchFamily="34" charset="0"/>
              </a:defRPr>
            </a:lvl1pPr>
            <a:lvl2pPr marL="420688" defTabSz="839788">
              <a:defRPr sz="2400">
                <a:solidFill>
                  <a:schemeClr val="tx1"/>
                </a:solidFill>
                <a:latin typeface="LindeDaxPowerPoint" panose="020B0500000000020000" pitchFamily="34" charset="0"/>
              </a:defRPr>
            </a:lvl2pPr>
            <a:lvl3pPr marL="839788" defTabSz="839788">
              <a:defRPr sz="2400">
                <a:solidFill>
                  <a:schemeClr val="tx1"/>
                </a:solidFill>
                <a:latin typeface="LindeDaxPowerPoint" panose="020B0500000000020000" pitchFamily="34" charset="0"/>
              </a:defRPr>
            </a:lvl3pPr>
            <a:lvl4pPr marL="1258888" defTabSz="839788">
              <a:defRPr sz="2400">
                <a:solidFill>
                  <a:schemeClr val="tx1"/>
                </a:solidFill>
                <a:latin typeface="LindeDaxPowerPoint" panose="020B0500000000020000" pitchFamily="34" charset="0"/>
              </a:defRPr>
            </a:lvl4pPr>
            <a:lvl5pPr marL="1679575" defTabSz="839788">
              <a:defRPr sz="2400">
                <a:solidFill>
                  <a:schemeClr val="tx1"/>
                </a:solidFill>
                <a:latin typeface="LindeDaxPowerPoint" panose="020B0500000000020000" pitchFamily="34" charset="0"/>
              </a:defRPr>
            </a:lvl5pPr>
            <a:lvl6pPr marL="2136775" defTabSz="839788" fontAlgn="base">
              <a:spcBef>
                <a:spcPct val="0"/>
              </a:spcBef>
              <a:spcAft>
                <a:spcPct val="0"/>
              </a:spcAft>
              <a:defRPr sz="2400">
                <a:solidFill>
                  <a:schemeClr val="tx1"/>
                </a:solidFill>
                <a:latin typeface="LindeDaxPowerPoint" panose="020B0500000000020000" pitchFamily="34" charset="0"/>
              </a:defRPr>
            </a:lvl6pPr>
            <a:lvl7pPr marL="2593975" defTabSz="839788" fontAlgn="base">
              <a:spcBef>
                <a:spcPct val="0"/>
              </a:spcBef>
              <a:spcAft>
                <a:spcPct val="0"/>
              </a:spcAft>
              <a:defRPr sz="2400">
                <a:solidFill>
                  <a:schemeClr val="tx1"/>
                </a:solidFill>
                <a:latin typeface="LindeDaxPowerPoint" panose="020B0500000000020000" pitchFamily="34" charset="0"/>
              </a:defRPr>
            </a:lvl7pPr>
            <a:lvl8pPr marL="3051175" defTabSz="839788" fontAlgn="base">
              <a:spcBef>
                <a:spcPct val="0"/>
              </a:spcBef>
              <a:spcAft>
                <a:spcPct val="0"/>
              </a:spcAft>
              <a:defRPr sz="2400">
                <a:solidFill>
                  <a:schemeClr val="tx1"/>
                </a:solidFill>
                <a:latin typeface="LindeDaxPowerPoint" panose="020B0500000000020000" pitchFamily="34" charset="0"/>
              </a:defRPr>
            </a:lvl8pPr>
            <a:lvl9pPr marL="3508375" defTabSz="839788" fontAlgn="base">
              <a:spcBef>
                <a:spcPct val="0"/>
              </a:spcBef>
              <a:spcAft>
                <a:spcPct val="0"/>
              </a:spcAft>
              <a:defRPr sz="2400">
                <a:solidFill>
                  <a:schemeClr val="tx1"/>
                </a:solidFill>
                <a:latin typeface="LindeDaxPowerPoint" panose="020B0500000000020000" pitchFamily="34" charset="0"/>
              </a:defRPr>
            </a:lvl9pPr>
          </a:lstStyle>
          <a:p>
            <a:pPr algn="ctr" eaLnBrk="0" hangingPunct="0">
              <a:lnSpc>
                <a:spcPct val="100000"/>
              </a:lnSpc>
            </a:pPr>
            <a:r>
              <a:rPr lang="en-US" altLang="en-US" sz="700">
                <a:latin typeface="+mn-lt"/>
              </a:rPr>
              <a:t>5</a:t>
            </a:r>
            <a:endParaRPr lang="en-US" altLang="en-US" sz="700" b="0">
              <a:latin typeface="+mn-lt"/>
            </a:endParaRPr>
          </a:p>
        </p:txBody>
      </p:sp>
      <p:sp>
        <p:nvSpPr>
          <p:cNvPr id="121" name="Rectangle 17">
            <a:extLst>
              <a:ext uri="{FF2B5EF4-FFF2-40B4-BE49-F238E27FC236}">
                <a16:creationId xmlns:a16="http://schemas.microsoft.com/office/drawing/2014/main" id="{40FE7447-1E98-0A25-833C-F5D947126D25}"/>
              </a:ext>
            </a:extLst>
          </p:cNvPr>
          <p:cNvSpPr>
            <a:spLocks noChangeArrowheads="1"/>
          </p:cNvSpPr>
          <p:nvPr/>
        </p:nvSpPr>
        <p:spPr bwMode="auto">
          <a:xfrm>
            <a:off x="1776816" y="1860627"/>
            <a:ext cx="232164" cy="185314"/>
          </a:xfrm>
          <a:prstGeom prst="rect">
            <a:avLst/>
          </a:prstGeom>
          <a:solidFill>
            <a:schemeClr val="tx2">
              <a:lumMod val="20000"/>
              <a:lumOff val="80000"/>
            </a:schemeClr>
          </a:solidFill>
          <a:ln w="12700">
            <a:solidFill>
              <a:schemeClr val="bg1"/>
            </a:solidFill>
            <a:miter lim="800000"/>
            <a:headEnd/>
            <a:tailEnd/>
          </a:ln>
          <a:effectLst/>
        </p:spPr>
        <p:txBody>
          <a:bodyPr wrap="none" lIns="10" tIns="4" rIns="10" bIns="4" anchor="ctr"/>
          <a:lstStyle>
            <a:lvl1pPr defTabSz="839788">
              <a:defRPr sz="2400">
                <a:solidFill>
                  <a:schemeClr val="tx1"/>
                </a:solidFill>
                <a:latin typeface="LindeDaxPowerPoint" panose="020B0500000000020000" pitchFamily="34" charset="0"/>
              </a:defRPr>
            </a:lvl1pPr>
            <a:lvl2pPr marL="420688" defTabSz="839788">
              <a:defRPr sz="2400">
                <a:solidFill>
                  <a:schemeClr val="tx1"/>
                </a:solidFill>
                <a:latin typeface="LindeDaxPowerPoint" panose="020B0500000000020000" pitchFamily="34" charset="0"/>
              </a:defRPr>
            </a:lvl2pPr>
            <a:lvl3pPr marL="839788" defTabSz="839788">
              <a:defRPr sz="2400">
                <a:solidFill>
                  <a:schemeClr val="tx1"/>
                </a:solidFill>
                <a:latin typeface="LindeDaxPowerPoint" panose="020B0500000000020000" pitchFamily="34" charset="0"/>
              </a:defRPr>
            </a:lvl3pPr>
            <a:lvl4pPr marL="1258888" defTabSz="839788">
              <a:defRPr sz="2400">
                <a:solidFill>
                  <a:schemeClr val="tx1"/>
                </a:solidFill>
                <a:latin typeface="LindeDaxPowerPoint" panose="020B0500000000020000" pitchFamily="34" charset="0"/>
              </a:defRPr>
            </a:lvl4pPr>
            <a:lvl5pPr marL="1679575" defTabSz="839788">
              <a:defRPr sz="2400">
                <a:solidFill>
                  <a:schemeClr val="tx1"/>
                </a:solidFill>
                <a:latin typeface="LindeDaxPowerPoint" panose="020B0500000000020000" pitchFamily="34" charset="0"/>
              </a:defRPr>
            </a:lvl5pPr>
            <a:lvl6pPr marL="2136775" defTabSz="839788" fontAlgn="base">
              <a:spcBef>
                <a:spcPct val="0"/>
              </a:spcBef>
              <a:spcAft>
                <a:spcPct val="0"/>
              </a:spcAft>
              <a:defRPr sz="2400">
                <a:solidFill>
                  <a:schemeClr val="tx1"/>
                </a:solidFill>
                <a:latin typeface="LindeDaxPowerPoint" panose="020B0500000000020000" pitchFamily="34" charset="0"/>
              </a:defRPr>
            </a:lvl6pPr>
            <a:lvl7pPr marL="2593975" defTabSz="839788" fontAlgn="base">
              <a:spcBef>
                <a:spcPct val="0"/>
              </a:spcBef>
              <a:spcAft>
                <a:spcPct val="0"/>
              </a:spcAft>
              <a:defRPr sz="2400">
                <a:solidFill>
                  <a:schemeClr val="tx1"/>
                </a:solidFill>
                <a:latin typeface="LindeDaxPowerPoint" panose="020B0500000000020000" pitchFamily="34" charset="0"/>
              </a:defRPr>
            </a:lvl7pPr>
            <a:lvl8pPr marL="3051175" defTabSz="839788" fontAlgn="base">
              <a:spcBef>
                <a:spcPct val="0"/>
              </a:spcBef>
              <a:spcAft>
                <a:spcPct val="0"/>
              </a:spcAft>
              <a:defRPr sz="2400">
                <a:solidFill>
                  <a:schemeClr val="tx1"/>
                </a:solidFill>
                <a:latin typeface="LindeDaxPowerPoint" panose="020B0500000000020000" pitchFamily="34" charset="0"/>
              </a:defRPr>
            </a:lvl8pPr>
            <a:lvl9pPr marL="3508375" defTabSz="839788" fontAlgn="base">
              <a:spcBef>
                <a:spcPct val="0"/>
              </a:spcBef>
              <a:spcAft>
                <a:spcPct val="0"/>
              </a:spcAft>
              <a:defRPr sz="2400">
                <a:solidFill>
                  <a:schemeClr val="tx1"/>
                </a:solidFill>
                <a:latin typeface="LindeDaxPowerPoint" panose="020B0500000000020000" pitchFamily="34" charset="0"/>
              </a:defRPr>
            </a:lvl9pPr>
          </a:lstStyle>
          <a:p>
            <a:pPr algn="ctr" eaLnBrk="0" hangingPunct="0">
              <a:lnSpc>
                <a:spcPct val="100000"/>
              </a:lnSpc>
            </a:pPr>
            <a:r>
              <a:rPr lang="en-US" altLang="en-US" sz="700">
                <a:latin typeface="+mn-lt"/>
              </a:rPr>
              <a:t>7</a:t>
            </a:r>
            <a:endParaRPr lang="en-US" altLang="en-US" sz="700" b="0">
              <a:latin typeface="+mn-lt"/>
            </a:endParaRPr>
          </a:p>
        </p:txBody>
      </p:sp>
      <p:sp>
        <p:nvSpPr>
          <p:cNvPr id="122" name="Rectangle 17">
            <a:extLst>
              <a:ext uri="{FF2B5EF4-FFF2-40B4-BE49-F238E27FC236}">
                <a16:creationId xmlns:a16="http://schemas.microsoft.com/office/drawing/2014/main" id="{1D32C725-D800-05B0-CC2F-C81A01F11A65}"/>
              </a:ext>
            </a:extLst>
          </p:cNvPr>
          <p:cNvSpPr>
            <a:spLocks noChangeArrowheads="1"/>
          </p:cNvSpPr>
          <p:nvPr/>
        </p:nvSpPr>
        <p:spPr bwMode="auto">
          <a:xfrm>
            <a:off x="2019932" y="1860627"/>
            <a:ext cx="232164" cy="185314"/>
          </a:xfrm>
          <a:prstGeom prst="rect">
            <a:avLst/>
          </a:prstGeom>
          <a:solidFill>
            <a:schemeClr val="tx2">
              <a:lumMod val="20000"/>
              <a:lumOff val="80000"/>
            </a:schemeClr>
          </a:solidFill>
          <a:ln w="12700">
            <a:solidFill>
              <a:schemeClr val="bg1"/>
            </a:solidFill>
            <a:miter lim="800000"/>
            <a:headEnd/>
            <a:tailEnd/>
          </a:ln>
          <a:effectLst/>
        </p:spPr>
        <p:txBody>
          <a:bodyPr wrap="none" lIns="10" tIns="4" rIns="10" bIns="4" anchor="ctr"/>
          <a:lstStyle>
            <a:lvl1pPr defTabSz="839788">
              <a:defRPr sz="2400">
                <a:solidFill>
                  <a:schemeClr val="tx1"/>
                </a:solidFill>
                <a:latin typeface="LindeDaxPowerPoint" panose="020B0500000000020000" pitchFamily="34" charset="0"/>
              </a:defRPr>
            </a:lvl1pPr>
            <a:lvl2pPr marL="420688" defTabSz="839788">
              <a:defRPr sz="2400">
                <a:solidFill>
                  <a:schemeClr val="tx1"/>
                </a:solidFill>
                <a:latin typeface="LindeDaxPowerPoint" panose="020B0500000000020000" pitchFamily="34" charset="0"/>
              </a:defRPr>
            </a:lvl2pPr>
            <a:lvl3pPr marL="839788" defTabSz="839788">
              <a:defRPr sz="2400">
                <a:solidFill>
                  <a:schemeClr val="tx1"/>
                </a:solidFill>
                <a:latin typeface="LindeDaxPowerPoint" panose="020B0500000000020000" pitchFamily="34" charset="0"/>
              </a:defRPr>
            </a:lvl3pPr>
            <a:lvl4pPr marL="1258888" defTabSz="839788">
              <a:defRPr sz="2400">
                <a:solidFill>
                  <a:schemeClr val="tx1"/>
                </a:solidFill>
                <a:latin typeface="LindeDaxPowerPoint" panose="020B0500000000020000" pitchFamily="34" charset="0"/>
              </a:defRPr>
            </a:lvl4pPr>
            <a:lvl5pPr marL="1679575" defTabSz="839788">
              <a:defRPr sz="2400">
                <a:solidFill>
                  <a:schemeClr val="tx1"/>
                </a:solidFill>
                <a:latin typeface="LindeDaxPowerPoint" panose="020B0500000000020000" pitchFamily="34" charset="0"/>
              </a:defRPr>
            </a:lvl5pPr>
            <a:lvl6pPr marL="2136775" defTabSz="839788" fontAlgn="base">
              <a:spcBef>
                <a:spcPct val="0"/>
              </a:spcBef>
              <a:spcAft>
                <a:spcPct val="0"/>
              </a:spcAft>
              <a:defRPr sz="2400">
                <a:solidFill>
                  <a:schemeClr val="tx1"/>
                </a:solidFill>
                <a:latin typeface="LindeDaxPowerPoint" panose="020B0500000000020000" pitchFamily="34" charset="0"/>
              </a:defRPr>
            </a:lvl6pPr>
            <a:lvl7pPr marL="2593975" defTabSz="839788" fontAlgn="base">
              <a:spcBef>
                <a:spcPct val="0"/>
              </a:spcBef>
              <a:spcAft>
                <a:spcPct val="0"/>
              </a:spcAft>
              <a:defRPr sz="2400">
                <a:solidFill>
                  <a:schemeClr val="tx1"/>
                </a:solidFill>
                <a:latin typeface="LindeDaxPowerPoint" panose="020B0500000000020000" pitchFamily="34" charset="0"/>
              </a:defRPr>
            </a:lvl7pPr>
            <a:lvl8pPr marL="3051175" defTabSz="839788" fontAlgn="base">
              <a:spcBef>
                <a:spcPct val="0"/>
              </a:spcBef>
              <a:spcAft>
                <a:spcPct val="0"/>
              </a:spcAft>
              <a:defRPr sz="2400">
                <a:solidFill>
                  <a:schemeClr val="tx1"/>
                </a:solidFill>
                <a:latin typeface="LindeDaxPowerPoint" panose="020B0500000000020000" pitchFamily="34" charset="0"/>
              </a:defRPr>
            </a:lvl8pPr>
            <a:lvl9pPr marL="3508375" defTabSz="839788" fontAlgn="base">
              <a:spcBef>
                <a:spcPct val="0"/>
              </a:spcBef>
              <a:spcAft>
                <a:spcPct val="0"/>
              </a:spcAft>
              <a:defRPr sz="2400">
                <a:solidFill>
                  <a:schemeClr val="tx1"/>
                </a:solidFill>
                <a:latin typeface="LindeDaxPowerPoint" panose="020B0500000000020000" pitchFamily="34" charset="0"/>
              </a:defRPr>
            </a:lvl9pPr>
          </a:lstStyle>
          <a:p>
            <a:pPr algn="ctr" eaLnBrk="0" hangingPunct="0">
              <a:lnSpc>
                <a:spcPct val="100000"/>
              </a:lnSpc>
            </a:pPr>
            <a:r>
              <a:rPr lang="en-US" altLang="en-US" sz="700" b="0">
                <a:latin typeface="+mn-lt"/>
              </a:rPr>
              <a:t>9</a:t>
            </a:r>
          </a:p>
        </p:txBody>
      </p:sp>
      <p:sp>
        <p:nvSpPr>
          <p:cNvPr id="133" name="Rectangle 17">
            <a:extLst>
              <a:ext uri="{FF2B5EF4-FFF2-40B4-BE49-F238E27FC236}">
                <a16:creationId xmlns:a16="http://schemas.microsoft.com/office/drawing/2014/main" id="{289C96EC-1BEC-85E2-8897-A2D0D57A3132}"/>
              </a:ext>
            </a:extLst>
          </p:cNvPr>
          <p:cNvSpPr>
            <a:spLocks noChangeArrowheads="1"/>
          </p:cNvSpPr>
          <p:nvPr/>
        </p:nvSpPr>
        <p:spPr bwMode="auto">
          <a:xfrm>
            <a:off x="2263048" y="1860627"/>
            <a:ext cx="232164" cy="185314"/>
          </a:xfrm>
          <a:prstGeom prst="rect">
            <a:avLst/>
          </a:prstGeom>
          <a:solidFill>
            <a:schemeClr val="tx2">
              <a:lumMod val="20000"/>
              <a:lumOff val="80000"/>
            </a:schemeClr>
          </a:solidFill>
          <a:ln w="12700">
            <a:solidFill>
              <a:schemeClr val="bg1"/>
            </a:solidFill>
            <a:miter lim="800000"/>
            <a:headEnd/>
            <a:tailEnd/>
          </a:ln>
          <a:effectLst/>
        </p:spPr>
        <p:txBody>
          <a:bodyPr wrap="none" lIns="10" tIns="4" rIns="10" bIns="4" anchor="ctr"/>
          <a:lstStyle>
            <a:lvl1pPr defTabSz="839788">
              <a:defRPr sz="2400">
                <a:solidFill>
                  <a:schemeClr val="tx1"/>
                </a:solidFill>
                <a:latin typeface="LindeDaxPowerPoint" panose="020B0500000000020000" pitchFamily="34" charset="0"/>
              </a:defRPr>
            </a:lvl1pPr>
            <a:lvl2pPr marL="420688" defTabSz="839788">
              <a:defRPr sz="2400">
                <a:solidFill>
                  <a:schemeClr val="tx1"/>
                </a:solidFill>
                <a:latin typeface="LindeDaxPowerPoint" panose="020B0500000000020000" pitchFamily="34" charset="0"/>
              </a:defRPr>
            </a:lvl2pPr>
            <a:lvl3pPr marL="839788" defTabSz="839788">
              <a:defRPr sz="2400">
                <a:solidFill>
                  <a:schemeClr val="tx1"/>
                </a:solidFill>
                <a:latin typeface="LindeDaxPowerPoint" panose="020B0500000000020000" pitchFamily="34" charset="0"/>
              </a:defRPr>
            </a:lvl3pPr>
            <a:lvl4pPr marL="1258888" defTabSz="839788">
              <a:defRPr sz="2400">
                <a:solidFill>
                  <a:schemeClr val="tx1"/>
                </a:solidFill>
                <a:latin typeface="LindeDaxPowerPoint" panose="020B0500000000020000" pitchFamily="34" charset="0"/>
              </a:defRPr>
            </a:lvl4pPr>
            <a:lvl5pPr marL="1679575" defTabSz="839788">
              <a:defRPr sz="2400">
                <a:solidFill>
                  <a:schemeClr val="tx1"/>
                </a:solidFill>
                <a:latin typeface="LindeDaxPowerPoint" panose="020B0500000000020000" pitchFamily="34" charset="0"/>
              </a:defRPr>
            </a:lvl5pPr>
            <a:lvl6pPr marL="2136775" defTabSz="839788" fontAlgn="base">
              <a:spcBef>
                <a:spcPct val="0"/>
              </a:spcBef>
              <a:spcAft>
                <a:spcPct val="0"/>
              </a:spcAft>
              <a:defRPr sz="2400">
                <a:solidFill>
                  <a:schemeClr val="tx1"/>
                </a:solidFill>
                <a:latin typeface="LindeDaxPowerPoint" panose="020B0500000000020000" pitchFamily="34" charset="0"/>
              </a:defRPr>
            </a:lvl6pPr>
            <a:lvl7pPr marL="2593975" defTabSz="839788" fontAlgn="base">
              <a:spcBef>
                <a:spcPct val="0"/>
              </a:spcBef>
              <a:spcAft>
                <a:spcPct val="0"/>
              </a:spcAft>
              <a:defRPr sz="2400">
                <a:solidFill>
                  <a:schemeClr val="tx1"/>
                </a:solidFill>
                <a:latin typeface="LindeDaxPowerPoint" panose="020B0500000000020000" pitchFamily="34" charset="0"/>
              </a:defRPr>
            </a:lvl7pPr>
            <a:lvl8pPr marL="3051175" defTabSz="839788" fontAlgn="base">
              <a:spcBef>
                <a:spcPct val="0"/>
              </a:spcBef>
              <a:spcAft>
                <a:spcPct val="0"/>
              </a:spcAft>
              <a:defRPr sz="2400">
                <a:solidFill>
                  <a:schemeClr val="tx1"/>
                </a:solidFill>
                <a:latin typeface="LindeDaxPowerPoint" panose="020B0500000000020000" pitchFamily="34" charset="0"/>
              </a:defRPr>
            </a:lvl8pPr>
            <a:lvl9pPr marL="3508375" defTabSz="839788" fontAlgn="base">
              <a:spcBef>
                <a:spcPct val="0"/>
              </a:spcBef>
              <a:spcAft>
                <a:spcPct val="0"/>
              </a:spcAft>
              <a:defRPr sz="2400">
                <a:solidFill>
                  <a:schemeClr val="tx1"/>
                </a:solidFill>
                <a:latin typeface="LindeDaxPowerPoint" panose="020B0500000000020000" pitchFamily="34" charset="0"/>
              </a:defRPr>
            </a:lvl9pPr>
          </a:lstStyle>
          <a:p>
            <a:pPr algn="ctr" eaLnBrk="0" hangingPunct="0">
              <a:lnSpc>
                <a:spcPct val="100000"/>
              </a:lnSpc>
            </a:pPr>
            <a:r>
              <a:rPr lang="en-US" altLang="en-US" sz="700">
                <a:latin typeface="+mn-lt"/>
              </a:rPr>
              <a:t>11</a:t>
            </a:r>
            <a:endParaRPr lang="en-US" altLang="en-US" sz="700" b="0">
              <a:latin typeface="+mn-lt"/>
            </a:endParaRPr>
          </a:p>
        </p:txBody>
      </p:sp>
      <p:sp>
        <p:nvSpPr>
          <p:cNvPr id="135" name="Rectangle 17">
            <a:extLst>
              <a:ext uri="{FF2B5EF4-FFF2-40B4-BE49-F238E27FC236}">
                <a16:creationId xmlns:a16="http://schemas.microsoft.com/office/drawing/2014/main" id="{5B525F8C-D75B-421C-3FD8-775A65A098FB}"/>
              </a:ext>
            </a:extLst>
          </p:cNvPr>
          <p:cNvSpPr>
            <a:spLocks noChangeArrowheads="1"/>
          </p:cNvSpPr>
          <p:nvPr/>
        </p:nvSpPr>
        <p:spPr bwMode="auto">
          <a:xfrm>
            <a:off x="2516390" y="1860627"/>
            <a:ext cx="232164" cy="185314"/>
          </a:xfrm>
          <a:prstGeom prst="rect">
            <a:avLst/>
          </a:prstGeom>
          <a:solidFill>
            <a:schemeClr val="tx2">
              <a:lumMod val="20000"/>
              <a:lumOff val="80000"/>
            </a:schemeClr>
          </a:solidFill>
          <a:ln w="12700">
            <a:solidFill>
              <a:schemeClr val="bg1"/>
            </a:solidFill>
            <a:miter lim="800000"/>
            <a:headEnd/>
            <a:tailEnd/>
          </a:ln>
          <a:effectLst/>
        </p:spPr>
        <p:txBody>
          <a:bodyPr wrap="none" lIns="10" tIns="4" rIns="10" bIns="4" anchor="ctr"/>
          <a:lstStyle>
            <a:lvl1pPr defTabSz="839788">
              <a:defRPr sz="2400">
                <a:solidFill>
                  <a:schemeClr val="tx1"/>
                </a:solidFill>
                <a:latin typeface="LindeDaxPowerPoint" panose="020B0500000000020000" pitchFamily="34" charset="0"/>
              </a:defRPr>
            </a:lvl1pPr>
            <a:lvl2pPr marL="420688" defTabSz="839788">
              <a:defRPr sz="2400">
                <a:solidFill>
                  <a:schemeClr val="tx1"/>
                </a:solidFill>
                <a:latin typeface="LindeDaxPowerPoint" panose="020B0500000000020000" pitchFamily="34" charset="0"/>
              </a:defRPr>
            </a:lvl2pPr>
            <a:lvl3pPr marL="839788" defTabSz="839788">
              <a:defRPr sz="2400">
                <a:solidFill>
                  <a:schemeClr val="tx1"/>
                </a:solidFill>
                <a:latin typeface="LindeDaxPowerPoint" panose="020B0500000000020000" pitchFamily="34" charset="0"/>
              </a:defRPr>
            </a:lvl3pPr>
            <a:lvl4pPr marL="1258888" defTabSz="839788">
              <a:defRPr sz="2400">
                <a:solidFill>
                  <a:schemeClr val="tx1"/>
                </a:solidFill>
                <a:latin typeface="LindeDaxPowerPoint" panose="020B0500000000020000" pitchFamily="34" charset="0"/>
              </a:defRPr>
            </a:lvl4pPr>
            <a:lvl5pPr marL="1679575" defTabSz="839788">
              <a:defRPr sz="2400">
                <a:solidFill>
                  <a:schemeClr val="tx1"/>
                </a:solidFill>
                <a:latin typeface="LindeDaxPowerPoint" panose="020B0500000000020000" pitchFamily="34" charset="0"/>
              </a:defRPr>
            </a:lvl5pPr>
            <a:lvl6pPr marL="2136775" defTabSz="839788" fontAlgn="base">
              <a:spcBef>
                <a:spcPct val="0"/>
              </a:spcBef>
              <a:spcAft>
                <a:spcPct val="0"/>
              </a:spcAft>
              <a:defRPr sz="2400">
                <a:solidFill>
                  <a:schemeClr val="tx1"/>
                </a:solidFill>
                <a:latin typeface="LindeDaxPowerPoint" panose="020B0500000000020000" pitchFamily="34" charset="0"/>
              </a:defRPr>
            </a:lvl6pPr>
            <a:lvl7pPr marL="2593975" defTabSz="839788" fontAlgn="base">
              <a:spcBef>
                <a:spcPct val="0"/>
              </a:spcBef>
              <a:spcAft>
                <a:spcPct val="0"/>
              </a:spcAft>
              <a:defRPr sz="2400">
                <a:solidFill>
                  <a:schemeClr val="tx1"/>
                </a:solidFill>
                <a:latin typeface="LindeDaxPowerPoint" panose="020B0500000000020000" pitchFamily="34" charset="0"/>
              </a:defRPr>
            </a:lvl7pPr>
            <a:lvl8pPr marL="3051175" defTabSz="839788" fontAlgn="base">
              <a:spcBef>
                <a:spcPct val="0"/>
              </a:spcBef>
              <a:spcAft>
                <a:spcPct val="0"/>
              </a:spcAft>
              <a:defRPr sz="2400">
                <a:solidFill>
                  <a:schemeClr val="tx1"/>
                </a:solidFill>
                <a:latin typeface="LindeDaxPowerPoint" panose="020B0500000000020000" pitchFamily="34" charset="0"/>
              </a:defRPr>
            </a:lvl8pPr>
            <a:lvl9pPr marL="3508375" defTabSz="839788" fontAlgn="base">
              <a:spcBef>
                <a:spcPct val="0"/>
              </a:spcBef>
              <a:spcAft>
                <a:spcPct val="0"/>
              </a:spcAft>
              <a:defRPr sz="2400">
                <a:solidFill>
                  <a:schemeClr val="tx1"/>
                </a:solidFill>
                <a:latin typeface="LindeDaxPowerPoint" panose="020B0500000000020000" pitchFamily="34" charset="0"/>
              </a:defRPr>
            </a:lvl9pPr>
          </a:lstStyle>
          <a:p>
            <a:pPr algn="ctr" eaLnBrk="0" hangingPunct="0">
              <a:lnSpc>
                <a:spcPct val="100000"/>
              </a:lnSpc>
            </a:pPr>
            <a:r>
              <a:rPr lang="en-US" altLang="en-US" sz="700">
                <a:latin typeface="+mn-lt"/>
              </a:rPr>
              <a:t>13</a:t>
            </a:r>
            <a:endParaRPr lang="en-US" altLang="en-US" sz="700" b="0">
              <a:latin typeface="+mn-lt"/>
            </a:endParaRPr>
          </a:p>
        </p:txBody>
      </p:sp>
      <p:sp>
        <p:nvSpPr>
          <p:cNvPr id="137" name="Rectangle 17">
            <a:extLst>
              <a:ext uri="{FF2B5EF4-FFF2-40B4-BE49-F238E27FC236}">
                <a16:creationId xmlns:a16="http://schemas.microsoft.com/office/drawing/2014/main" id="{4635F044-BD40-FC3E-F63E-4F7989484076}"/>
              </a:ext>
            </a:extLst>
          </p:cNvPr>
          <p:cNvSpPr>
            <a:spLocks noChangeArrowheads="1"/>
          </p:cNvSpPr>
          <p:nvPr/>
        </p:nvSpPr>
        <p:spPr bwMode="auto">
          <a:xfrm>
            <a:off x="2749280" y="1860627"/>
            <a:ext cx="232164" cy="185314"/>
          </a:xfrm>
          <a:prstGeom prst="rect">
            <a:avLst/>
          </a:prstGeom>
          <a:solidFill>
            <a:schemeClr val="tx2">
              <a:lumMod val="20000"/>
              <a:lumOff val="80000"/>
            </a:schemeClr>
          </a:solidFill>
          <a:ln w="12700">
            <a:solidFill>
              <a:schemeClr val="bg1"/>
            </a:solidFill>
            <a:miter lim="800000"/>
            <a:headEnd/>
            <a:tailEnd/>
          </a:ln>
          <a:effectLst/>
        </p:spPr>
        <p:txBody>
          <a:bodyPr wrap="none" lIns="10" tIns="4" rIns="10" bIns="4" anchor="ctr"/>
          <a:lstStyle>
            <a:lvl1pPr defTabSz="839788">
              <a:defRPr sz="2400">
                <a:solidFill>
                  <a:schemeClr val="tx1"/>
                </a:solidFill>
                <a:latin typeface="LindeDaxPowerPoint" panose="020B0500000000020000" pitchFamily="34" charset="0"/>
              </a:defRPr>
            </a:lvl1pPr>
            <a:lvl2pPr marL="420688" defTabSz="839788">
              <a:defRPr sz="2400">
                <a:solidFill>
                  <a:schemeClr val="tx1"/>
                </a:solidFill>
                <a:latin typeface="LindeDaxPowerPoint" panose="020B0500000000020000" pitchFamily="34" charset="0"/>
              </a:defRPr>
            </a:lvl2pPr>
            <a:lvl3pPr marL="839788" defTabSz="839788">
              <a:defRPr sz="2400">
                <a:solidFill>
                  <a:schemeClr val="tx1"/>
                </a:solidFill>
                <a:latin typeface="LindeDaxPowerPoint" panose="020B0500000000020000" pitchFamily="34" charset="0"/>
              </a:defRPr>
            </a:lvl3pPr>
            <a:lvl4pPr marL="1258888" defTabSz="839788">
              <a:defRPr sz="2400">
                <a:solidFill>
                  <a:schemeClr val="tx1"/>
                </a:solidFill>
                <a:latin typeface="LindeDaxPowerPoint" panose="020B0500000000020000" pitchFamily="34" charset="0"/>
              </a:defRPr>
            </a:lvl4pPr>
            <a:lvl5pPr marL="1679575" defTabSz="839788">
              <a:defRPr sz="2400">
                <a:solidFill>
                  <a:schemeClr val="tx1"/>
                </a:solidFill>
                <a:latin typeface="LindeDaxPowerPoint" panose="020B0500000000020000" pitchFamily="34" charset="0"/>
              </a:defRPr>
            </a:lvl5pPr>
            <a:lvl6pPr marL="2136775" defTabSz="839788" fontAlgn="base">
              <a:spcBef>
                <a:spcPct val="0"/>
              </a:spcBef>
              <a:spcAft>
                <a:spcPct val="0"/>
              </a:spcAft>
              <a:defRPr sz="2400">
                <a:solidFill>
                  <a:schemeClr val="tx1"/>
                </a:solidFill>
                <a:latin typeface="LindeDaxPowerPoint" panose="020B0500000000020000" pitchFamily="34" charset="0"/>
              </a:defRPr>
            </a:lvl6pPr>
            <a:lvl7pPr marL="2593975" defTabSz="839788" fontAlgn="base">
              <a:spcBef>
                <a:spcPct val="0"/>
              </a:spcBef>
              <a:spcAft>
                <a:spcPct val="0"/>
              </a:spcAft>
              <a:defRPr sz="2400">
                <a:solidFill>
                  <a:schemeClr val="tx1"/>
                </a:solidFill>
                <a:latin typeface="LindeDaxPowerPoint" panose="020B0500000000020000" pitchFamily="34" charset="0"/>
              </a:defRPr>
            </a:lvl7pPr>
            <a:lvl8pPr marL="3051175" defTabSz="839788" fontAlgn="base">
              <a:spcBef>
                <a:spcPct val="0"/>
              </a:spcBef>
              <a:spcAft>
                <a:spcPct val="0"/>
              </a:spcAft>
              <a:defRPr sz="2400">
                <a:solidFill>
                  <a:schemeClr val="tx1"/>
                </a:solidFill>
                <a:latin typeface="LindeDaxPowerPoint" panose="020B0500000000020000" pitchFamily="34" charset="0"/>
              </a:defRPr>
            </a:lvl8pPr>
            <a:lvl9pPr marL="3508375" defTabSz="839788" fontAlgn="base">
              <a:spcBef>
                <a:spcPct val="0"/>
              </a:spcBef>
              <a:spcAft>
                <a:spcPct val="0"/>
              </a:spcAft>
              <a:defRPr sz="2400">
                <a:solidFill>
                  <a:schemeClr val="tx1"/>
                </a:solidFill>
                <a:latin typeface="LindeDaxPowerPoint" panose="020B0500000000020000" pitchFamily="34" charset="0"/>
              </a:defRPr>
            </a:lvl9pPr>
          </a:lstStyle>
          <a:p>
            <a:pPr algn="ctr" eaLnBrk="0" hangingPunct="0">
              <a:lnSpc>
                <a:spcPct val="100000"/>
              </a:lnSpc>
            </a:pPr>
            <a:r>
              <a:rPr lang="en-US" altLang="en-US" sz="700">
                <a:latin typeface="+mn-lt"/>
              </a:rPr>
              <a:t>15</a:t>
            </a:r>
            <a:endParaRPr lang="en-US" altLang="en-US" sz="700" b="0">
              <a:latin typeface="+mn-lt"/>
            </a:endParaRPr>
          </a:p>
        </p:txBody>
      </p:sp>
      <p:sp>
        <p:nvSpPr>
          <p:cNvPr id="139" name="Rectangle 17">
            <a:extLst>
              <a:ext uri="{FF2B5EF4-FFF2-40B4-BE49-F238E27FC236}">
                <a16:creationId xmlns:a16="http://schemas.microsoft.com/office/drawing/2014/main" id="{5BAEDE97-2A5D-D5CA-8FB8-3746562DA372}"/>
              </a:ext>
            </a:extLst>
          </p:cNvPr>
          <p:cNvSpPr>
            <a:spLocks noChangeArrowheads="1"/>
          </p:cNvSpPr>
          <p:nvPr/>
        </p:nvSpPr>
        <p:spPr bwMode="auto">
          <a:xfrm>
            <a:off x="2992396" y="1860627"/>
            <a:ext cx="232164" cy="185314"/>
          </a:xfrm>
          <a:prstGeom prst="rect">
            <a:avLst/>
          </a:prstGeom>
          <a:solidFill>
            <a:schemeClr val="tx2">
              <a:lumMod val="20000"/>
              <a:lumOff val="80000"/>
            </a:schemeClr>
          </a:solidFill>
          <a:ln w="12700">
            <a:solidFill>
              <a:schemeClr val="bg1"/>
            </a:solidFill>
            <a:miter lim="800000"/>
            <a:headEnd/>
            <a:tailEnd/>
          </a:ln>
          <a:effectLst/>
        </p:spPr>
        <p:txBody>
          <a:bodyPr wrap="none" lIns="10" tIns="4" rIns="10" bIns="4" anchor="ctr"/>
          <a:lstStyle>
            <a:lvl1pPr defTabSz="839788">
              <a:defRPr sz="2400">
                <a:solidFill>
                  <a:schemeClr val="tx1"/>
                </a:solidFill>
                <a:latin typeface="LindeDaxPowerPoint" panose="020B0500000000020000" pitchFamily="34" charset="0"/>
              </a:defRPr>
            </a:lvl1pPr>
            <a:lvl2pPr marL="420688" defTabSz="839788">
              <a:defRPr sz="2400">
                <a:solidFill>
                  <a:schemeClr val="tx1"/>
                </a:solidFill>
                <a:latin typeface="LindeDaxPowerPoint" panose="020B0500000000020000" pitchFamily="34" charset="0"/>
              </a:defRPr>
            </a:lvl2pPr>
            <a:lvl3pPr marL="839788" defTabSz="839788">
              <a:defRPr sz="2400">
                <a:solidFill>
                  <a:schemeClr val="tx1"/>
                </a:solidFill>
                <a:latin typeface="LindeDaxPowerPoint" panose="020B0500000000020000" pitchFamily="34" charset="0"/>
              </a:defRPr>
            </a:lvl3pPr>
            <a:lvl4pPr marL="1258888" defTabSz="839788">
              <a:defRPr sz="2400">
                <a:solidFill>
                  <a:schemeClr val="tx1"/>
                </a:solidFill>
                <a:latin typeface="LindeDaxPowerPoint" panose="020B0500000000020000" pitchFamily="34" charset="0"/>
              </a:defRPr>
            </a:lvl4pPr>
            <a:lvl5pPr marL="1679575" defTabSz="839788">
              <a:defRPr sz="2400">
                <a:solidFill>
                  <a:schemeClr val="tx1"/>
                </a:solidFill>
                <a:latin typeface="LindeDaxPowerPoint" panose="020B0500000000020000" pitchFamily="34" charset="0"/>
              </a:defRPr>
            </a:lvl5pPr>
            <a:lvl6pPr marL="2136775" defTabSz="839788" fontAlgn="base">
              <a:spcBef>
                <a:spcPct val="0"/>
              </a:spcBef>
              <a:spcAft>
                <a:spcPct val="0"/>
              </a:spcAft>
              <a:defRPr sz="2400">
                <a:solidFill>
                  <a:schemeClr val="tx1"/>
                </a:solidFill>
                <a:latin typeface="LindeDaxPowerPoint" panose="020B0500000000020000" pitchFamily="34" charset="0"/>
              </a:defRPr>
            </a:lvl6pPr>
            <a:lvl7pPr marL="2593975" defTabSz="839788" fontAlgn="base">
              <a:spcBef>
                <a:spcPct val="0"/>
              </a:spcBef>
              <a:spcAft>
                <a:spcPct val="0"/>
              </a:spcAft>
              <a:defRPr sz="2400">
                <a:solidFill>
                  <a:schemeClr val="tx1"/>
                </a:solidFill>
                <a:latin typeface="LindeDaxPowerPoint" panose="020B0500000000020000" pitchFamily="34" charset="0"/>
              </a:defRPr>
            </a:lvl7pPr>
            <a:lvl8pPr marL="3051175" defTabSz="839788" fontAlgn="base">
              <a:spcBef>
                <a:spcPct val="0"/>
              </a:spcBef>
              <a:spcAft>
                <a:spcPct val="0"/>
              </a:spcAft>
              <a:defRPr sz="2400">
                <a:solidFill>
                  <a:schemeClr val="tx1"/>
                </a:solidFill>
                <a:latin typeface="LindeDaxPowerPoint" panose="020B0500000000020000" pitchFamily="34" charset="0"/>
              </a:defRPr>
            </a:lvl8pPr>
            <a:lvl9pPr marL="3508375" defTabSz="839788" fontAlgn="base">
              <a:spcBef>
                <a:spcPct val="0"/>
              </a:spcBef>
              <a:spcAft>
                <a:spcPct val="0"/>
              </a:spcAft>
              <a:defRPr sz="2400">
                <a:solidFill>
                  <a:schemeClr val="tx1"/>
                </a:solidFill>
                <a:latin typeface="LindeDaxPowerPoint" panose="020B0500000000020000" pitchFamily="34" charset="0"/>
              </a:defRPr>
            </a:lvl9pPr>
          </a:lstStyle>
          <a:p>
            <a:pPr algn="ctr" eaLnBrk="0" hangingPunct="0">
              <a:lnSpc>
                <a:spcPct val="100000"/>
              </a:lnSpc>
            </a:pPr>
            <a:r>
              <a:rPr lang="en-US" altLang="en-US" sz="700">
                <a:latin typeface="+mn-lt"/>
              </a:rPr>
              <a:t>17</a:t>
            </a:r>
            <a:endParaRPr lang="en-US" altLang="en-US" sz="700" b="0">
              <a:latin typeface="+mn-lt"/>
            </a:endParaRPr>
          </a:p>
        </p:txBody>
      </p:sp>
      <p:sp>
        <p:nvSpPr>
          <p:cNvPr id="169" name="Rectangle 17">
            <a:extLst>
              <a:ext uri="{FF2B5EF4-FFF2-40B4-BE49-F238E27FC236}">
                <a16:creationId xmlns:a16="http://schemas.microsoft.com/office/drawing/2014/main" id="{B878067D-7864-352C-7693-D21F478FF830}"/>
              </a:ext>
            </a:extLst>
          </p:cNvPr>
          <p:cNvSpPr>
            <a:spLocks noChangeArrowheads="1"/>
          </p:cNvSpPr>
          <p:nvPr/>
        </p:nvSpPr>
        <p:spPr bwMode="auto">
          <a:xfrm>
            <a:off x="3235512" y="1860627"/>
            <a:ext cx="232164" cy="185314"/>
          </a:xfrm>
          <a:prstGeom prst="rect">
            <a:avLst/>
          </a:prstGeom>
          <a:solidFill>
            <a:schemeClr val="tx2">
              <a:lumMod val="20000"/>
              <a:lumOff val="80000"/>
            </a:schemeClr>
          </a:solidFill>
          <a:ln w="12700">
            <a:solidFill>
              <a:schemeClr val="bg1"/>
            </a:solidFill>
            <a:miter lim="800000"/>
            <a:headEnd/>
            <a:tailEnd/>
          </a:ln>
          <a:effectLst/>
        </p:spPr>
        <p:txBody>
          <a:bodyPr wrap="none" lIns="10" tIns="4" rIns="10" bIns="4" anchor="ctr"/>
          <a:lstStyle>
            <a:lvl1pPr defTabSz="839788">
              <a:defRPr sz="2400">
                <a:solidFill>
                  <a:schemeClr val="tx1"/>
                </a:solidFill>
                <a:latin typeface="LindeDaxPowerPoint" panose="020B0500000000020000" pitchFamily="34" charset="0"/>
              </a:defRPr>
            </a:lvl1pPr>
            <a:lvl2pPr marL="420688" defTabSz="839788">
              <a:defRPr sz="2400">
                <a:solidFill>
                  <a:schemeClr val="tx1"/>
                </a:solidFill>
                <a:latin typeface="LindeDaxPowerPoint" panose="020B0500000000020000" pitchFamily="34" charset="0"/>
              </a:defRPr>
            </a:lvl2pPr>
            <a:lvl3pPr marL="839788" defTabSz="839788">
              <a:defRPr sz="2400">
                <a:solidFill>
                  <a:schemeClr val="tx1"/>
                </a:solidFill>
                <a:latin typeface="LindeDaxPowerPoint" panose="020B0500000000020000" pitchFamily="34" charset="0"/>
              </a:defRPr>
            </a:lvl3pPr>
            <a:lvl4pPr marL="1258888" defTabSz="839788">
              <a:defRPr sz="2400">
                <a:solidFill>
                  <a:schemeClr val="tx1"/>
                </a:solidFill>
                <a:latin typeface="LindeDaxPowerPoint" panose="020B0500000000020000" pitchFamily="34" charset="0"/>
              </a:defRPr>
            </a:lvl4pPr>
            <a:lvl5pPr marL="1679575" defTabSz="839788">
              <a:defRPr sz="2400">
                <a:solidFill>
                  <a:schemeClr val="tx1"/>
                </a:solidFill>
                <a:latin typeface="LindeDaxPowerPoint" panose="020B0500000000020000" pitchFamily="34" charset="0"/>
              </a:defRPr>
            </a:lvl5pPr>
            <a:lvl6pPr marL="2136775" defTabSz="839788" fontAlgn="base">
              <a:spcBef>
                <a:spcPct val="0"/>
              </a:spcBef>
              <a:spcAft>
                <a:spcPct val="0"/>
              </a:spcAft>
              <a:defRPr sz="2400">
                <a:solidFill>
                  <a:schemeClr val="tx1"/>
                </a:solidFill>
                <a:latin typeface="LindeDaxPowerPoint" panose="020B0500000000020000" pitchFamily="34" charset="0"/>
              </a:defRPr>
            </a:lvl6pPr>
            <a:lvl7pPr marL="2593975" defTabSz="839788" fontAlgn="base">
              <a:spcBef>
                <a:spcPct val="0"/>
              </a:spcBef>
              <a:spcAft>
                <a:spcPct val="0"/>
              </a:spcAft>
              <a:defRPr sz="2400">
                <a:solidFill>
                  <a:schemeClr val="tx1"/>
                </a:solidFill>
                <a:latin typeface="LindeDaxPowerPoint" panose="020B0500000000020000" pitchFamily="34" charset="0"/>
              </a:defRPr>
            </a:lvl7pPr>
            <a:lvl8pPr marL="3051175" defTabSz="839788" fontAlgn="base">
              <a:spcBef>
                <a:spcPct val="0"/>
              </a:spcBef>
              <a:spcAft>
                <a:spcPct val="0"/>
              </a:spcAft>
              <a:defRPr sz="2400">
                <a:solidFill>
                  <a:schemeClr val="tx1"/>
                </a:solidFill>
                <a:latin typeface="LindeDaxPowerPoint" panose="020B0500000000020000" pitchFamily="34" charset="0"/>
              </a:defRPr>
            </a:lvl8pPr>
            <a:lvl9pPr marL="3508375" defTabSz="839788" fontAlgn="base">
              <a:spcBef>
                <a:spcPct val="0"/>
              </a:spcBef>
              <a:spcAft>
                <a:spcPct val="0"/>
              </a:spcAft>
              <a:defRPr sz="2400">
                <a:solidFill>
                  <a:schemeClr val="tx1"/>
                </a:solidFill>
                <a:latin typeface="LindeDaxPowerPoint" panose="020B0500000000020000" pitchFamily="34" charset="0"/>
              </a:defRPr>
            </a:lvl9pPr>
          </a:lstStyle>
          <a:p>
            <a:pPr algn="ctr" eaLnBrk="0" hangingPunct="0">
              <a:lnSpc>
                <a:spcPct val="100000"/>
              </a:lnSpc>
            </a:pPr>
            <a:r>
              <a:rPr lang="en-US" altLang="en-US" sz="700">
                <a:latin typeface="+mn-lt"/>
              </a:rPr>
              <a:t>19</a:t>
            </a:r>
            <a:endParaRPr lang="en-US" altLang="en-US" sz="700" b="0">
              <a:latin typeface="+mn-lt"/>
            </a:endParaRPr>
          </a:p>
        </p:txBody>
      </p:sp>
      <p:sp>
        <p:nvSpPr>
          <p:cNvPr id="170" name="Rectangle 17">
            <a:extLst>
              <a:ext uri="{FF2B5EF4-FFF2-40B4-BE49-F238E27FC236}">
                <a16:creationId xmlns:a16="http://schemas.microsoft.com/office/drawing/2014/main" id="{25378CE8-70C8-3430-638F-AD56421B194E}"/>
              </a:ext>
            </a:extLst>
          </p:cNvPr>
          <p:cNvSpPr>
            <a:spLocks noChangeArrowheads="1"/>
          </p:cNvSpPr>
          <p:nvPr/>
        </p:nvSpPr>
        <p:spPr bwMode="auto">
          <a:xfrm>
            <a:off x="3478628" y="1860627"/>
            <a:ext cx="232164" cy="185314"/>
          </a:xfrm>
          <a:prstGeom prst="rect">
            <a:avLst/>
          </a:prstGeom>
          <a:solidFill>
            <a:schemeClr val="tx2">
              <a:lumMod val="20000"/>
              <a:lumOff val="80000"/>
            </a:schemeClr>
          </a:solidFill>
          <a:ln w="12700">
            <a:solidFill>
              <a:schemeClr val="bg1"/>
            </a:solidFill>
            <a:miter lim="800000"/>
            <a:headEnd/>
            <a:tailEnd/>
          </a:ln>
          <a:effectLst/>
        </p:spPr>
        <p:txBody>
          <a:bodyPr wrap="none" lIns="10" tIns="4" rIns="10" bIns="4" anchor="ctr"/>
          <a:lstStyle>
            <a:lvl1pPr defTabSz="839788">
              <a:defRPr sz="2400">
                <a:solidFill>
                  <a:schemeClr val="tx1"/>
                </a:solidFill>
                <a:latin typeface="LindeDaxPowerPoint" panose="020B0500000000020000" pitchFamily="34" charset="0"/>
              </a:defRPr>
            </a:lvl1pPr>
            <a:lvl2pPr marL="420688" defTabSz="839788">
              <a:defRPr sz="2400">
                <a:solidFill>
                  <a:schemeClr val="tx1"/>
                </a:solidFill>
                <a:latin typeface="LindeDaxPowerPoint" panose="020B0500000000020000" pitchFamily="34" charset="0"/>
              </a:defRPr>
            </a:lvl2pPr>
            <a:lvl3pPr marL="839788" defTabSz="839788">
              <a:defRPr sz="2400">
                <a:solidFill>
                  <a:schemeClr val="tx1"/>
                </a:solidFill>
                <a:latin typeface="LindeDaxPowerPoint" panose="020B0500000000020000" pitchFamily="34" charset="0"/>
              </a:defRPr>
            </a:lvl3pPr>
            <a:lvl4pPr marL="1258888" defTabSz="839788">
              <a:defRPr sz="2400">
                <a:solidFill>
                  <a:schemeClr val="tx1"/>
                </a:solidFill>
                <a:latin typeface="LindeDaxPowerPoint" panose="020B0500000000020000" pitchFamily="34" charset="0"/>
              </a:defRPr>
            </a:lvl4pPr>
            <a:lvl5pPr marL="1679575" defTabSz="839788">
              <a:defRPr sz="2400">
                <a:solidFill>
                  <a:schemeClr val="tx1"/>
                </a:solidFill>
                <a:latin typeface="LindeDaxPowerPoint" panose="020B0500000000020000" pitchFamily="34" charset="0"/>
              </a:defRPr>
            </a:lvl5pPr>
            <a:lvl6pPr marL="2136775" defTabSz="839788" fontAlgn="base">
              <a:spcBef>
                <a:spcPct val="0"/>
              </a:spcBef>
              <a:spcAft>
                <a:spcPct val="0"/>
              </a:spcAft>
              <a:defRPr sz="2400">
                <a:solidFill>
                  <a:schemeClr val="tx1"/>
                </a:solidFill>
                <a:latin typeface="LindeDaxPowerPoint" panose="020B0500000000020000" pitchFamily="34" charset="0"/>
              </a:defRPr>
            </a:lvl6pPr>
            <a:lvl7pPr marL="2593975" defTabSz="839788" fontAlgn="base">
              <a:spcBef>
                <a:spcPct val="0"/>
              </a:spcBef>
              <a:spcAft>
                <a:spcPct val="0"/>
              </a:spcAft>
              <a:defRPr sz="2400">
                <a:solidFill>
                  <a:schemeClr val="tx1"/>
                </a:solidFill>
                <a:latin typeface="LindeDaxPowerPoint" panose="020B0500000000020000" pitchFamily="34" charset="0"/>
              </a:defRPr>
            </a:lvl7pPr>
            <a:lvl8pPr marL="3051175" defTabSz="839788" fontAlgn="base">
              <a:spcBef>
                <a:spcPct val="0"/>
              </a:spcBef>
              <a:spcAft>
                <a:spcPct val="0"/>
              </a:spcAft>
              <a:defRPr sz="2400">
                <a:solidFill>
                  <a:schemeClr val="tx1"/>
                </a:solidFill>
                <a:latin typeface="LindeDaxPowerPoint" panose="020B0500000000020000" pitchFamily="34" charset="0"/>
              </a:defRPr>
            </a:lvl8pPr>
            <a:lvl9pPr marL="3508375" defTabSz="839788" fontAlgn="base">
              <a:spcBef>
                <a:spcPct val="0"/>
              </a:spcBef>
              <a:spcAft>
                <a:spcPct val="0"/>
              </a:spcAft>
              <a:defRPr sz="2400">
                <a:solidFill>
                  <a:schemeClr val="tx1"/>
                </a:solidFill>
                <a:latin typeface="LindeDaxPowerPoint" panose="020B0500000000020000" pitchFamily="34" charset="0"/>
              </a:defRPr>
            </a:lvl9pPr>
          </a:lstStyle>
          <a:p>
            <a:pPr algn="ctr" eaLnBrk="0" hangingPunct="0">
              <a:lnSpc>
                <a:spcPct val="100000"/>
              </a:lnSpc>
            </a:pPr>
            <a:r>
              <a:rPr lang="en-US" altLang="en-US" sz="700">
                <a:latin typeface="+mn-lt"/>
              </a:rPr>
              <a:t>21</a:t>
            </a:r>
            <a:endParaRPr lang="en-US" altLang="en-US" sz="700" b="0">
              <a:latin typeface="+mn-lt"/>
            </a:endParaRPr>
          </a:p>
        </p:txBody>
      </p:sp>
      <p:sp>
        <p:nvSpPr>
          <p:cNvPr id="171" name="Rectangle 17">
            <a:extLst>
              <a:ext uri="{FF2B5EF4-FFF2-40B4-BE49-F238E27FC236}">
                <a16:creationId xmlns:a16="http://schemas.microsoft.com/office/drawing/2014/main" id="{A46CDB29-64F6-9F64-4034-AA932BE39CAB}"/>
              </a:ext>
            </a:extLst>
          </p:cNvPr>
          <p:cNvSpPr>
            <a:spLocks noChangeArrowheads="1"/>
          </p:cNvSpPr>
          <p:nvPr/>
        </p:nvSpPr>
        <p:spPr bwMode="auto">
          <a:xfrm>
            <a:off x="3721744" y="1860627"/>
            <a:ext cx="232164" cy="185314"/>
          </a:xfrm>
          <a:prstGeom prst="rect">
            <a:avLst/>
          </a:prstGeom>
          <a:solidFill>
            <a:schemeClr val="tx2">
              <a:lumMod val="20000"/>
              <a:lumOff val="80000"/>
            </a:schemeClr>
          </a:solidFill>
          <a:ln w="12700">
            <a:solidFill>
              <a:schemeClr val="bg1"/>
            </a:solidFill>
            <a:miter lim="800000"/>
            <a:headEnd/>
            <a:tailEnd/>
          </a:ln>
          <a:effectLst/>
        </p:spPr>
        <p:txBody>
          <a:bodyPr wrap="none" lIns="10" tIns="4" rIns="10" bIns="4" anchor="ctr"/>
          <a:lstStyle>
            <a:lvl1pPr defTabSz="839788">
              <a:defRPr sz="2400">
                <a:solidFill>
                  <a:schemeClr val="tx1"/>
                </a:solidFill>
                <a:latin typeface="LindeDaxPowerPoint" panose="020B0500000000020000" pitchFamily="34" charset="0"/>
              </a:defRPr>
            </a:lvl1pPr>
            <a:lvl2pPr marL="420688" defTabSz="839788">
              <a:defRPr sz="2400">
                <a:solidFill>
                  <a:schemeClr val="tx1"/>
                </a:solidFill>
                <a:latin typeface="LindeDaxPowerPoint" panose="020B0500000000020000" pitchFamily="34" charset="0"/>
              </a:defRPr>
            </a:lvl2pPr>
            <a:lvl3pPr marL="839788" defTabSz="839788">
              <a:defRPr sz="2400">
                <a:solidFill>
                  <a:schemeClr val="tx1"/>
                </a:solidFill>
                <a:latin typeface="LindeDaxPowerPoint" panose="020B0500000000020000" pitchFamily="34" charset="0"/>
              </a:defRPr>
            </a:lvl3pPr>
            <a:lvl4pPr marL="1258888" defTabSz="839788">
              <a:defRPr sz="2400">
                <a:solidFill>
                  <a:schemeClr val="tx1"/>
                </a:solidFill>
                <a:latin typeface="LindeDaxPowerPoint" panose="020B0500000000020000" pitchFamily="34" charset="0"/>
              </a:defRPr>
            </a:lvl4pPr>
            <a:lvl5pPr marL="1679575" defTabSz="839788">
              <a:defRPr sz="2400">
                <a:solidFill>
                  <a:schemeClr val="tx1"/>
                </a:solidFill>
                <a:latin typeface="LindeDaxPowerPoint" panose="020B0500000000020000" pitchFamily="34" charset="0"/>
              </a:defRPr>
            </a:lvl5pPr>
            <a:lvl6pPr marL="2136775" defTabSz="839788" fontAlgn="base">
              <a:spcBef>
                <a:spcPct val="0"/>
              </a:spcBef>
              <a:spcAft>
                <a:spcPct val="0"/>
              </a:spcAft>
              <a:defRPr sz="2400">
                <a:solidFill>
                  <a:schemeClr val="tx1"/>
                </a:solidFill>
                <a:latin typeface="LindeDaxPowerPoint" panose="020B0500000000020000" pitchFamily="34" charset="0"/>
              </a:defRPr>
            </a:lvl6pPr>
            <a:lvl7pPr marL="2593975" defTabSz="839788" fontAlgn="base">
              <a:spcBef>
                <a:spcPct val="0"/>
              </a:spcBef>
              <a:spcAft>
                <a:spcPct val="0"/>
              </a:spcAft>
              <a:defRPr sz="2400">
                <a:solidFill>
                  <a:schemeClr val="tx1"/>
                </a:solidFill>
                <a:latin typeface="LindeDaxPowerPoint" panose="020B0500000000020000" pitchFamily="34" charset="0"/>
              </a:defRPr>
            </a:lvl7pPr>
            <a:lvl8pPr marL="3051175" defTabSz="839788" fontAlgn="base">
              <a:spcBef>
                <a:spcPct val="0"/>
              </a:spcBef>
              <a:spcAft>
                <a:spcPct val="0"/>
              </a:spcAft>
              <a:defRPr sz="2400">
                <a:solidFill>
                  <a:schemeClr val="tx1"/>
                </a:solidFill>
                <a:latin typeface="LindeDaxPowerPoint" panose="020B0500000000020000" pitchFamily="34" charset="0"/>
              </a:defRPr>
            </a:lvl8pPr>
            <a:lvl9pPr marL="3508375" defTabSz="839788" fontAlgn="base">
              <a:spcBef>
                <a:spcPct val="0"/>
              </a:spcBef>
              <a:spcAft>
                <a:spcPct val="0"/>
              </a:spcAft>
              <a:defRPr sz="2400">
                <a:solidFill>
                  <a:schemeClr val="tx1"/>
                </a:solidFill>
                <a:latin typeface="LindeDaxPowerPoint" panose="020B0500000000020000" pitchFamily="34" charset="0"/>
              </a:defRPr>
            </a:lvl9pPr>
          </a:lstStyle>
          <a:p>
            <a:pPr algn="ctr" eaLnBrk="0" hangingPunct="0">
              <a:lnSpc>
                <a:spcPct val="100000"/>
              </a:lnSpc>
            </a:pPr>
            <a:r>
              <a:rPr lang="en-US" altLang="en-US" sz="700" b="0">
                <a:latin typeface="+mn-lt"/>
              </a:rPr>
              <a:t>23</a:t>
            </a:r>
          </a:p>
        </p:txBody>
      </p:sp>
      <p:sp>
        <p:nvSpPr>
          <p:cNvPr id="173" name="Rectangle 17">
            <a:extLst>
              <a:ext uri="{FF2B5EF4-FFF2-40B4-BE49-F238E27FC236}">
                <a16:creationId xmlns:a16="http://schemas.microsoft.com/office/drawing/2014/main" id="{4314B1AF-23B5-BF78-1D67-1DC610565113}"/>
              </a:ext>
            </a:extLst>
          </p:cNvPr>
          <p:cNvSpPr>
            <a:spLocks noChangeArrowheads="1"/>
          </p:cNvSpPr>
          <p:nvPr/>
        </p:nvSpPr>
        <p:spPr bwMode="auto">
          <a:xfrm>
            <a:off x="3975825" y="1860627"/>
            <a:ext cx="232164" cy="185314"/>
          </a:xfrm>
          <a:prstGeom prst="rect">
            <a:avLst/>
          </a:prstGeom>
          <a:solidFill>
            <a:schemeClr val="tx2">
              <a:lumMod val="20000"/>
              <a:lumOff val="80000"/>
            </a:schemeClr>
          </a:solidFill>
          <a:ln w="12700">
            <a:solidFill>
              <a:schemeClr val="bg1"/>
            </a:solidFill>
            <a:miter lim="800000"/>
            <a:headEnd/>
            <a:tailEnd/>
          </a:ln>
          <a:effectLst/>
        </p:spPr>
        <p:txBody>
          <a:bodyPr wrap="none" lIns="10" tIns="4" rIns="10" bIns="4" anchor="ctr"/>
          <a:lstStyle>
            <a:lvl1pPr defTabSz="839788">
              <a:defRPr sz="2400">
                <a:solidFill>
                  <a:schemeClr val="tx1"/>
                </a:solidFill>
                <a:latin typeface="LindeDaxPowerPoint" panose="020B0500000000020000" pitchFamily="34" charset="0"/>
              </a:defRPr>
            </a:lvl1pPr>
            <a:lvl2pPr marL="420688" defTabSz="839788">
              <a:defRPr sz="2400">
                <a:solidFill>
                  <a:schemeClr val="tx1"/>
                </a:solidFill>
                <a:latin typeface="LindeDaxPowerPoint" panose="020B0500000000020000" pitchFamily="34" charset="0"/>
              </a:defRPr>
            </a:lvl2pPr>
            <a:lvl3pPr marL="839788" defTabSz="839788">
              <a:defRPr sz="2400">
                <a:solidFill>
                  <a:schemeClr val="tx1"/>
                </a:solidFill>
                <a:latin typeface="LindeDaxPowerPoint" panose="020B0500000000020000" pitchFamily="34" charset="0"/>
              </a:defRPr>
            </a:lvl3pPr>
            <a:lvl4pPr marL="1258888" defTabSz="839788">
              <a:defRPr sz="2400">
                <a:solidFill>
                  <a:schemeClr val="tx1"/>
                </a:solidFill>
                <a:latin typeface="LindeDaxPowerPoint" panose="020B0500000000020000" pitchFamily="34" charset="0"/>
              </a:defRPr>
            </a:lvl4pPr>
            <a:lvl5pPr marL="1679575" defTabSz="839788">
              <a:defRPr sz="2400">
                <a:solidFill>
                  <a:schemeClr val="tx1"/>
                </a:solidFill>
                <a:latin typeface="LindeDaxPowerPoint" panose="020B0500000000020000" pitchFamily="34" charset="0"/>
              </a:defRPr>
            </a:lvl5pPr>
            <a:lvl6pPr marL="2136775" defTabSz="839788" fontAlgn="base">
              <a:spcBef>
                <a:spcPct val="0"/>
              </a:spcBef>
              <a:spcAft>
                <a:spcPct val="0"/>
              </a:spcAft>
              <a:defRPr sz="2400">
                <a:solidFill>
                  <a:schemeClr val="tx1"/>
                </a:solidFill>
                <a:latin typeface="LindeDaxPowerPoint" panose="020B0500000000020000" pitchFamily="34" charset="0"/>
              </a:defRPr>
            </a:lvl6pPr>
            <a:lvl7pPr marL="2593975" defTabSz="839788" fontAlgn="base">
              <a:spcBef>
                <a:spcPct val="0"/>
              </a:spcBef>
              <a:spcAft>
                <a:spcPct val="0"/>
              </a:spcAft>
              <a:defRPr sz="2400">
                <a:solidFill>
                  <a:schemeClr val="tx1"/>
                </a:solidFill>
                <a:latin typeface="LindeDaxPowerPoint" panose="020B0500000000020000" pitchFamily="34" charset="0"/>
              </a:defRPr>
            </a:lvl7pPr>
            <a:lvl8pPr marL="3051175" defTabSz="839788" fontAlgn="base">
              <a:spcBef>
                <a:spcPct val="0"/>
              </a:spcBef>
              <a:spcAft>
                <a:spcPct val="0"/>
              </a:spcAft>
              <a:defRPr sz="2400">
                <a:solidFill>
                  <a:schemeClr val="tx1"/>
                </a:solidFill>
                <a:latin typeface="LindeDaxPowerPoint" panose="020B0500000000020000" pitchFamily="34" charset="0"/>
              </a:defRPr>
            </a:lvl8pPr>
            <a:lvl9pPr marL="3508375" defTabSz="839788" fontAlgn="base">
              <a:spcBef>
                <a:spcPct val="0"/>
              </a:spcBef>
              <a:spcAft>
                <a:spcPct val="0"/>
              </a:spcAft>
              <a:defRPr sz="2400">
                <a:solidFill>
                  <a:schemeClr val="tx1"/>
                </a:solidFill>
                <a:latin typeface="LindeDaxPowerPoint" panose="020B0500000000020000" pitchFamily="34" charset="0"/>
              </a:defRPr>
            </a:lvl9pPr>
          </a:lstStyle>
          <a:p>
            <a:pPr algn="ctr" eaLnBrk="0" hangingPunct="0">
              <a:lnSpc>
                <a:spcPct val="100000"/>
              </a:lnSpc>
            </a:pPr>
            <a:r>
              <a:rPr lang="en-US" altLang="en-US" sz="700">
                <a:latin typeface="+mn-lt"/>
              </a:rPr>
              <a:t>1</a:t>
            </a:r>
            <a:endParaRPr lang="en-US" altLang="en-US" sz="700" b="0">
              <a:latin typeface="+mn-lt"/>
            </a:endParaRPr>
          </a:p>
        </p:txBody>
      </p:sp>
      <p:sp>
        <p:nvSpPr>
          <p:cNvPr id="175" name="Rectangle 17">
            <a:extLst>
              <a:ext uri="{FF2B5EF4-FFF2-40B4-BE49-F238E27FC236}">
                <a16:creationId xmlns:a16="http://schemas.microsoft.com/office/drawing/2014/main" id="{26F04579-BBCD-9A67-C60C-51F1FDBC936F}"/>
              </a:ext>
            </a:extLst>
          </p:cNvPr>
          <p:cNvSpPr>
            <a:spLocks noChangeArrowheads="1"/>
          </p:cNvSpPr>
          <p:nvPr/>
        </p:nvSpPr>
        <p:spPr bwMode="auto">
          <a:xfrm>
            <a:off x="4207976" y="1860627"/>
            <a:ext cx="232164" cy="185314"/>
          </a:xfrm>
          <a:prstGeom prst="rect">
            <a:avLst/>
          </a:prstGeom>
          <a:solidFill>
            <a:schemeClr val="tx2">
              <a:lumMod val="20000"/>
              <a:lumOff val="80000"/>
            </a:schemeClr>
          </a:solidFill>
          <a:ln w="12700">
            <a:solidFill>
              <a:schemeClr val="bg1"/>
            </a:solidFill>
            <a:miter lim="800000"/>
            <a:headEnd/>
            <a:tailEnd/>
          </a:ln>
          <a:effectLst/>
        </p:spPr>
        <p:txBody>
          <a:bodyPr wrap="none" lIns="10" tIns="4" rIns="10" bIns="4" anchor="ctr"/>
          <a:lstStyle>
            <a:lvl1pPr defTabSz="839788">
              <a:defRPr sz="2400">
                <a:solidFill>
                  <a:schemeClr val="tx1"/>
                </a:solidFill>
                <a:latin typeface="LindeDaxPowerPoint" panose="020B0500000000020000" pitchFamily="34" charset="0"/>
              </a:defRPr>
            </a:lvl1pPr>
            <a:lvl2pPr marL="420688" defTabSz="839788">
              <a:defRPr sz="2400">
                <a:solidFill>
                  <a:schemeClr val="tx1"/>
                </a:solidFill>
                <a:latin typeface="LindeDaxPowerPoint" panose="020B0500000000020000" pitchFamily="34" charset="0"/>
              </a:defRPr>
            </a:lvl2pPr>
            <a:lvl3pPr marL="839788" defTabSz="839788">
              <a:defRPr sz="2400">
                <a:solidFill>
                  <a:schemeClr val="tx1"/>
                </a:solidFill>
                <a:latin typeface="LindeDaxPowerPoint" panose="020B0500000000020000" pitchFamily="34" charset="0"/>
              </a:defRPr>
            </a:lvl3pPr>
            <a:lvl4pPr marL="1258888" defTabSz="839788">
              <a:defRPr sz="2400">
                <a:solidFill>
                  <a:schemeClr val="tx1"/>
                </a:solidFill>
                <a:latin typeface="LindeDaxPowerPoint" panose="020B0500000000020000" pitchFamily="34" charset="0"/>
              </a:defRPr>
            </a:lvl4pPr>
            <a:lvl5pPr marL="1679575" defTabSz="839788">
              <a:defRPr sz="2400">
                <a:solidFill>
                  <a:schemeClr val="tx1"/>
                </a:solidFill>
                <a:latin typeface="LindeDaxPowerPoint" panose="020B0500000000020000" pitchFamily="34" charset="0"/>
              </a:defRPr>
            </a:lvl5pPr>
            <a:lvl6pPr marL="2136775" defTabSz="839788" fontAlgn="base">
              <a:spcBef>
                <a:spcPct val="0"/>
              </a:spcBef>
              <a:spcAft>
                <a:spcPct val="0"/>
              </a:spcAft>
              <a:defRPr sz="2400">
                <a:solidFill>
                  <a:schemeClr val="tx1"/>
                </a:solidFill>
                <a:latin typeface="LindeDaxPowerPoint" panose="020B0500000000020000" pitchFamily="34" charset="0"/>
              </a:defRPr>
            </a:lvl6pPr>
            <a:lvl7pPr marL="2593975" defTabSz="839788" fontAlgn="base">
              <a:spcBef>
                <a:spcPct val="0"/>
              </a:spcBef>
              <a:spcAft>
                <a:spcPct val="0"/>
              </a:spcAft>
              <a:defRPr sz="2400">
                <a:solidFill>
                  <a:schemeClr val="tx1"/>
                </a:solidFill>
                <a:latin typeface="LindeDaxPowerPoint" panose="020B0500000000020000" pitchFamily="34" charset="0"/>
              </a:defRPr>
            </a:lvl7pPr>
            <a:lvl8pPr marL="3051175" defTabSz="839788" fontAlgn="base">
              <a:spcBef>
                <a:spcPct val="0"/>
              </a:spcBef>
              <a:spcAft>
                <a:spcPct val="0"/>
              </a:spcAft>
              <a:defRPr sz="2400">
                <a:solidFill>
                  <a:schemeClr val="tx1"/>
                </a:solidFill>
                <a:latin typeface="LindeDaxPowerPoint" panose="020B0500000000020000" pitchFamily="34" charset="0"/>
              </a:defRPr>
            </a:lvl8pPr>
            <a:lvl9pPr marL="3508375" defTabSz="839788" fontAlgn="base">
              <a:spcBef>
                <a:spcPct val="0"/>
              </a:spcBef>
              <a:spcAft>
                <a:spcPct val="0"/>
              </a:spcAft>
              <a:defRPr sz="2400">
                <a:solidFill>
                  <a:schemeClr val="tx1"/>
                </a:solidFill>
                <a:latin typeface="LindeDaxPowerPoint" panose="020B0500000000020000" pitchFamily="34" charset="0"/>
              </a:defRPr>
            </a:lvl9pPr>
          </a:lstStyle>
          <a:p>
            <a:pPr algn="ctr" eaLnBrk="0" hangingPunct="0">
              <a:lnSpc>
                <a:spcPct val="100000"/>
              </a:lnSpc>
            </a:pPr>
            <a:r>
              <a:rPr lang="en-US" altLang="en-US" sz="700">
                <a:latin typeface="+mn-lt"/>
              </a:rPr>
              <a:t>3</a:t>
            </a:r>
            <a:endParaRPr lang="en-US" altLang="en-US" sz="700" b="0">
              <a:latin typeface="+mn-lt"/>
            </a:endParaRPr>
          </a:p>
        </p:txBody>
      </p:sp>
      <p:sp>
        <p:nvSpPr>
          <p:cNvPr id="176" name="Rectangle 17">
            <a:extLst>
              <a:ext uri="{FF2B5EF4-FFF2-40B4-BE49-F238E27FC236}">
                <a16:creationId xmlns:a16="http://schemas.microsoft.com/office/drawing/2014/main" id="{FF047DEE-9A51-1347-B3ED-DF84E9375A91}"/>
              </a:ext>
            </a:extLst>
          </p:cNvPr>
          <p:cNvSpPr>
            <a:spLocks noChangeArrowheads="1"/>
          </p:cNvSpPr>
          <p:nvPr/>
        </p:nvSpPr>
        <p:spPr bwMode="auto">
          <a:xfrm>
            <a:off x="4451092" y="1860627"/>
            <a:ext cx="232164" cy="185314"/>
          </a:xfrm>
          <a:prstGeom prst="rect">
            <a:avLst/>
          </a:prstGeom>
          <a:solidFill>
            <a:schemeClr val="tx2">
              <a:lumMod val="20000"/>
              <a:lumOff val="80000"/>
            </a:schemeClr>
          </a:solidFill>
          <a:ln w="12700">
            <a:solidFill>
              <a:schemeClr val="bg1"/>
            </a:solidFill>
            <a:miter lim="800000"/>
            <a:headEnd/>
            <a:tailEnd/>
          </a:ln>
          <a:effectLst/>
        </p:spPr>
        <p:txBody>
          <a:bodyPr wrap="none" lIns="10" tIns="4" rIns="10" bIns="4" anchor="ctr"/>
          <a:lstStyle>
            <a:lvl1pPr defTabSz="839788">
              <a:defRPr sz="2400">
                <a:solidFill>
                  <a:schemeClr val="tx1"/>
                </a:solidFill>
                <a:latin typeface="LindeDaxPowerPoint" panose="020B0500000000020000" pitchFamily="34" charset="0"/>
              </a:defRPr>
            </a:lvl1pPr>
            <a:lvl2pPr marL="420688" defTabSz="839788">
              <a:defRPr sz="2400">
                <a:solidFill>
                  <a:schemeClr val="tx1"/>
                </a:solidFill>
                <a:latin typeface="LindeDaxPowerPoint" panose="020B0500000000020000" pitchFamily="34" charset="0"/>
              </a:defRPr>
            </a:lvl2pPr>
            <a:lvl3pPr marL="839788" defTabSz="839788">
              <a:defRPr sz="2400">
                <a:solidFill>
                  <a:schemeClr val="tx1"/>
                </a:solidFill>
                <a:latin typeface="LindeDaxPowerPoint" panose="020B0500000000020000" pitchFamily="34" charset="0"/>
              </a:defRPr>
            </a:lvl3pPr>
            <a:lvl4pPr marL="1258888" defTabSz="839788">
              <a:defRPr sz="2400">
                <a:solidFill>
                  <a:schemeClr val="tx1"/>
                </a:solidFill>
                <a:latin typeface="LindeDaxPowerPoint" panose="020B0500000000020000" pitchFamily="34" charset="0"/>
              </a:defRPr>
            </a:lvl4pPr>
            <a:lvl5pPr marL="1679575" defTabSz="839788">
              <a:defRPr sz="2400">
                <a:solidFill>
                  <a:schemeClr val="tx1"/>
                </a:solidFill>
                <a:latin typeface="LindeDaxPowerPoint" panose="020B0500000000020000" pitchFamily="34" charset="0"/>
              </a:defRPr>
            </a:lvl5pPr>
            <a:lvl6pPr marL="2136775" defTabSz="839788" fontAlgn="base">
              <a:spcBef>
                <a:spcPct val="0"/>
              </a:spcBef>
              <a:spcAft>
                <a:spcPct val="0"/>
              </a:spcAft>
              <a:defRPr sz="2400">
                <a:solidFill>
                  <a:schemeClr val="tx1"/>
                </a:solidFill>
                <a:latin typeface="LindeDaxPowerPoint" panose="020B0500000000020000" pitchFamily="34" charset="0"/>
              </a:defRPr>
            </a:lvl6pPr>
            <a:lvl7pPr marL="2593975" defTabSz="839788" fontAlgn="base">
              <a:spcBef>
                <a:spcPct val="0"/>
              </a:spcBef>
              <a:spcAft>
                <a:spcPct val="0"/>
              </a:spcAft>
              <a:defRPr sz="2400">
                <a:solidFill>
                  <a:schemeClr val="tx1"/>
                </a:solidFill>
                <a:latin typeface="LindeDaxPowerPoint" panose="020B0500000000020000" pitchFamily="34" charset="0"/>
              </a:defRPr>
            </a:lvl7pPr>
            <a:lvl8pPr marL="3051175" defTabSz="839788" fontAlgn="base">
              <a:spcBef>
                <a:spcPct val="0"/>
              </a:spcBef>
              <a:spcAft>
                <a:spcPct val="0"/>
              </a:spcAft>
              <a:defRPr sz="2400">
                <a:solidFill>
                  <a:schemeClr val="tx1"/>
                </a:solidFill>
                <a:latin typeface="LindeDaxPowerPoint" panose="020B0500000000020000" pitchFamily="34" charset="0"/>
              </a:defRPr>
            </a:lvl8pPr>
            <a:lvl9pPr marL="3508375" defTabSz="839788" fontAlgn="base">
              <a:spcBef>
                <a:spcPct val="0"/>
              </a:spcBef>
              <a:spcAft>
                <a:spcPct val="0"/>
              </a:spcAft>
              <a:defRPr sz="2400">
                <a:solidFill>
                  <a:schemeClr val="tx1"/>
                </a:solidFill>
                <a:latin typeface="LindeDaxPowerPoint" panose="020B0500000000020000" pitchFamily="34" charset="0"/>
              </a:defRPr>
            </a:lvl9pPr>
          </a:lstStyle>
          <a:p>
            <a:pPr algn="ctr" eaLnBrk="0" hangingPunct="0">
              <a:lnSpc>
                <a:spcPct val="100000"/>
              </a:lnSpc>
            </a:pPr>
            <a:r>
              <a:rPr lang="en-US" altLang="en-US" sz="700">
                <a:latin typeface="+mn-lt"/>
              </a:rPr>
              <a:t>5</a:t>
            </a:r>
            <a:endParaRPr lang="en-US" altLang="en-US" sz="700" b="0">
              <a:latin typeface="+mn-lt"/>
            </a:endParaRPr>
          </a:p>
        </p:txBody>
      </p:sp>
      <p:sp>
        <p:nvSpPr>
          <p:cNvPr id="177" name="Rectangle 17">
            <a:extLst>
              <a:ext uri="{FF2B5EF4-FFF2-40B4-BE49-F238E27FC236}">
                <a16:creationId xmlns:a16="http://schemas.microsoft.com/office/drawing/2014/main" id="{51E4990B-DA38-7978-6425-6475D8BBFCDA}"/>
              </a:ext>
            </a:extLst>
          </p:cNvPr>
          <p:cNvSpPr>
            <a:spLocks noChangeArrowheads="1"/>
          </p:cNvSpPr>
          <p:nvPr/>
        </p:nvSpPr>
        <p:spPr bwMode="auto">
          <a:xfrm>
            <a:off x="4694208" y="1860627"/>
            <a:ext cx="232164" cy="185314"/>
          </a:xfrm>
          <a:prstGeom prst="rect">
            <a:avLst/>
          </a:prstGeom>
          <a:solidFill>
            <a:schemeClr val="tx2">
              <a:lumMod val="20000"/>
              <a:lumOff val="80000"/>
            </a:schemeClr>
          </a:solidFill>
          <a:ln w="12700">
            <a:solidFill>
              <a:schemeClr val="bg1"/>
            </a:solidFill>
            <a:miter lim="800000"/>
            <a:headEnd/>
            <a:tailEnd/>
          </a:ln>
          <a:effectLst/>
        </p:spPr>
        <p:txBody>
          <a:bodyPr wrap="none" lIns="10" tIns="4" rIns="10" bIns="4" anchor="ctr"/>
          <a:lstStyle>
            <a:lvl1pPr defTabSz="839788">
              <a:defRPr sz="2400">
                <a:solidFill>
                  <a:schemeClr val="tx1"/>
                </a:solidFill>
                <a:latin typeface="LindeDaxPowerPoint" panose="020B0500000000020000" pitchFamily="34" charset="0"/>
              </a:defRPr>
            </a:lvl1pPr>
            <a:lvl2pPr marL="420688" defTabSz="839788">
              <a:defRPr sz="2400">
                <a:solidFill>
                  <a:schemeClr val="tx1"/>
                </a:solidFill>
                <a:latin typeface="LindeDaxPowerPoint" panose="020B0500000000020000" pitchFamily="34" charset="0"/>
              </a:defRPr>
            </a:lvl2pPr>
            <a:lvl3pPr marL="839788" defTabSz="839788">
              <a:defRPr sz="2400">
                <a:solidFill>
                  <a:schemeClr val="tx1"/>
                </a:solidFill>
                <a:latin typeface="LindeDaxPowerPoint" panose="020B0500000000020000" pitchFamily="34" charset="0"/>
              </a:defRPr>
            </a:lvl3pPr>
            <a:lvl4pPr marL="1258888" defTabSz="839788">
              <a:defRPr sz="2400">
                <a:solidFill>
                  <a:schemeClr val="tx1"/>
                </a:solidFill>
                <a:latin typeface="LindeDaxPowerPoint" panose="020B0500000000020000" pitchFamily="34" charset="0"/>
              </a:defRPr>
            </a:lvl4pPr>
            <a:lvl5pPr marL="1679575" defTabSz="839788">
              <a:defRPr sz="2400">
                <a:solidFill>
                  <a:schemeClr val="tx1"/>
                </a:solidFill>
                <a:latin typeface="LindeDaxPowerPoint" panose="020B0500000000020000" pitchFamily="34" charset="0"/>
              </a:defRPr>
            </a:lvl5pPr>
            <a:lvl6pPr marL="2136775" defTabSz="839788" fontAlgn="base">
              <a:spcBef>
                <a:spcPct val="0"/>
              </a:spcBef>
              <a:spcAft>
                <a:spcPct val="0"/>
              </a:spcAft>
              <a:defRPr sz="2400">
                <a:solidFill>
                  <a:schemeClr val="tx1"/>
                </a:solidFill>
                <a:latin typeface="LindeDaxPowerPoint" panose="020B0500000000020000" pitchFamily="34" charset="0"/>
              </a:defRPr>
            </a:lvl6pPr>
            <a:lvl7pPr marL="2593975" defTabSz="839788" fontAlgn="base">
              <a:spcBef>
                <a:spcPct val="0"/>
              </a:spcBef>
              <a:spcAft>
                <a:spcPct val="0"/>
              </a:spcAft>
              <a:defRPr sz="2400">
                <a:solidFill>
                  <a:schemeClr val="tx1"/>
                </a:solidFill>
                <a:latin typeface="LindeDaxPowerPoint" panose="020B0500000000020000" pitchFamily="34" charset="0"/>
              </a:defRPr>
            </a:lvl7pPr>
            <a:lvl8pPr marL="3051175" defTabSz="839788" fontAlgn="base">
              <a:spcBef>
                <a:spcPct val="0"/>
              </a:spcBef>
              <a:spcAft>
                <a:spcPct val="0"/>
              </a:spcAft>
              <a:defRPr sz="2400">
                <a:solidFill>
                  <a:schemeClr val="tx1"/>
                </a:solidFill>
                <a:latin typeface="LindeDaxPowerPoint" panose="020B0500000000020000" pitchFamily="34" charset="0"/>
              </a:defRPr>
            </a:lvl8pPr>
            <a:lvl9pPr marL="3508375" defTabSz="839788" fontAlgn="base">
              <a:spcBef>
                <a:spcPct val="0"/>
              </a:spcBef>
              <a:spcAft>
                <a:spcPct val="0"/>
              </a:spcAft>
              <a:defRPr sz="2400">
                <a:solidFill>
                  <a:schemeClr val="tx1"/>
                </a:solidFill>
                <a:latin typeface="LindeDaxPowerPoint" panose="020B0500000000020000" pitchFamily="34" charset="0"/>
              </a:defRPr>
            </a:lvl9pPr>
          </a:lstStyle>
          <a:p>
            <a:pPr algn="ctr" eaLnBrk="0" hangingPunct="0">
              <a:lnSpc>
                <a:spcPct val="100000"/>
              </a:lnSpc>
            </a:pPr>
            <a:r>
              <a:rPr lang="en-US" altLang="en-US" sz="700" b="0">
                <a:latin typeface="+mn-lt"/>
              </a:rPr>
              <a:t>7</a:t>
            </a:r>
          </a:p>
        </p:txBody>
      </p:sp>
      <p:sp>
        <p:nvSpPr>
          <p:cNvPr id="179" name="Rectangle 17">
            <a:extLst>
              <a:ext uri="{FF2B5EF4-FFF2-40B4-BE49-F238E27FC236}">
                <a16:creationId xmlns:a16="http://schemas.microsoft.com/office/drawing/2014/main" id="{5D34B86A-54FF-057D-83BA-3316ED5FDE97}"/>
              </a:ext>
            </a:extLst>
          </p:cNvPr>
          <p:cNvSpPr>
            <a:spLocks noChangeArrowheads="1"/>
          </p:cNvSpPr>
          <p:nvPr/>
        </p:nvSpPr>
        <p:spPr bwMode="auto">
          <a:xfrm>
            <a:off x="4937339" y="1860627"/>
            <a:ext cx="232164" cy="185314"/>
          </a:xfrm>
          <a:prstGeom prst="rect">
            <a:avLst/>
          </a:prstGeom>
          <a:solidFill>
            <a:schemeClr val="tx2">
              <a:lumMod val="20000"/>
              <a:lumOff val="80000"/>
            </a:schemeClr>
          </a:solidFill>
          <a:ln w="12700">
            <a:solidFill>
              <a:schemeClr val="bg1"/>
            </a:solidFill>
            <a:miter lim="800000"/>
            <a:headEnd/>
            <a:tailEnd/>
          </a:ln>
          <a:effectLst/>
        </p:spPr>
        <p:txBody>
          <a:bodyPr wrap="none" lIns="10" tIns="4" rIns="10" bIns="4" anchor="ctr"/>
          <a:lstStyle>
            <a:lvl1pPr defTabSz="839788">
              <a:defRPr sz="2400">
                <a:solidFill>
                  <a:schemeClr val="tx1"/>
                </a:solidFill>
                <a:latin typeface="LindeDaxPowerPoint" panose="020B0500000000020000" pitchFamily="34" charset="0"/>
              </a:defRPr>
            </a:lvl1pPr>
            <a:lvl2pPr marL="420688" defTabSz="839788">
              <a:defRPr sz="2400">
                <a:solidFill>
                  <a:schemeClr val="tx1"/>
                </a:solidFill>
                <a:latin typeface="LindeDaxPowerPoint" panose="020B0500000000020000" pitchFamily="34" charset="0"/>
              </a:defRPr>
            </a:lvl2pPr>
            <a:lvl3pPr marL="839788" defTabSz="839788">
              <a:defRPr sz="2400">
                <a:solidFill>
                  <a:schemeClr val="tx1"/>
                </a:solidFill>
                <a:latin typeface="LindeDaxPowerPoint" panose="020B0500000000020000" pitchFamily="34" charset="0"/>
              </a:defRPr>
            </a:lvl3pPr>
            <a:lvl4pPr marL="1258888" defTabSz="839788">
              <a:defRPr sz="2400">
                <a:solidFill>
                  <a:schemeClr val="tx1"/>
                </a:solidFill>
                <a:latin typeface="LindeDaxPowerPoint" panose="020B0500000000020000" pitchFamily="34" charset="0"/>
              </a:defRPr>
            </a:lvl4pPr>
            <a:lvl5pPr marL="1679575" defTabSz="839788">
              <a:defRPr sz="2400">
                <a:solidFill>
                  <a:schemeClr val="tx1"/>
                </a:solidFill>
                <a:latin typeface="LindeDaxPowerPoint" panose="020B0500000000020000" pitchFamily="34" charset="0"/>
              </a:defRPr>
            </a:lvl5pPr>
            <a:lvl6pPr marL="2136775" defTabSz="839788" fontAlgn="base">
              <a:spcBef>
                <a:spcPct val="0"/>
              </a:spcBef>
              <a:spcAft>
                <a:spcPct val="0"/>
              </a:spcAft>
              <a:defRPr sz="2400">
                <a:solidFill>
                  <a:schemeClr val="tx1"/>
                </a:solidFill>
                <a:latin typeface="LindeDaxPowerPoint" panose="020B0500000000020000" pitchFamily="34" charset="0"/>
              </a:defRPr>
            </a:lvl6pPr>
            <a:lvl7pPr marL="2593975" defTabSz="839788" fontAlgn="base">
              <a:spcBef>
                <a:spcPct val="0"/>
              </a:spcBef>
              <a:spcAft>
                <a:spcPct val="0"/>
              </a:spcAft>
              <a:defRPr sz="2400">
                <a:solidFill>
                  <a:schemeClr val="tx1"/>
                </a:solidFill>
                <a:latin typeface="LindeDaxPowerPoint" panose="020B0500000000020000" pitchFamily="34" charset="0"/>
              </a:defRPr>
            </a:lvl7pPr>
            <a:lvl8pPr marL="3051175" defTabSz="839788" fontAlgn="base">
              <a:spcBef>
                <a:spcPct val="0"/>
              </a:spcBef>
              <a:spcAft>
                <a:spcPct val="0"/>
              </a:spcAft>
              <a:defRPr sz="2400">
                <a:solidFill>
                  <a:schemeClr val="tx1"/>
                </a:solidFill>
                <a:latin typeface="LindeDaxPowerPoint" panose="020B0500000000020000" pitchFamily="34" charset="0"/>
              </a:defRPr>
            </a:lvl8pPr>
            <a:lvl9pPr marL="3508375" defTabSz="839788" fontAlgn="base">
              <a:spcBef>
                <a:spcPct val="0"/>
              </a:spcBef>
              <a:spcAft>
                <a:spcPct val="0"/>
              </a:spcAft>
              <a:defRPr sz="2400">
                <a:solidFill>
                  <a:schemeClr val="tx1"/>
                </a:solidFill>
                <a:latin typeface="LindeDaxPowerPoint" panose="020B0500000000020000" pitchFamily="34" charset="0"/>
              </a:defRPr>
            </a:lvl9pPr>
          </a:lstStyle>
          <a:p>
            <a:pPr algn="ctr" eaLnBrk="0" hangingPunct="0">
              <a:lnSpc>
                <a:spcPct val="100000"/>
              </a:lnSpc>
            </a:pPr>
            <a:r>
              <a:rPr lang="en-US" altLang="en-US" sz="700">
                <a:latin typeface="+mn-lt"/>
              </a:rPr>
              <a:t>9</a:t>
            </a:r>
            <a:endParaRPr lang="en-US" altLang="en-US" sz="700" b="0">
              <a:latin typeface="+mn-lt"/>
            </a:endParaRPr>
          </a:p>
        </p:txBody>
      </p:sp>
      <p:sp>
        <p:nvSpPr>
          <p:cNvPr id="198" name="Line 19">
            <a:extLst>
              <a:ext uri="{FF2B5EF4-FFF2-40B4-BE49-F238E27FC236}">
                <a16:creationId xmlns:a16="http://schemas.microsoft.com/office/drawing/2014/main" id="{86345879-ADB4-4833-48A8-D4D692C4DF42}"/>
              </a:ext>
            </a:extLst>
          </p:cNvPr>
          <p:cNvSpPr>
            <a:spLocks noChangeShapeType="1"/>
          </p:cNvSpPr>
          <p:nvPr/>
        </p:nvSpPr>
        <p:spPr bwMode="auto">
          <a:xfrm>
            <a:off x="6379645" y="2043002"/>
            <a:ext cx="8455" cy="4449238"/>
          </a:xfrm>
          <a:prstGeom prst="line">
            <a:avLst/>
          </a:prstGeom>
          <a:noFill/>
          <a:ln w="3175">
            <a:solidFill>
              <a:schemeClr val="accent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72000" tIns="72000" rIns="72000" bIns="72000" anchor="ctr" anchorCtr="1">
            <a:spAutoFit/>
          </a:bodyPr>
          <a:lstStyle/>
          <a:p>
            <a:endParaRPr lang="en-US"/>
          </a:p>
        </p:txBody>
      </p:sp>
      <p:sp>
        <p:nvSpPr>
          <p:cNvPr id="199" name="Left Brace 198">
            <a:extLst>
              <a:ext uri="{FF2B5EF4-FFF2-40B4-BE49-F238E27FC236}">
                <a16:creationId xmlns:a16="http://schemas.microsoft.com/office/drawing/2014/main" id="{516E0C34-9037-E3D4-5C98-2AE4F0802BF5}"/>
              </a:ext>
            </a:extLst>
          </p:cNvPr>
          <p:cNvSpPr/>
          <p:nvPr/>
        </p:nvSpPr>
        <p:spPr bwMode="auto">
          <a:xfrm rot="16200000">
            <a:off x="7375953" y="5046920"/>
            <a:ext cx="226824" cy="2186162"/>
          </a:xfrm>
          <a:prstGeom prst="leftBrace">
            <a:avLst/>
          </a:prstGeom>
          <a:noFill/>
          <a:ln w="6350" cap="flat" cmpd="sng" algn="ctr">
            <a:solidFill>
              <a:schemeClr val="tx1"/>
            </a:solidFill>
            <a:prstDash val="solid"/>
            <a:round/>
            <a:headEnd type="none" w="med" len="med"/>
            <a:tailEnd type="none" w="med" len="med"/>
          </a:ln>
          <a:effectLst/>
        </p:spPr>
        <p:txBody>
          <a:bodyPr rtlCol="0" anchor="ctr"/>
          <a:lstStyle/>
          <a:p>
            <a:pPr algn="ctr"/>
            <a:endParaRPr lang="en-US"/>
          </a:p>
        </p:txBody>
      </p:sp>
      <p:sp>
        <p:nvSpPr>
          <p:cNvPr id="200" name="Textfeld 7">
            <a:extLst>
              <a:ext uri="{FF2B5EF4-FFF2-40B4-BE49-F238E27FC236}">
                <a16:creationId xmlns:a16="http://schemas.microsoft.com/office/drawing/2014/main" id="{B57D9BDE-9A19-0DEF-7CF5-CBE1C3800B3F}"/>
              </a:ext>
            </a:extLst>
          </p:cNvPr>
          <p:cNvSpPr txBox="1"/>
          <p:nvPr/>
        </p:nvSpPr>
        <p:spPr>
          <a:xfrm>
            <a:off x="6705600" y="6222361"/>
            <a:ext cx="1526376" cy="216854"/>
          </a:xfrm>
          <a:prstGeom prst="rect">
            <a:avLst/>
          </a:prstGeom>
          <a:noFill/>
        </p:spPr>
        <p:txBody>
          <a:bodyPr wrap="square" rtlCol="0" anchor="ctr">
            <a:spAutoFit/>
          </a:bodyPr>
          <a:lstStyle/>
          <a:p>
            <a:pPr algn="ctr"/>
            <a:r>
              <a:rPr lang="en-US" sz="800"/>
              <a:t>Business Ramp-Up or Recovery</a:t>
            </a:r>
          </a:p>
        </p:txBody>
      </p:sp>
      <p:sp>
        <p:nvSpPr>
          <p:cNvPr id="253" name="Stern: 5 Zacken 252">
            <a:extLst>
              <a:ext uri="{FF2B5EF4-FFF2-40B4-BE49-F238E27FC236}">
                <a16:creationId xmlns:a16="http://schemas.microsoft.com/office/drawing/2014/main" id="{19148248-AFA2-C20F-4FE0-82F86FE43B15}"/>
              </a:ext>
            </a:extLst>
          </p:cNvPr>
          <p:cNvSpPr/>
          <p:nvPr/>
        </p:nvSpPr>
        <p:spPr bwMode="auto">
          <a:xfrm>
            <a:off x="6287892" y="2124996"/>
            <a:ext cx="187215" cy="183332"/>
          </a:xfrm>
          <a:prstGeom prst="star5">
            <a:avLst/>
          </a:prstGeom>
          <a:solidFill>
            <a:srgbClr val="FFC000"/>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t" anchorCtr="0" compatLnSpc="1">
            <a:prstTxWarp prst="textNoShape">
              <a:avLst/>
            </a:prstTxWarp>
          </a:bodyPr>
          <a:lstStyle/>
          <a:p>
            <a:pPr marL="182563" marR="0" indent="-182563" algn="l" defTabSz="914400" rtl="0" eaLnBrk="1" fontAlgn="base" latinLnBrk="0" hangingPunct="1">
              <a:lnSpc>
                <a:spcPct val="110000"/>
              </a:lnSpc>
              <a:spcBef>
                <a:spcPct val="0"/>
              </a:spcBef>
              <a:spcAft>
                <a:spcPct val="0"/>
              </a:spcAft>
              <a:buClrTx/>
              <a:buSzTx/>
              <a:buFont typeface="LindeDaxPowerPoint" panose="020B0500000000020000" pitchFamily="34" charset="0"/>
              <a:buChar char="–"/>
              <a:tabLst/>
            </a:pPr>
            <a:endParaRPr kumimoji="0" lang="en-US" sz="1600" b="0" i="0" u="none" strike="noStrike" cap="none" normalizeH="0" baseline="0">
              <a:ln>
                <a:noFill/>
              </a:ln>
              <a:solidFill>
                <a:schemeClr val="tx1"/>
              </a:solidFill>
              <a:effectLst/>
              <a:latin typeface="LindeDaxPowerPoint" pitchFamily="34" charset="0"/>
            </a:endParaRPr>
          </a:p>
        </p:txBody>
      </p:sp>
      <p:sp>
        <p:nvSpPr>
          <p:cNvPr id="219" name="Stern: 5 Zacken 218">
            <a:extLst>
              <a:ext uri="{FF2B5EF4-FFF2-40B4-BE49-F238E27FC236}">
                <a16:creationId xmlns:a16="http://schemas.microsoft.com/office/drawing/2014/main" id="{71768C8E-4D59-4520-FE98-BA13BB27B1F1}"/>
              </a:ext>
            </a:extLst>
          </p:cNvPr>
          <p:cNvSpPr/>
          <p:nvPr/>
        </p:nvSpPr>
        <p:spPr bwMode="auto">
          <a:xfrm>
            <a:off x="1448452" y="2120375"/>
            <a:ext cx="187215" cy="183332"/>
          </a:xfrm>
          <a:prstGeom prst="star5">
            <a:avLst/>
          </a:prstGeom>
          <a:solidFill>
            <a:srgbClr val="FFC000"/>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t" anchorCtr="0" compatLnSpc="1">
            <a:prstTxWarp prst="textNoShape">
              <a:avLst/>
            </a:prstTxWarp>
          </a:bodyPr>
          <a:lstStyle/>
          <a:p>
            <a:pPr marL="182563" marR="0" indent="-182563" algn="l" defTabSz="914400" rtl="0" eaLnBrk="1" fontAlgn="base" latinLnBrk="0" hangingPunct="1">
              <a:lnSpc>
                <a:spcPct val="110000"/>
              </a:lnSpc>
              <a:spcBef>
                <a:spcPct val="0"/>
              </a:spcBef>
              <a:spcAft>
                <a:spcPct val="0"/>
              </a:spcAft>
              <a:buClrTx/>
              <a:buSzTx/>
              <a:buFont typeface="LindeDaxPowerPoint" panose="020B0500000000020000" pitchFamily="34" charset="0"/>
              <a:buChar char="–"/>
              <a:tabLst/>
            </a:pPr>
            <a:endParaRPr kumimoji="0" lang="en-US" sz="1600" b="0" i="0" u="none" strike="noStrike" cap="none" normalizeH="0" baseline="0">
              <a:ln>
                <a:noFill/>
              </a:ln>
              <a:solidFill>
                <a:schemeClr val="tx1"/>
              </a:solidFill>
              <a:effectLst/>
              <a:latin typeface="LindeDaxPowerPoint" pitchFamily="34" charset="0"/>
            </a:endParaRPr>
          </a:p>
        </p:txBody>
      </p:sp>
      <p:sp>
        <p:nvSpPr>
          <p:cNvPr id="60" name="Rectangle 17">
            <a:extLst>
              <a:ext uri="{FF2B5EF4-FFF2-40B4-BE49-F238E27FC236}">
                <a16:creationId xmlns:a16="http://schemas.microsoft.com/office/drawing/2014/main" id="{F1EC815C-D162-FCA4-C173-3CA6C055072B}"/>
              </a:ext>
            </a:extLst>
          </p:cNvPr>
          <p:cNvSpPr>
            <a:spLocks noChangeArrowheads="1"/>
          </p:cNvSpPr>
          <p:nvPr/>
        </p:nvSpPr>
        <p:spPr bwMode="auto">
          <a:xfrm>
            <a:off x="1056228" y="1489342"/>
            <a:ext cx="232164" cy="185314"/>
          </a:xfrm>
          <a:prstGeom prst="rect">
            <a:avLst/>
          </a:prstGeom>
          <a:solidFill>
            <a:schemeClr val="tx2">
              <a:lumMod val="40000"/>
              <a:lumOff val="60000"/>
            </a:schemeClr>
          </a:solidFill>
          <a:ln w="12700">
            <a:solidFill>
              <a:schemeClr val="bg1"/>
            </a:solidFill>
            <a:miter lim="800000"/>
            <a:headEnd/>
            <a:tailEnd/>
          </a:ln>
          <a:effectLst/>
        </p:spPr>
        <p:txBody>
          <a:bodyPr wrap="none" lIns="10" tIns="4" rIns="10" bIns="4" anchor="ctr"/>
          <a:lstStyle>
            <a:lvl1pPr defTabSz="839788">
              <a:defRPr sz="2400">
                <a:solidFill>
                  <a:schemeClr val="tx1"/>
                </a:solidFill>
                <a:latin typeface="LindeDaxPowerPoint" panose="020B0500000000020000" pitchFamily="34" charset="0"/>
              </a:defRPr>
            </a:lvl1pPr>
            <a:lvl2pPr marL="420688" defTabSz="839788">
              <a:defRPr sz="2400">
                <a:solidFill>
                  <a:schemeClr val="tx1"/>
                </a:solidFill>
                <a:latin typeface="LindeDaxPowerPoint" panose="020B0500000000020000" pitchFamily="34" charset="0"/>
              </a:defRPr>
            </a:lvl2pPr>
            <a:lvl3pPr marL="839788" defTabSz="839788">
              <a:defRPr sz="2400">
                <a:solidFill>
                  <a:schemeClr val="tx1"/>
                </a:solidFill>
                <a:latin typeface="LindeDaxPowerPoint" panose="020B0500000000020000" pitchFamily="34" charset="0"/>
              </a:defRPr>
            </a:lvl3pPr>
            <a:lvl4pPr marL="1258888" defTabSz="839788">
              <a:defRPr sz="2400">
                <a:solidFill>
                  <a:schemeClr val="tx1"/>
                </a:solidFill>
                <a:latin typeface="LindeDaxPowerPoint" panose="020B0500000000020000" pitchFamily="34" charset="0"/>
              </a:defRPr>
            </a:lvl4pPr>
            <a:lvl5pPr marL="1679575" defTabSz="839788">
              <a:defRPr sz="2400">
                <a:solidFill>
                  <a:schemeClr val="tx1"/>
                </a:solidFill>
                <a:latin typeface="LindeDaxPowerPoint" panose="020B0500000000020000" pitchFamily="34" charset="0"/>
              </a:defRPr>
            </a:lvl5pPr>
            <a:lvl6pPr marL="2136775" defTabSz="839788" fontAlgn="base">
              <a:spcBef>
                <a:spcPct val="0"/>
              </a:spcBef>
              <a:spcAft>
                <a:spcPct val="0"/>
              </a:spcAft>
              <a:defRPr sz="2400">
                <a:solidFill>
                  <a:schemeClr val="tx1"/>
                </a:solidFill>
                <a:latin typeface="LindeDaxPowerPoint" panose="020B0500000000020000" pitchFamily="34" charset="0"/>
              </a:defRPr>
            </a:lvl6pPr>
            <a:lvl7pPr marL="2593975" defTabSz="839788" fontAlgn="base">
              <a:spcBef>
                <a:spcPct val="0"/>
              </a:spcBef>
              <a:spcAft>
                <a:spcPct val="0"/>
              </a:spcAft>
              <a:defRPr sz="2400">
                <a:solidFill>
                  <a:schemeClr val="tx1"/>
                </a:solidFill>
                <a:latin typeface="LindeDaxPowerPoint" panose="020B0500000000020000" pitchFamily="34" charset="0"/>
              </a:defRPr>
            </a:lvl7pPr>
            <a:lvl8pPr marL="3051175" defTabSz="839788" fontAlgn="base">
              <a:spcBef>
                <a:spcPct val="0"/>
              </a:spcBef>
              <a:spcAft>
                <a:spcPct val="0"/>
              </a:spcAft>
              <a:defRPr sz="2400">
                <a:solidFill>
                  <a:schemeClr val="tx1"/>
                </a:solidFill>
                <a:latin typeface="LindeDaxPowerPoint" panose="020B0500000000020000" pitchFamily="34" charset="0"/>
              </a:defRPr>
            </a:lvl8pPr>
            <a:lvl9pPr marL="3508375" defTabSz="839788" fontAlgn="base">
              <a:spcBef>
                <a:spcPct val="0"/>
              </a:spcBef>
              <a:spcAft>
                <a:spcPct val="0"/>
              </a:spcAft>
              <a:defRPr sz="2400">
                <a:solidFill>
                  <a:schemeClr val="tx1"/>
                </a:solidFill>
                <a:latin typeface="LindeDaxPowerPoint" panose="020B0500000000020000" pitchFamily="34" charset="0"/>
              </a:defRPr>
            </a:lvl9pPr>
          </a:lstStyle>
          <a:p>
            <a:pPr algn="ctr" eaLnBrk="0" hangingPunct="0">
              <a:lnSpc>
                <a:spcPct val="100000"/>
              </a:lnSpc>
            </a:pPr>
            <a:r>
              <a:rPr lang="en-US" altLang="en-US" sz="700">
                <a:latin typeface="+mn-lt"/>
              </a:rPr>
              <a:t>5.30</a:t>
            </a:r>
            <a:endParaRPr lang="en-US" altLang="en-US" sz="700" b="0">
              <a:latin typeface="+mn-lt"/>
            </a:endParaRPr>
          </a:p>
        </p:txBody>
      </p:sp>
      <p:sp>
        <p:nvSpPr>
          <p:cNvPr id="61" name="Rectangle 17">
            <a:extLst>
              <a:ext uri="{FF2B5EF4-FFF2-40B4-BE49-F238E27FC236}">
                <a16:creationId xmlns:a16="http://schemas.microsoft.com/office/drawing/2014/main" id="{9EEBC5C8-A2FF-CD1D-BF34-CB014C74B692}"/>
              </a:ext>
            </a:extLst>
          </p:cNvPr>
          <p:cNvSpPr>
            <a:spLocks noChangeArrowheads="1"/>
          </p:cNvSpPr>
          <p:nvPr/>
        </p:nvSpPr>
        <p:spPr bwMode="auto">
          <a:xfrm>
            <a:off x="1299344" y="1489342"/>
            <a:ext cx="232164" cy="185314"/>
          </a:xfrm>
          <a:prstGeom prst="rect">
            <a:avLst/>
          </a:prstGeom>
          <a:solidFill>
            <a:schemeClr val="tx2">
              <a:lumMod val="40000"/>
              <a:lumOff val="60000"/>
            </a:schemeClr>
          </a:solidFill>
          <a:ln w="12700">
            <a:solidFill>
              <a:schemeClr val="bg1"/>
            </a:solidFill>
            <a:miter lim="800000"/>
            <a:headEnd/>
            <a:tailEnd/>
          </a:ln>
          <a:effectLst/>
        </p:spPr>
        <p:txBody>
          <a:bodyPr wrap="none" lIns="10" tIns="4" rIns="10" bIns="4" anchor="ctr"/>
          <a:lstStyle>
            <a:lvl1pPr defTabSz="839788">
              <a:defRPr sz="2400">
                <a:solidFill>
                  <a:schemeClr val="tx1"/>
                </a:solidFill>
                <a:latin typeface="LindeDaxPowerPoint" panose="020B0500000000020000" pitchFamily="34" charset="0"/>
              </a:defRPr>
            </a:lvl1pPr>
            <a:lvl2pPr marL="420688" defTabSz="839788">
              <a:defRPr sz="2400">
                <a:solidFill>
                  <a:schemeClr val="tx1"/>
                </a:solidFill>
                <a:latin typeface="LindeDaxPowerPoint" panose="020B0500000000020000" pitchFamily="34" charset="0"/>
              </a:defRPr>
            </a:lvl2pPr>
            <a:lvl3pPr marL="839788" defTabSz="839788">
              <a:defRPr sz="2400">
                <a:solidFill>
                  <a:schemeClr val="tx1"/>
                </a:solidFill>
                <a:latin typeface="LindeDaxPowerPoint" panose="020B0500000000020000" pitchFamily="34" charset="0"/>
              </a:defRPr>
            </a:lvl3pPr>
            <a:lvl4pPr marL="1258888" defTabSz="839788">
              <a:defRPr sz="2400">
                <a:solidFill>
                  <a:schemeClr val="tx1"/>
                </a:solidFill>
                <a:latin typeface="LindeDaxPowerPoint" panose="020B0500000000020000" pitchFamily="34" charset="0"/>
              </a:defRPr>
            </a:lvl4pPr>
            <a:lvl5pPr marL="1679575" defTabSz="839788">
              <a:defRPr sz="2400">
                <a:solidFill>
                  <a:schemeClr val="tx1"/>
                </a:solidFill>
                <a:latin typeface="LindeDaxPowerPoint" panose="020B0500000000020000" pitchFamily="34" charset="0"/>
              </a:defRPr>
            </a:lvl5pPr>
            <a:lvl6pPr marL="2136775" defTabSz="839788" fontAlgn="base">
              <a:spcBef>
                <a:spcPct val="0"/>
              </a:spcBef>
              <a:spcAft>
                <a:spcPct val="0"/>
              </a:spcAft>
              <a:defRPr sz="2400">
                <a:solidFill>
                  <a:schemeClr val="tx1"/>
                </a:solidFill>
                <a:latin typeface="LindeDaxPowerPoint" panose="020B0500000000020000" pitchFamily="34" charset="0"/>
              </a:defRPr>
            </a:lvl6pPr>
            <a:lvl7pPr marL="2593975" defTabSz="839788" fontAlgn="base">
              <a:spcBef>
                <a:spcPct val="0"/>
              </a:spcBef>
              <a:spcAft>
                <a:spcPct val="0"/>
              </a:spcAft>
              <a:defRPr sz="2400">
                <a:solidFill>
                  <a:schemeClr val="tx1"/>
                </a:solidFill>
                <a:latin typeface="LindeDaxPowerPoint" panose="020B0500000000020000" pitchFamily="34" charset="0"/>
              </a:defRPr>
            </a:lvl7pPr>
            <a:lvl8pPr marL="3051175" defTabSz="839788" fontAlgn="base">
              <a:spcBef>
                <a:spcPct val="0"/>
              </a:spcBef>
              <a:spcAft>
                <a:spcPct val="0"/>
              </a:spcAft>
              <a:defRPr sz="2400">
                <a:solidFill>
                  <a:schemeClr val="tx1"/>
                </a:solidFill>
                <a:latin typeface="LindeDaxPowerPoint" panose="020B0500000000020000" pitchFamily="34" charset="0"/>
              </a:defRPr>
            </a:lvl8pPr>
            <a:lvl9pPr marL="3508375" defTabSz="839788" fontAlgn="base">
              <a:spcBef>
                <a:spcPct val="0"/>
              </a:spcBef>
              <a:spcAft>
                <a:spcPct val="0"/>
              </a:spcAft>
              <a:defRPr sz="2400">
                <a:solidFill>
                  <a:schemeClr val="tx1"/>
                </a:solidFill>
                <a:latin typeface="LindeDaxPowerPoint" panose="020B0500000000020000" pitchFamily="34" charset="0"/>
              </a:defRPr>
            </a:lvl9pPr>
          </a:lstStyle>
          <a:p>
            <a:pPr algn="ctr" eaLnBrk="0" hangingPunct="0">
              <a:lnSpc>
                <a:spcPct val="100000"/>
              </a:lnSpc>
            </a:pPr>
            <a:r>
              <a:rPr lang="en-US" altLang="en-US" sz="700">
                <a:latin typeface="+mn-lt"/>
              </a:rPr>
              <a:t>7.30</a:t>
            </a:r>
            <a:endParaRPr lang="en-US" altLang="en-US" sz="700" b="0">
              <a:latin typeface="+mn-lt"/>
            </a:endParaRPr>
          </a:p>
        </p:txBody>
      </p:sp>
      <p:sp>
        <p:nvSpPr>
          <p:cNvPr id="62" name="Rectangle 17">
            <a:extLst>
              <a:ext uri="{FF2B5EF4-FFF2-40B4-BE49-F238E27FC236}">
                <a16:creationId xmlns:a16="http://schemas.microsoft.com/office/drawing/2014/main" id="{ED85C7E1-0EC0-0A47-C5F7-E251EA87DF7F}"/>
              </a:ext>
            </a:extLst>
          </p:cNvPr>
          <p:cNvSpPr>
            <a:spLocks noChangeArrowheads="1"/>
          </p:cNvSpPr>
          <p:nvPr/>
        </p:nvSpPr>
        <p:spPr bwMode="auto">
          <a:xfrm>
            <a:off x="1542460" y="1489342"/>
            <a:ext cx="232164" cy="185314"/>
          </a:xfrm>
          <a:prstGeom prst="rect">
            <a:avLst/>
          </a:prstGeom>
          <a:solidFill>
            <a:schemeClr val="tx2">
              <a:lumMod val="40000"/>
              <a:lumOff val="60000"/>
            </a:schemeClr>
          </a:solidFill>
          <a:ln w="12700">
            <a:solidFill>
              <a:schemeClr val="bg1"/>
            </a:solidFill>
            <a:miter lim="800000"/>
            <a:headEnd/>
            <a:tailEnd/>
          </a:ln>
          <a:effectLst/>
        </p:spPr>
        <p:txBody>
          <a:bodyPr wrap="none" lIns="10" tIns="4" rIns="10" bIns="4" anchor="ctr"/>
          <a:lstStyle>
            <a:lvl1pPr defTabSz="839788">
              <a:defRPr sz="2400">
                <a:solidFill>
                  <a:schemeClr val="tx1"/>
                </a:solidFill>
                <a:latin typeface="LindeDaxPowerPoint" panose="020B0500000000020000" pitchFamily="34" charset="0"/>
              </a:defRPr>
            </a:lvl1pPr>
            <a:lvl2pPr marL="420688" defTabSz="839788">
              <a:defRPr sz="2400">
                <a:solidFill>
                  <a:schemeClr val="tx1"/>
                </a:solidFill>
                <a:latin typeface="LindeDaxPowerPoint" panose="020B0500000000020000" pitchFamily="34" charset="0"/>
              </a:defRPr>
            </a:lvl2pPr>
            <a:lvl3pPr marL="839788" defTabSz="839788">
              <a:defRPr sz="2400">
                <a:solidFill>
                  <a:schemeClr val="tx1"/>
                </a:solidFill>
                <a:latin typeface="LindeDaxPowerPoint" panose="020B0500000000020000" pitchFamily="34" charset="0"/>
              </a:defRPr>
            </a:lvl3pPr>
            <a:lvl4pPr marL="1258888" defTabSz="839788">
              <a:defRPr sz="2400">
                <a:solidFill>
                  <a:schemeClr val="tx1"/>
                </a:solidFill>
                <a:latin typeface="LindeDaxPowerPoint" panose="020B0500000000020000" pitchFamily="34" charset="0"/>
              </a:defRPr>
            </a:lvl4pPr>
            <a:lvl5pPr marL="1679575" defTabSz="839788">
              <a:defRPr sz="2400">
                <a:solidFill>
                  <a:schemeClr val="tx1"/>
                </a:solidFill>
                <a:latin typeface="LindeDaxPowerPoint" panose="020B0500000000020000" pitchFamily="34" charset="0"/>
              </a:defRPr>
            </a:lvl5pPr>
            <a:lvl6pPr marL="2136775" defTabSz="839788" fontAlgn="base">
              <a:spcBef>
                <a:spcPct val="0"/>
              </a:spcBef>
              <a:spcAft>
                <a:spcPct val="0"/>
              </a:spcAft>
              <a:defRPr sz="2400">
                <a:solidFill>
                  <a:schemeClr val="tx1"/>
                </a:solidFill>
                <a:latin typeface="LindeDaxPowerPoint" panose="020B0500000000020000" pitchFamily="34" charset="0"/>
              </a:defRPr>
            </a:lvl6pPr>
            <a:lvl7pPr marL="2593975" defTabSz="839788" fontAlgn="base">
              <a:spcBef>
                <a:spcPct val="0"/>
              </a:spcBef>
              <a:spcAft>
                <a:spcPct val="0"/>
              </a:spcAft>
              <a:defRPr sz="2400">
                <a:solidFill>
                  <a:schemeClr val="tx1"/>
                </a:solidFill>
                <a:latin typeface="LindeDaxPowerPoint" panose="020B0500000000020000" pitchFamily="34" charset="0"/>
              </a:defRPr>
            </a:lvl7pPr>
            <a:lvl8pPr marL="3051175" defTabSz="839788" fontAlgn="base">
              <a:spcBef>
                <a:spcPct val="0"/>
              </a:spcBef>
              <a:spcAft>
                <a:spcPct val="0"/>
              </a:spcAft>
              <a:defRPr sz="2400">
                <a:solidFill>
                  <a:schemeClr val="tx1"/>
                </a:solidFill>
                <a:latin typeface="LindeDaxPowerPoint" panose="020B0500000000020000" pitchFamily="34" charset="0"/>
              </a:defRPr>
            </a:lvl8pPr>
            <a:lvl9pPr marL="3508375" defTabSz="839788" fontAlgn="base">
              <a:spcBef>
                <a:spcPct val="0"/>
              </a:spcBef>
              <a:spcAft>
                <a:spcPct val="0"/>
              </a:spcAft>
              <a:defRPr sz="2400">
                <a:solidFill>
                  <a:schemeClr val="tx1"/>
                </a:solidFill>
                <a:latin typeface="LindeDaxPowerPoint" panose="020B0500000000020000" pitchFamily="34" charset="0"/>
              </a:defRPr>
            </a:lvl9pPr>
          </a:lstStyle>
          <a:p>
            <a:pPr algn="ctr" eaLnBrk="0" hangingPunct="0">
              <a:lnSpc>
                <a:spcPct val="100000"/>
              </a:lnSpc>
            </a:pPr>
            <a:r>
              <a:rPr lang="en-US" altLang="en-US" sz="700">
                <a:latin typeface="+mn-lt"/>
              </a:rPr>
              <a:t>9.30</a:t>
            </a:r>
            <a:endParaRPr lang="en-US" altLang="en-US" sz="700" b="0">
              <a:latin typeface="+mn-lt"/>
            </a:endParaRPr>
          </a:p>
        </p:txBody>
      </p:sp>
      <p:sp>
        <p:nvSpPr>
          <p:cNvPr id="63" name="Rectangle 17">
            <a:extLst>
              <a:ext uri="{FF2B5EF4-FFF2-40B4-BE49-F238E27FC236}">
                <a16:creationId xmlns:a16="http://schemas.microsoft.com/office/drawing/2014/main" id="{135071BC-CD36-A595-C716-C900742ACD8E}"/>
              </a:ext>
            </a:extLst>
          </p:cNvPr>
          <p:cNvSpPr>
            <a:spLocks noChangeArrowheads="1"/>
          </p:cNvSpPr>
          <p:nvPr/>
        </p:nvSpPr>
        <p:spPr bwMode="auto">
          <a:xfrm>
            <a:off x="1785576" y="1489342"/>
            <a:ext cx="232164" cy="185314"/>
          </a:xfrm>
          <a:prstGeom prst="rect">
            <a:avLst/>
          </a:prstGeom>
          <a:solidFill>
            <a:schemeClr val="tx2">
              <a:lumMod val="40000"/>
              <a:lumOff val="60000"/>
            </a:schemeClr>
          </a:solidFill>
          <a:ln w="12700">
            <a:solidFill>
              <a:schemeClr val="bg1"/>
            </a:solidFill>
            <a:miter lim="800000"/>
            <a:headEnd/>
            <a:tailEnd/>
          </a:ln>
          <a:effectLst/>
        </p:spPr>
        <p:txBody>
          <a:bodyPr wrap="none" lIns="10" tIns="4" rIns="10" bIns="4" anchor="ctr"/>
          <a:lstStyle>
            <a:lvl1pPr defTabSz="839788">
              <a:defRPr sz="2400">
                <a:solidFill>
                  <a:schemeClr val="tx1"/>
                </a:solidFill>
                <a:latin typeface="LindeDaxPowerPoint" panose="020B0500000000020000" pitchFamily="34" charset="0"/>
              </a:defRPr>
            </a:lvl1pPr>
            <a:lvl2pPr marL="420688" defTabSz="839788">
              <a:defRPr sz="2400">
                <a:solidFill>
                  <a:schemeClr val="tx1"/>
                </a:solidFill>
                <a:latin typeface="LindeDaxPowerPoint" panose="020B0500000000020000" pitchFamily="34" charset="0"/>
              </a:defRPr>
            </a:lvl2pPr>
            <a:lvl3pPr marL="839788" defTabSz="839788">
              <a:defRPr sz="2400">
                <a:solidFill>
                  <a:schemeClr val="tx1"/>
                </a:solidFill>
                <a:latin typeface="LindeDaxPowerPoint" panose="020B0500000000020000" pitchFamily="34" charset="0"/>
              </a:defRPr>
            </a:lvl3pPr>
            <a:lvl4pPr marL="1258888" defTabSz="839788">
              <a:defRPr sz="2400">
                <a:solidFill>
                  <a:schemeClr val="tx1"/>
                </a:solidFill>
                <a:latin typeface="LindeDaxPowerPoint" panose="020B0500000000020000" pitchFamily="34" charset="0"/>
              </a:defRPr>
            </a:lvl4pPr>
            <a:lvl5pPr marL="1679575" defTabSz="839788">
              <a:defRPr sz="2400">
                <a:solidFill>
                  <a:schemeClr val="tx1"/>
                </a:solidFill>
                <a:latin typeface="LindeDaxPowerPoint" panose="020B0500000000020000" pitchFamily="34" charset="0"/>
              </a:defRPr>
            </a:lvl5pPr>
            <a:lvl6pPr marL="2136775" defTabSz="839788" fontAlgn="base">
              <a:spcBef>
                <a:spcPct val="0"/>
              </a:spcBef>
              <a:spcAft>
                <a:spcPct val="0"/>
              </a:spcAft>
              <a:defRPr sz="2400">
                <a:solidFill>
                  <a:schemeClr val="tx1"/>
                </a:solidFill>
                <a:latin typeface="LindeDaxPowerPoint" panose="020B0500000000020000" pitchFamily="34" charset="0"/>
              </a:defRPr>
            </a:lvl6pPr>
            <a:lvl7pPr marL="2593975" defTabSz="839788" fontAlgn="base">
              <a:spcBef>
                <a:spcPct val="0"/>
              </a:spcBef>
              <a:spcAft>
                <a:spcPct val="0"/>
              </a:spcAft>
              <a:defRPr sz="2400">
                <a:solidFill>
                  <a:schemeClr val="tx1"/>
                </a:solidFill>
                <a:latin typeface="LindeDaxPowerPoint" panose="020B0500000000020000" pitchFamily="34" charset="0"/>
              </a:defRPr>
            </a:lvl7pPr>
            <a:lvl8pPr marL="3051175" defTabSz="839788" fontAlgn="base">
              <a:spcBef>
                <a:spcPct val="0"/>
              </a:spcBef>
              <a:spcAft>
                <a:spcPct val="0"/>
              </a:spcAft>
              <a:defRPr sz="2400">
                <a:solidFill>
                  <a:schemeClr val="tx1"/>
                </a:solidFill>
                <a:latin typeface="LindeDaxPowerPoint" panose="020B0500000000020000" pitchFamily="34" charset="0"/>
              </a:defRPr>
            </a:lvl8pPr>
            <a:lvl9pPr marL="3508375" defTabSz="839788" fontAlgn="base">
              <a:spcBef>
                <a:spcPct val="0"/>
              </a:spcBef>
              <a:spcAft>
                <a:spcPct val="0"/>
              </a:spcAft>
              <a:defRPr sz="2400">
                <a:solidFill>
                  <a:schemeClr val="tx1"/>
                </a:solidFill>
                <a:latin typeface="LindeDaxPowerPoint" panose="020B0500000000020000" pitchFamily="34" charset="0"/>
              </a:defRPr>
            </a:lvl9pPr>
          </a:lstStyle>
          <a:p>
            <a:pPr algn="ctr" eaLnBrk="0" hangingPunct="0">
              <a:lnSpc>
                <a:spcPct val="100000"/>
              </a:lnSpc>
            </a:pPr>
            <a:r>
              <a:rPr lang="en-US" altLang="en-US" sz="700">
                <a:latin typeface="+mn-lt"/>
              </a:rPr>
              <a:t>11.30</a:t>
            </a:r>
            <a:endParaRPr lang="en-US" altLang="en-US" sz="700" b="0">
              <a:latin typeface="+mn-lt"/>
            </a:endParaRPr>
          </a:p>
        </p:txBody>
      </p:sp>
      <p:sp>
        <p:nvSpPr>
          <p:cNvPr id="64" name="Rectangle 17">
            <a:extLst>
              <a:ext uri="{FF2B5EF4-FFF2-40B4-BE49-F238E27FC236}">
                <a16:creationId xmlns:a16="http://schemas.microsoft.com/office/drawing/2014/main" id="{F6AEAAF9-4654-2FA8-3D9B-FFCD2EFD37B6}"/>
              </a:ext>
            </a:extLst>
          </p:cNvPr>
          <p:cNvSpPr>
            <a:spLocks noChangeArrowheads="1"/>
          </p:cNvSpPr>
          <p:nvPr/>
        </p:nvSpPr>
        <p:spPr bwMode="auto">
          <a:xfrm>
            <a:off x="2028692" y="1489342"/>
            <a:ext cx="232164" cy="185314"/>
          </a:xfrm>
          <a:prstGeom prst="rect">
            <a:avLst/>
          </a:prstGeom>
          <a:solidFill>
            <a:schemeClr val="tx2">
              <a:lumMod val="40000"/>
              <a:lumOff val="60000"/>
            </a:schemeClr>
          </a:solidFill>
          <a:ln w="12700">
            <a:solidFill>
              <a:schemeClr val="bg1"/>
            </a:solidFill>
            <a:miter lim="800000"/>
            <a:headEnd/>
            <a:tailEnd/>
          </a:ln>
          <a:effectLst/>
        </p:spPr>
        <p:txBody>
          <a:bodyPr wrap="none" lIns="10" tIns="4" rIns="10" bIns="4" anchor="ctr"/>
          <a:lstStyle>
            <a:lvl1pPr defTabSz="839788">
              <a:defRPr sz="2400">
                <a:solidFill>
                  <a:schemeClr val="tx1"/>
                </a:solidFill>
                <a:latin typeface="LindeDaxPowerPoint" panose="020B0500000000020000" pitchFamily="34" charset="0"/>
              </a:defRPr>
            </a:lvl1pPr>
            <a:lvl2pPr marL="420688" defTabSz="839788">
              <a:defRPr sz="2400">
                <a:solidFill>
                  <a:schemeClr val="tx1"/>
                </a:solidFill>
                <a:latin typeface="LindeDaxPowerPoint" panose="020B0500000000020000" pitchFamily="34" charset="0"/>
              </a:defRPr>
            </a:lvl2pPr>
            <a:lvl3pPr marL="839788" defTabSz="839788">
              <a:defRPr sz="2400">
                <a:solidFill>
                  <a:schemeClr val="tx1"/>
                </a:solidFill>
                <a:latin typeface="LindeDaxPowerPoint" panose="020B0500000000020000" pitchFamily="34" charset="0"/>
              </a:defRPr>
            </a:lvl3pPr>
            <a:lvl4pPr marL="1258888" defTabSz="839788">
              <a:defRPr sz="2400">
                <a:solidFill>
                  <a:schemeClr val="tx1"/>
                </a:solidFill>
                <a:latin typeface="LindeDaxPowerPoint" panose="020B0500000000020000" pitchFamily="34" charset="0"/>
              </a:defRPr>
            </a:lvl4pPr>
            <a:lvl5pPr marL="1679575" defTabSz="839788">
              <a:defRPr sz="2400">
                <a:solidFill>
                  <a:schemeClr val="tx1"/>
                </a:solidFill>
                <a:latin typeface="LindeDaxPowerPoint" panose="020B0500000000020000" pitchFamily="34" charset="0"/>
              </a:defRPr>
            </a:lvl5pPr>
            <a:lvl6pPr marL="2136775" defTabSz="839788" fontAlgn="base">
              <a:spcBef>
                <a:spcPct val="0"/>
              </a:spcBef>
              <a:spcAft>
                <a:spcPct val="0"/>
              </a:spcAft>
              <a:defRPr sz="2400">
                <a:solidFill>
                  <a:schemeClr val="tx1"/>
                </a:solidFill>
                <a:latin typeface="LindeDaxPowerPoint" panose="020B0500000000020000" pitchFamily="34" charset="0"/>
              </a:defRPr>
            </a:lvl6pPr>
            <a:lvl7pPr marL="2593975" defTabSz="839788" fontAlgn="base">
              <a:spcBef>
                <a:spcPct val="0"/>
              </a:spcBef>
              <a:spcAft>
                <a:spcPct val="0"/>
              </a:spcAft>
              <a:defRPr sz="2400">
                <a:solidFill>
                  <a:schemeClr val="tx1"/>
                </a:solidFill>
                <a:latin typeface="LindeDaxPowerPoint" panose="020B0500000000020000" pitchFamily="34" charset="0"/>
              </a:defRPr>
            </a:lvl7pPr>
            <a:lvl8pPr marL="3051175" defTabSz="839788" fontAlgn="base">
              <a:spcBef>
                <a:spcPct val="0"/>
              </a:spcBef>
              <a:spcAft>
                <a:spcPct val="0"/>
              </a:spcAft>
              <a:defRPr sz="2400">
                <a:solidFill>
                  <a:schemeClr val="tx1"/>
                </a:solidFill>
                <a:latin typeface="LindeDaxPowerPoint" panose="020B0500000000020000" pitchFamily="34" charset="0"/>
              </a:defRPr>
            </a:lvl8pPr>
            <a:lvl9pPr marL="3508375" defTabSz="839788" fontAlgn="base">
              <a:spcBef>
                <a:spcPct val="0"/>
              </a:spcBef>
              <a:spcAft>
                <a:spcPct val="0"/>
              </a:spcAft>
              <a:defRPr sz="2400">
                <a:solidFill>
                  <a:schemeClr val="tx1"/>
                </a:solidFill>
                <a:latin typeface="LindeDaxPowerPoint" panose="020B0500000000020000" pitchFamily="34" charset="0"/>
              </a:defRPr>
            </a:lvl9pPr>
          </a:lstStyle>
          <a:p>
            <a:pPr algn="ctr" eaLnBrk="0" hangingPunct="0">
              <a:lnSpc>
                <a:spcPct val="100000"/>
              </a:lnSpc>
            </a:pPr>
            <a:r>
              <a:rPr lang="en-US" altLang="en-US" sz="700">
                <a:latin typeface="+mn-lt"/>
              </a:rPr>
              <a:t>13.30</a:t>
            </a:r>
            <a:endParaRPr lang="en-US" altLang="en-US" sz="700" b="0">
              <a:latin typeface="+mn-lt"/>
            </a:endParaRPr>
          </a:p>
        </p:txBody>
      </p:sp>
      <p:sp>
        <p:nvSpPr>
          <p:cNvPr id="65" name="Rectangle 17">
            <a:extLst>
              <a:ext uri="{FF2B5EF4-FFF2-40B4-BE49-F238E27FC236}">
                <a16:creationId xmlns:a16="http://schemas.microsoft.com/office/drawing/2014/main" id="{78F4CFBE-61E0-7A85-2683-BE1383E3ED96}"/>
              </a:ext>
            </a:extLst>
          </p:cNvPr>
          <p:cNvSpPr>
            <a:spLocks noChangeArrowheads="1"/>
          </p:cNvSpPr>
          <p:nvPr/>
        </p:nvSpPr>
        <p:spPr bwMode="auto">
          <a:xfrm>
            <a:off x="2271808" y="1489342"/>
            <a:ext cx="232164" cy="185314"/>
          </a:xfrm>
          <a:prstGeom prst="rect">
            <a:avLst/>
          </a:prstGeom>
          <a:solidFill>
            <a:schemeClr val="tx2">
              <a:lumMod val="40000"/>
              <a:lumOff val="60000"/>
            </a:schemeClr>
          </a:solidFill>
          <a:ln w="12700">
            <a:solidFill>
              <a:schemeClr val="bg1"/>
            </a:solidFill>
            <a:miter lim="800000"/>
            <a:headEnd/>
            <a:tailEnd/>
          </a:ln>
          <a:effectLst/>
        </p:spPr>
        <p:txBody>
          <a:bodyPr wrap="none" lIns="10" tIns="4" rIns="10" bIns="4" anchor="ctr"/>
          <a:lstStyle>
            <a:lvl1pPr defTabSz="839788">
              <a:defRPr sz="2400">
                <a:solidFill>
                  <a:schemeClr val="tx1"/>
                </a:solidFill>
                <a:latin typeface="LindeDaxPowerPoint" panose="020B0500000000020000" pitchFamily="34" charset="0"/>
              </a:defRPr>
            </a:lvl1pPr>
            <a:lvl2pPr marL="420688" defTabSz="839788">
              <a:defRPr sz="2400">
                <a:solidFill>
                  <a:schemeClr val="tx1"/>
                </a:solidFill>
                <a:latin typeface="LindeDaxPowerPoint" panose="020B0500000000020000" pitchFamily="34" charset="0"/>
              </a:defRPr>
            </a:lvl2pPr>
            <a:lvl3pPr marL="839788" defTabSz="839788">
              <a:defRPr sz="2400">
                <a:solidFill>
                  <a:schemeClr val="tx1"/>
                </a:solidFill>
                <a:latin typeface="LindeDaxPowerPoint" panose="020B0500000000020000" pitchFamily="34" charset="0"/>
              </a:defRPr>
            </a:lvl3pPr>
            <a:lvl4pPr marL="1258888" defTabSz="839788">
              <a:defRPr sz="2400">
                <a:solidFill>
                  <a:schemeClr val="tx1"/>
                </a:solidFill>
                <a:latin typeface="LindeDaxPowerPoint" panose="020B0500000000020000" pitchFamily="34" charset="0"/>
              </a:defRPr>
            </a:lvl4pPr>
            <a:lvl5pPr marL="1679575" defTabSz="839788">
              <a:defRPr sz="2400">
                <a:solidFill>
                  <a:schemeClr val="tx1"/>
                </a:solidFill>
                <a:latin typeface="LindeDaxPowerPoint" panose="020B0500000000020000" pitchFamily="34" charset="0"/>
              </a:defRPr>
            </a:lvl5pPr>
            <a:lvl6pPr marL="2136775" defTabSz="839788" fontAlgn="base">
              <a:spcBef>
                <a:spcPct val="0"/>
              </a:spcBef>
              <a:spcAft>
                <a:spcPct val="0"/>
              </a:spcAft>
              <a:defRPr sz="2400">
                <a:solidFill>
                  <a:schemeClr val="tx1"/>
                </a:solidFill>
                <a:latin typeface="LindeDaxPowerPoint" panose="020B0500000000020000" pitchFamily="34" charset="0"/>
              </a:defRPr>
            </a:lvl6pPr>
            <a:lvl7pPr marL="2593975" defTabSz="839788" fontAlgn="base">
              <a:spcBef>
                <a:spcPct val="0"/>
              </a:spcBef>
              <a:spcAft>
                <a:spcPct val="0"/>
              </a:spcAft>
              <a:defRPr sz="2400">
                <a:solidFill>
                  <a:schemeClr val="tx1"/>
                </a:solidFill>
                <a:latin typeface="LindeDaxPowerPoint" panose="020B0500000000020000" pitchFamily="34" charset="0"/>
              </a:defRPr>
            </a:lvl7pPr>
            <a:lvl8pPr marL="3051175" defTabSz="839788" fontAlgn="base">
              <a:spcBef>
                <a:spcPct val="0"/>
              </a:spcBef>
              <a:spcAft>
                <a:spcPct val="0"/>
              </a:spcAft>
              <a:defRPr sz="2400">
                <a:solidFill>
                  <a:schemeClr val="tx1"/>
                </a:solidFill>
                <a:latin typeface="LindeDaxPowerPoint" panose="020B0500000000020000" pitchFamily="34" charset="0"/>
              </a:defRPr>
            </a:lvl8pPr>
            <a:lvl9pPr marL="3508375" defTabSz="839788" fontAlgn="base">
              <a:spcBef>
                <a:spcPct val="0"/>
              </a:spcBef>
              <a:spcAft>
                <a:spcPct val="0"/>
              </a:spcAft>
              <a:defRPr sz="2400">
                <a:solidFill>
                  <a:schemeClr val="tx1"/>
                </a:solidFill>
                <a:latin typeface="LindeDaxPowerPoint" panose="020B0500000000020000" pitchFamily="34" charset="0"/>
              </a:defRPr>
            </a:lvl9pPr>
          </a:lstStyle>
          <a:p>
            <a:pPr algn="ctr" eaLnBrk="0" hangingPunct="0">
              <a:lnSpc>
                <a:spcPct val="100000"/>
              </a:lnSpc>
            </a:pPr>
            <a:r>
              <a:rPr lang="en-US" altLang="en-US" sz="700">
                <a:latin typeface="+mn-lt"/>
              </a:rPr>
              <a:t>15</a:t>
            </a:r>
            <a:r>
              <a:rPr lang="en-US" altLang="en-US" sz="700" b="0">
                <a:latin typeface="+mn-lt"/>
              </a:rPr>
              <a:t>.30</a:t>
            </a:r>
          </a:p>
        </p:txBody>
      </p:sp>
      <p:sp>
        <p:nvSpPr>
          <p:cNvPr id="66" name="Rectangle 17">
            <a:extLst>
              <a:ext uri="{FF2B5EF4-FFF2-40B4-BE49-F238E27FC236}">
                <a16:creationId xmlns:a16="http://schemas.microsoft.com/office/drawing/2014/main" id="{704B98CD-7CEC-632F-3BD8-042CEA8A916D}"/>
              </a:ext>
            </a:extLst>
          </p:cNvPr>
          <p:cNvSpPr>
            <a:spLocks noChangeArrowheads="1"/>
          </p:cNvSpPr>
          <p:nvPr/>
        </p:nvSpPr>
        <p:spPr bwMode="auto">
          <a:xfrm>
            <a:off x="2514924" y="1489342"/>
            <a:ext cx="232164" cy="185314"/>
          </a:xfrm>
          <a:prstGeom prst="rect">
            <a:avLst/>
          </a:prstGeom>
          <a:solidFill>
            <a:schemeClr val="tx2">
              <a:lumMod val="40000"/>
              <a:lumOff val="60000"/>
            </a:schemeClr>
          </a:solidFill>
          <a:ln w="12700">
            <a:solidFill>
              <a:schemeClr val="bg1"/>
            </a:solidFill>
            <a:miter lim="800000"/>
            <a:headEnd/>
            <a:tailEnd/>
          </a:ln>
          <a:effectLst/>
        </p:spPr>
        <p:txBody>
          <a:bodyPr wrap="none" lIns="10" tIns="4" rIns="10" bIns="4" anchor="ctr"/>
          <a:lstStyle>
            <a:lvl1pPr defTabSz="839788">
              <a:defRPr sz="2400">
                <a:solidFill>
                  <a:schemeClr val="tx1"/>
                </a:solidFill>
                <a:latin typeface="LindeDaxPowerPoint" panose="020B0500000000020000" pitchFamily="34" charset="0"/>
              </a:defRPr>
            </a:lvl1pPr>
            <a:lvl2pPr marL="420688" defTabSz="839788">
              <a:defRPr sz="2400">
                <a:solidFill>
                  <a:schemeClr val="tx1"/>
                </a:solidFill>
                <a:latin typeface="LindeDaxPowerPoint" panose="020B0500000000020000" pitchFamily="34" charset="0"/>
              </a:defRPr>
            </a:lvl2pPr>
            <a:lvl3pPr marL="839788" defTabSz="839788">
              <a:defRPr sz="2400">
                <a:solidFill>
                  <a:schemeClr val="tx1"/>
                </a:solidFill>
                <a:latin typeface="LindeDaxPowerPoint" panose="020B0500000000020000" pitchFamily="34" charset="0"/>
              </a:defRPr>
            </a:lvl3pPr>
            <a:lvl4pPr marL="1258888" defTabSz="839788">
              <a:defRPr sz="2400">
                <a:solidFill>
                  <a:schemeClr val="tx1"/>
                </a:solidFill>
                <a:latin typeface="LindeDaxPowerPoint" panose="020B0500000000020000" pitchFamily="34" charset="0"/>
              </a:defRPr>
            </a:lvl4pPr>
            <a:lvl5pPr marL="1679575" defTabSz="839788">
              <a:defRPr sz="2400">
                <a:solidFill>
                  <a:schemeClr val="tx1"/>
                </a:solidFill>
                <a:latin typeface="LindeDaxPowerPoint" panose="020B0500000000020000" pitchFamily="34" charset="0"/>
              </a:defRPr>
            </a:lvl5pPr>
            <a:lvl6pPr marL="2136775" defTabSz="839788" fontAlgn="base">
              <a:spcBef>
                <a:spcPct val="0"/>
              </a:spcBef>
              <a:spcAft>
                <a:spcPct val="0"/>
              </a:spcAft>
              <a:defRPr sz="2400">
                <a:solidFill>
                  <a:schemeClr val="tx1"/>
                </a:solidFill>
                <a:latin typeface="LindeDaxPowerPoint" panose="020B0500000000020000" pitchFamily="34" charset="0"/>
              </a:defRPr>
            </a:lvl6pPr>
            <a:lvl7pPr marL="2593975" defTabSz="839788" fontAlgn="base">
              <a:spcBef>
                <a:spcPct val="0"/>
              </a:spcBef>
              <a:spcAft>
                <a:spcPct val="0"/>
              </a:spcAft>
              <a:defRPr sz="2400">
                <a:solidFill>
                  <a:schemeClr val="tx1"/>
                </a:solidFill>
                <a:latin typeface="LindeDaxPowerPoint" panose="020B0500000000020000" pitchFamily="34" charset="0"/>
              </a:defRPr>
            </a:lvl7pPr>
            <a:lvl8pPr marL="3051175" defTabSz="839788" fontAlgn="base">
              <a:spcBef>
                <a:spcPct val="0"/>
              </a:spcBef>
              <a:spcAft>
                <a:spcPct val="0"/>
              </a:spcAft>
              <a:defRPr sz="2400">
                <a:solidFill>
                  <a:schemeClr val="tx1"/>
                </a:solidFill>
                <a:latin typeface="LindeDaxPowerPoint" panose="020B0500000000020000" pitchFamily="34" charset="0"/>
              </a:defRPr>
            </a:lvl8pPr>
            <a:lvl9pPr marL="3508375" defTabSz="839788" fontAlgn="base">
              <a:spcBef>
                <a:spcPct val="0"/>
              </a:spcBef>
              <a:spcAft>
                <a:spcPct val="0"/>
              </a:spcAft>
              <a:defRPr sz="2400">
                <a:solidFill>
                  <a:schemeClr val="tx1"/>
                </a:solidFill>
                <a:latin typeface="LindeDaxPowerPoint" panose="020B0500000000020000" pitchFamily="34" charset="0"/>
              </a:defRPr>
            </a:lvl9pPr>
          </a:lstStyle>
          <a:p>
            <a:pPr algn="ctr" eaLnBrk="0" hangingPunct="0">
              <a:lnSpc>
                <a:spcPct val="100000"/>
              </a:lnSpc>
            </a:pPr>
            <a:r>
              <a:rPr lang="en-US" altLang="en-US" sz="700">
                <a:latin typeface="+mn-lt"/>
              </a:rPr>
              <a:t>17.30</a:t>
            </a:r>
            <a:endParaRPr lang="en-US" altLang="en-US" sz="700" b="0">
              <a:latin typeface="+mn-lt"/>
            </a:endParaRPr>
          </a:p>
        </p:txBody>
      </p:sp>
      <p:sp>
        <p:nvSpPr>
          <p:cNvPr id="67" name="Rectangle 17">
            <a:extLst>
              <a:ext uri="{FF2B5EF4-FFF2-40B4-BE49-F238E27FC236}">
                <a16:creationId xmlns:a16="http://schemas.microsoft.com/office/drawing/2014/main" id="{F8D7C363-AB3D-4EE8-251C-ECFCA32BFD3E}"/>
              </a:ext>
            </a:extLst>
          </p:cNvPr>
          <p:cNvSpPr>
            <a:spLocks noChangeArrowheads="1"/>
          </p:cNvSpPr>
          <p:nvPr/>
        </p:nvSpPr>
        <p:spPr bwMode="auto">
          <a:xfrm>
            <a:off x="2758040" y="1489342"/>
            <a:ext cx="232164" cy="185314"/>
          </a:xfrm>
          <a:prstGeom prst="rect">
            <a:avLst/>
          </a:prstGeom>
          <a:solidFill>
            <a:schemeClr val="tx2">
              <a:lumMod val="40000"/>
              <a:lumOff val="60000"/>
            </a:schemeClr>
          </a:solidFill>
          <a:ln w="12700">
            <a:solidFill>
              <a:schemeClr val="bg1"/>
            </a:solidFill>
            <a:miter lim="800000"/>
            <a:headEnd/>
            <a:tailEnd/>
          </a:ln>
          <a:effectLst/>
        </p:spPr>
        <p:txBody>
          <a:bodyPr wrap="none" lIns="10" tIns="4" rIns="10" bIns="4" anchor="ctr"/>
          <a:lstStyle>
            <a:lvl1pPr defTabSz="839788">
              <a:defRPr sz="2400">
                <a:solidFill>
                  <a:schemeClr val="tx1"/>
                </a:solidFill>
                <a:latin typeface="LindeDaxPowerPoint" panose="020B0500000000020000" pitchFamily="34" charset="0"/>
              </a:defRPr>
            </a:lvl1pPr>
            <a:lvl2pPr marL="420688" defTabSz="839788">
              <a:defRPr sz="2400">
                <a:solidFill>
                  <a:schemeClr val="tx1"/>
                </a:solidFill>
                <a:latin typeface="LindeDaxPowerPoint" panose="020B0500000000020000" pitchFamily="34" charset="0"/>
              </a:defRPr>
            </a:lvl2pPr>
            <a:lvl3pPr marL="839788" defTabSz="839788">
              <a:defRPr sz="2400">
                <a:solidFill>
                  <a:schemeClr val="tx1"/>
                </a:solidFill>
                <a:latin typeface="LindeDaxPowerPoint" panose="020B0500000000020000" pitchFamily="34" charset="0"/>
              </a:defRPr>
            </a:lvl3pPr>
            <a:lvl4pPr marL="1258888" defTabSz="839788">
              <a:defRPr sz="2400">
                <a:solidFill>
                  <a:schemeClr val="tx1"/>
                </a:solidFill>
                <a:latin typeface="LindeDaxPowerPoint" panose="020B0500000000020000" pitchFamily="34" charset="0"/>
              </a:defRPr>
            </a:lvl4pPr>
            <a:lvl5pPr marL="1679575" defTabSz="839788">
              <a:defRPr sz="2400">
                <a:solidFill>
                  <a:schemeClr val="tx1"/>
                </a:solidFill>
                <a:latin typeface="LindeDaxPowerPoint" panose="020B0500000000020000" pitchFamily="34" charset="0"/>
              </a:defRPr>
            </a:lvl5pPr>
            <a:lvl6pPr marL="2136775" defTabSz="839788" fontAlgn="base">
              <a:spcBef>
                <a:spcPct val="0"/>
              </a:spcBef>
              <a:spcAft>
                <a:spcPct val="0"/>
              </a:spcAft>
              <a:defRPr sz="2400">
                <a:solidFill>
                  <a:schemeClr val="tx1"/>
                </a:solidFill>
                <a:latin typeface="LindeDaxPowerPoint" panose="020B0500000000020000" pitchFamily="34" charset="0"/>
              </a:defRPr>
            </a:lvl6pPr>
            <a:lvl7pPr marL="2593975" defTabSz="839788" fontAlgn="base">
              <a:spcBef>
                <a:spcPct val="0"/>
              </a:spcBef>
              <a:spcAft>
                <a:spcPct val="0"/>
              </a:spcAft>
              <a:defRPr sz="2400">
                <a:solidFill>
                  <a:schemeClr val="tx1"/>
                </a:solidFill>
                <a:latin typeface="LindeDaxPowerPoint" panose="020B0500000000020000" pitchFamily="34" charset="0"/>
              </a:defRPr>
            </a:lvl7pPr>
            <a:lvl8pPr marL="3051175" defTabSz="839788" fontAlgn="base">
              <a:spcBef>
                <a:spcPct val="0"/>
              </a:spcBef>
              <a:spcAft>
                <a:spcPct val="0"/>
              </a:spcAft>
              <a:defRPr sz="2400">
                <a:solidFill>
                  <a:schemeClr val="tx1"/>
                </a:solidFill>
                <a:latin typeface="LindeDaxPowerPoint" panose="020B0500000000020000" pitchFamily="34" charset="0"/>
              </a:defRPr>
            </a:lvl8pPr>
            <a:lvl9pPr marL="3508375" defTabSz="839788" fontAlgn="base">
              <a:spcBef>
                <a:spcPct val="0"/>
              </a:spcBef>
              <a:spcAft>
                <a:spcPct val="0"/>
              </a:spcAft>
              <a:defRPr sz="2400">
                <a:solidFill>
                  <a:schemeClr val="tx1"/>
                </a:solidFill>
                <a:latin typeface="LindeDaxPowerPoint" panose="020B0500000000020000" pitchFamily="34" charset="0"/>
              </a:defRPr>
            </a:lvl9pPr>
          </a:lstStyle>
          <a:p>
            <a:pPr algn="ctr" eaLnBrk="0" hangingPunct="0">
              <a:lnSpc>
                <a:spcPct val="100000"/>
              </a:lnSpc>
            </a:pPr>
            <a:r>
              <a:rPr lang="en-US" altLang="en-US" sz="700">
                <a:latin typeface="+mn-lt"/>
              </a:rPr>
              <a:t>19.30</a:t>
            </a:r>
            <a:endParaRPr lang="en-US" altLang="en-US" sz="700" b="0">
              <a:latin typeface="+mn-lt"/>
            </a:endParaRPr>
          </a:p>
        </p:txBody>
      </p:sp>
      <p:sp>
        <p:nvSpPr>
          <p:cNvPr id="68" name="Rectangle 17">
            <a:extLst>
              <a:ext uri="{FF2B5EF4-FFF2-40B4-BE49-F238E27FC236}">
                <a16:creationId xmlns:a16="http://schemas.microsoft.com/office/drawing/2014/main" id="{68642C74-12F3-8324-5D5F-59F1ED92863F}"/>
              </a:ext>
            </a:extLst>
          </p:cNvPr>
          <p:cNvSpPr>
            <a:spLocks noChangeArrowheads="1"/>
          </p:cNvSpPr>
          <p:nvPr/>
        </p:nvSpPr>
        <p:spPr bwMode="auto">
          <a:xfrm>
            <a:off x="3001156" y="1489342"/>
            <a:ext cx="232164" cy="185314"/>
          </a:xfrm>
          <a:prstGeom prst="rect">
            <a:avLst/>
          </a:prstGeom>
          <a:solidFill>
            <a:schemeClr val="tx2">
              <a:lumMod val="40000"/>
              <a:lumOff val="60000"/>
            </a:schemeClr>
          </a:solidFill>
          <a:ln w="12700">
            <a:solidFill>
              <a:schemeClr val="bg1"/>
            </a:solidFill>
            <a:miter lim="800000"/>
            <a:headEnd/>
            <a:tailEnd/>
          </a:ln>
          <a:effectLst/>
        </p:spPr>
        <p:txBody>
          <a:bodyPr wrap="none" lIns="10" tIns="4" rIns="10" bIns="4" anchor="ctr"/>
          <a:lstStyle>
            <a:lvl1pPr defTabSz="839788">
              <a:defRPr sz="2400">
                <a:solidFill>
                  <a:schemeClr val="tx1"/>
                </a:solidFill>
                <a:latin typeface="LindeDaxPowerPoint" panose="020B0500000000020000" pitchFamily="34" charset="0"/>
              </a:defRPr>
            </a:lvl1pPr>
            <a:lvl2pPr marL="420688" defTabSz="839788">
              <a:defRPr sz="2400">
                <a:solidFill>
                  <a:schemeClr val="tx1"/>
                </a:solidFill>
                <a:latin typeface="LindeDaxPowerPoint" panose="020B0500000000020000" pitchFamily="34" charset="0"/>
              </a:defRPr>
            </a:lvl2pPr>
            <a:lvl3pPr marL="839788" defTabSz="839788">
              <a:defRPr sz="2400">
                <a:solidFill>
                  <a:schemeClr val="tx1"/>
                </a:solidFill>
                <a:latin typeface="LindeDaxPowerPoint" panose="020B0500000000020000" pitchFamily="34" charset="0"/>
              </a:defRPr>
            </a:lvl3pPr>
            <a:lvl4pPr marL="1258888" defTabSz="839788">
              <a:defRPr sz="2400">
                <a:solidFill>
                  <a:schemeClr val="tx1"/>
                </a:solidFill>
                <a:latin typeface="LindeDaxPowerPoint" panose="020B0500000000020000" pitchFamily="34" charset="0"/>
              </a:defRPr>
            </a:lvl4pPr>
            <a:lvl5pPr marL="1679575" defTabSz="839788">
              <a:defRPr sz="2400">
                <a:solidFill>
                  <a:schemeClr val="tx1"/>
                </a:solidFill>
                <a:latin typeface="LindeDaxPowerPoint" panose="020B0500000000020000" pitchFamily="34" charset="0"/>
              </a:defRPr>
            </a:lvl5pPr>
            <a:lvl6pPr marL="2136775" defTabSz="839788" fontAlgn="base">
              <a:spcBef>
                <a:spcPct val="0"/>
              </a:spcBef>
              <a:spcAft>
                <a:spcPct val="0"/>
              </a:spcAft>
              <a:defRPr sz="2400">
                <a:solidFill>
                  <a:schemeClr val="tx1"/>
                </a:solidFill>
                <a:latin typeface="LindeDaxPowerPoint" panose="020B0500000000020000" pitchFamily="34" charset="0"/>
              </a:defRPr>
            </a:lvl6pPr>
            <a:lvl7pPr marL="2593975" defTabSz="839788" fontAlgn="base">
              <a:spcBef>
                <a:spcPct val="0"/>
              </a:spcBef>
              <a:spcAft>
                <a:spcPct val="0"/>
              </a:spcAft>
              <a:defRPr sz="2400">
                <a:solidFill>
                  <a:schemeClr val="tx1"/>
                </a:solidFill>
                <a:latin typeface="LindeDaxPowerPoint" panose="020B0500000000020000" pitchFamily="34" charset="0"/>
              </a:defRPr>
            </a:lvl7pPr>
            <a:lvl8pPr marL="3051175" defTabSz="839788" fontAlgn="base">
              <a:spcBef>
                <a:spcPct val="0"/>
              </a:spcBef>
              <a:spcAft>
                <a:spcPct val="0"/>
              </a:spcAft>
              <a:defRPr sz="2400">
                <a:solidFill>
                  <a:schemeClr val="tx1"/>
                </a:solidFill>
                <a:latin typeface="LindeDaxPowerPoint" panose="020B0500000000020000" pitchFamily="34" charset="0"/>
              </a:defRPr>
            </a:lvl8pPr>
            <a:lvl9pPr marL="3508375" defTabSz="839788" fontAlgn="base">
              <a:spcBef>
                <a:spcPct val="0"/>
              </a:spcBef>
              <a:spcAft>
                <a:spcPct val="0"/>
              </a:spcAft>
              <a:defRPr sz="2400">
                <a:solidFill>
                  <a:schemeClr val="tx1"/>
                </a:solidFill>
                <a:latin typeface="LindeDaxPowerPoint" panose="020B0500000000020000" pitchFamily="34" charset="0"/>
              </a:defRPr>
            </a:lvl9pPr>
          </a:lstStyle>
          <a:p>
            <a:pPr algn="ctr" eaLnBrk="0" hangingPunct="0">
              <a:lnSpc>
                <a:spcPct val="100000"/>
              </a:lnSpc>
            </a:pPr>
            <a:r>
              <a:rPr lang="en-US" altLang="en-US" sz="700">
                <a:latin typeface="+mn-lt"/>
              </a:rPr>
              <a:t>21.30</a:t>
            </a:r>
            <a:endParaRPr lang="en-US" altLang="en-US" sz="700" b="0">
              <a:latin typeface="+mn-lt"/>
            </a:endParaRPr>
          </a:p>
        </p:txBody>
      </p:sp>
      <p:sp>
        <p:nvSpPr>
          <p:cNvPr id="69" name="Rectangle 17">
            <a:extLst>
              <a:ext uri="{FF2B5EF4-FFF2-40B4-BE49-F238E27FC236}">
                <a16:creationId xmlns:a16="http://schemas.microsoft.com/office/drawing/2014/main" id="{5899EE8C-F604-07D7-9825-5B18FC07A53D}"/>
              </a:ext>
            </a:extLst>
          </p:cNvPr>
          <p:cNvSpPr>
            <a:spLocks noChangeArrowheads="1"/>
          </p:cNvSpPr>
          <p:nvPr/>
        </p:nvSpPr>
        <p:spPr bwMode="auto">
          <a:xfrm>
            <a:off x="3244272" y="1489342"/>
            <a:ext cx="232164" cy="185314"/>
          </a:xfrm>
          <a:prstGeom prst="rect">
            <a:avLst/>
          </a:prstGeom>
          <a:solidFill>
            <a:schemeClr val="tx2">
              <a:lumMod val="40000"/>
              <a:lumOff val="60000"/>
            </a:schemeClr>
          </a:solidFill>
          <a:ln w="12700">
            <a:solidFill>
              <a:schemeClr val="bg1"/>
            </a:solidFill>
            <a:miter lim="800000"/>
            <a:headEnd/>
            <a:tailEnd/>
          </a:ln>
          <a:effectLst/>
        </p:spPr>
        <p:txBody>
          <a:bodyPr wrap="none" lIns="10" tIns="4" rIns="10" bIns="4" anchor="ctr"/>
          <a:lstStyle>
            <a:lvl1pPr defTabSz="839788">
              <a:defRPr sz="2400">
                <a:solidFill>
                  <a:schemeClr val="tx1"/>
                </a:solidFill>
                <a:latin typeface="LindeDaxPowerPoint" panose="020B0500000000020000" pitchFamily="34" charset="0"/>
              </a:defRPr>
            </a:lvl1pPr>
            <a:lvl2pPr marL="420688" defTabSz="839788">
              <a:defRPr sz="2400">
                <a:solidFill>
                  <a:schemeClr val="tx1"/>
                </a:solidFill>
                <a:latin typeface="LindeDaxPowerPoint" panose="020B0500000000020000" pitchFamily="34" charset="0"/>
              </a:defRPr>
            </a:lvl2pPr>
            <a:lvl3pPr marL="839788" defTabSz="839788">
              <a:defRPr sz="2400">
                <a:solidFill>
                  <a:schemeClr val="tx1"/>
                </a:solidFill>
                <a:latin typeface="LindeDaxPowerPoint" panose="020B0500000000020000" pitchFamily="34" charset="0"/>
              </a:defRPr>
            </a:lvl3pPr>
            <a:lvl4pPr marL="1258888" defTabSz="839788">
              <a:defRPr sz="2400">
                <a:solidFill>
                  <a:schemeClr val="tx1"/>
                </a:solidFill>
                <a:latin typeface="LindeDaxPowerPoint" panose="020B0500000000020000" pitchFamily="34" charset="0"/>
              </a:defRPr>
            </a:lvl4pPr>
            <a:lvl5pPr marL="1679575" defTabSz="839788">
              <a:defRPr sz="2400">
                <a:solidFill>
                  <a:schemeClr val="tx1"/>
                </a:solidFill>
                <a:latin typeface="LindeDaxPowerPoint" panose="020B0500000000020000" pitchFamily="34" charset="0"/>
              </a:defRPr>
            </a:lvl5pPr>
            <a:lvl6pPr marL="2136775" defTabSz="839788" fontAlgn="base">
              <a:spcBef>
                <a:spcPct val="0"/>
              </a:spcBef>
              <a:spcAft>
                <a:spcPct val="0"/>
              </a:spcAft>
              <a:defRPr sz="2400">
                <a:solidFill>
                  <a:schemeClr val="tx1"/>
                </a:solidFill>
                <a:latin typeface="LindeDaxPowerPoint" panose="020B0500000000020000" pitchFamily="34" charset="0"/>
              </a:defRPr>
            </a:lvl6pPr>
            <a:lvl7pPr marL="2593975" defTabSz="839788" fontAlgn="base">
              <a:spcBef>
                <a:spcPct val="0"/>
              </a:spcBef>
              <a:spcAft>
                <a:spcPct val="0"/>
              </a:spcAft>
              <a:defRPr sz="2400">
                <a:solidFill>
                  <a:schemeClr val="tx1"/>
                </a:solidFill>
                <a:latin typeface="LindeDaxPowerPoint" panose="020B0500000000020000" pitchFamily="34" charset="0"/>
              </a:defRPr>
            </a:lvl7pPr>
            <a:lvl8pPr marL="3051175" defTabSz="839788" fontAlgn="base">
              <a:spcBef>
                <a:spcPct val="0"/>
              </a:spcBef>
              <a:spcAft>
                <a:spcPct val="0"/>
              </a:spcAft>
              <a:defRPr sz="2400">
                <a:solidFill>
                  <a:schemeClr val="tx1"/>
                </a:solidFill>
                <a:latin typeface="LindeDaxPowerPoint" panose="020B0500000000020000" pitchFamily="34" charset="0"/>
              </a:defRPr>
            </a:lvl8pPr>
            <a:lvl9pPr marL="3508375" defTabSz="839788" fontAlgn="base">
              <a:spcBef>
                <a:spcPct val="0"/>
              </a:spcBef>
              <a:spcAft>
                <a:spcPct val="0"/>
              </a:spcAft>
              <a:defRPr sz="2400">
                <a:solidFill>
                  <a:schemeClr val="tx1"/>
                </a:solidFill>
                <a:latin typeface="LindeDaxPowerPoint" panose="020B0500000000020000" pitchFamily="34" charset="0"/>
              </a:defRPr>
            </a:lvl9pPr>
          </a:lstStyle>
          <a:p>
            <a:pPr algn="ctr" eaLnBrk="0" hangingPunct="0">
              <a:lnSpc>
                <a:spcPct val="100000"/>
              </a:lnSpc>
            </a:pPr>
            <a:r>
              <a:rPr lang="en-US" altLang="en-US" sz="700">
                <a:latin typeface="+mn-lt"/>
              </a:rPr>
              <a:t>23.30</a:t>
            </a:r>
            <a:endParaRPr lang="en-US" altLang="en-US" sz="700" b="0">
              <a:latin typeface="+mn-lt"/>
            </a:endParaRPr>
          </a:p>
        </p:txBody>
      </p:sp>
      <p:sp>
        <p:nvSpPr>
          <p:cNvPr id="70" name="Rectangle 17">
            <a:extLst>
              <a:ext uri="{FF2B5EF4-FFF2-40B4-BE49-F238E27FC236}">
                <a16:creationId xmlns:a16="http://schemas.microsoft.com/office/drawing/2014/main" id="{7AC08423-0CDC-3886-DA1F-DFA233D4798C}"/>
              </a:ext>
            </a:extLst>
          </p:cNvPr>
          <p:cNvSpPr>
            <a:spLocks noChangeArrowheads="1"/>
          </p:cNvSpPr>
          <p:nvPr/>
        </p:nvSpPr>
        <p:spPr bwMode="auto">
          <a:xfrm>
            <a:off x="3487388" y="1489342"/>
            <a:ext cx="232164" cy="185314"/>
          </a:xfrm>
          <a:prstGeom prst="rect">
            <a:avLst/>
          </a:prstGeom>
          <a:solidFill>
            <a:schemeClr val="tx2">
              <a:lumMod val="40000"/>
              <a:lumOff val="60000"/>
            </a:schemeClr>
          </a:solidFill>
          <a:ln w="12700">
            <a:solidFill>
              <a:schemeClr val="bg1"/>
            </a:solidFill>
            <a:miter lim="800000"/>
            <a:headEnd/>
            <a:tailEnd/>
          </a:ln>
          <a:effectLst/>
        </p:spPr>
        <p:txBody>
          <a:bodyPr wrap="none" lIns="10" tIns="4" rIns="10" bIns="4" anchor="ctr"/>
          <a:lstStyle>
            <a:lvl1pPr defTabSz="839788">
              <a:defRPr sz="2400">
                <a:solidFill>
                  <a:schemeClr val="tx1"/>
                </a:solidFill>
                <a:latin typeface="LindeDaxPowerPoint" panose="020B0500000000020000" pitchFamily="34" charset="0"/>
              </a:defRPr>
            </a:lvl1pPr>
            <a:lvl2pPr marL="420688" defTabSz="839788">
              <a:defRPr sz="2400">
                <a:solidFill>
                  <a:schemeClr val="tx1"/>
                </a:solidFill>
                <a:latin typeface="LindeDaxPowerPoint" panose="020B0500000000020000" pitchFamily="34" charset="0"/>
              </a:defRPr>
            </a:lvl2pPr>
            <a:lvl3pPr marL="839788" defTabSz="839788">
              <a:defRPr sz="2400">
                <a:solidFill>
                  <a:schemeClr val="tx1"/>
                </a:solidFill>
                <a:latin typeface="LindeDaxPowerPoint" panose="020B0500000000020000" pitchFamily="34" charset="0"/>
              </a:defRPr>
            </a:lvl3pPr>
            <a:lvl4pPr marL="1258888" defTabSz="839788">
              <a:defRPr sz="2400">
                <a:solidFill>
                  <a:schemeClr val="tx1"/>
                </a:solidFill>
                <a:latin typeface="LindeDaxPowerPoint" panose="020B0500000000020000" pitchFamily="34" charset="0"/>
              </a:defRPr>
            </a:lvl4pPr>
            <a:lvl5pPr marL="1679575" defTabSz="839788">
              <a:defRPr sz="2400">
                <a:solidFill>
                  <a:schemeClr val="tx1"/>
                </a:solidFill>
                <a:latin typeface="LindeDaxPowerPoint" panose="020B0500000000020000" pitchFamily="34" charset="0"/>
              </a:defRPr>
            </a:lvl5pPr>
            <a:lvl6pPr marL="2136775" defTabSz="839788" fontAlgn="base">
              <a:spcBef>
                <a:spcPct val="0"/>
              </a:spcBef>
              <a:spcAft>
                <a:spcPct val="0"/>
              </a:spcAft>
              <a:defRPr sz="2400">
                <a:solidFill>
                  <a:schemeClr val="tx1"/>
                </a:solidFill>
                <a:latin typeface="LindeDaxPowerPoint" panose="020B0500000000020000" pitchFamily="34" charset="0"/>
              </a:defRPr>
            </a:lvl6pPr>
            <a:lvl7pPr marL="2593975" defTabSz="839788" fontAlgn="base">
              <a:spcBef>
                <a:spcPct val="0"/>
              </a:spcBef>
              <a:spcAft>
                <a:spcPct val="0"/>
              </a:spcAft>
              <a:defRPr sz="2400">
                <a:solidFill>
                  <a:schemeClr val="tx1"/>
                </a:solidFill>
                <a:latin typeface="LindeDaxPowerPoint" panose="020B0500000000020000" pitchFamily="34" charset="0"/>
              </a:defRPr>
            </a:lvl7pPr>
            <a:lvl8pPr marL="3051175" defTabSz="839788" fontAlgn="base">
              <a:spcBef>
                <a:spcPct val="0"/>
              </a:spcBef>
              <a:spcAft>
                <a:spcPct val="0"/>
              </a:spcAft>
              <a:defRPr sz="2400">
                <a:solidFill>
                  <a:schemeClr val="tx1"/>
                </a:solidFill>
                <a:latin typeface="LindeDaxPowerPoint" panose="020B0500000000020000" pitchFamily="34" charset="0"/>
              </a:defRPr>
            </a:lvl8pPr>
            <a:lvl9pPr marL="3508375" defTabSz="839788" fontAlgn="base">
              <a:spcBef>
                <a:spcPct val="0"/>
              </a:spcBef>
              <a:spcAft>
                <a:spcPct val="0"/>
              </a:spcAft>
              <a:defRPr sz="2400">
                <a:solidFill>
                  <a:schemeClr val="tx1"/>
                </a:solidFill>
                <a:latin typeface="LindeDaxPowerPoint" panose="020B0500000000020000" pitchFamily="34" charset="0"/>
              </a:defRPr>
            </a:lvl9pPr>
          </a:lstStyle>
          <a:p>
            <a:pPr algn="ctr" eaLnBrk="0" hangingPunct="0">
              <a:lnSpc>
                <a:spcPct val="100000"/>
              </a:lnSpc>
            </a:pPr>
            <a:r>
              <a:rPr lang="en-US" altLang="en-US" sz="700">
                <a:latin typeface="+mn-lt"/>
              </a:rPr>
              <a:t>1.30</a:t>
            </a:r>
            <a:endParaRPr lang="en-US" altLang="en-US" sz="700" b="0">
              <a:latin typeface="+mn-lt"/>
            </a:endParaRPr>
          </a:p>
        </p:txBody>
      </p:sp>
      <p:sp>
        <p:nvSpPr>
          <p:cNvPr id="71" name="Rectangle 17">
            <a:extLst>
              <a:ext uri="{FF2B5EF4-FFF2-40B4-BE49-F238E27FC236}">
                <a16:creationId xmlns:a16="http://schemas.microsoft.com/office/drawing/2014/main" id="{EDB7D30B-5B88-591B-B0EC-D006E82F9F4C}"/>
              </a:ext>
            </a:extLst>
          </p:cNvPr>
          <p:cNvSpPr>
            <a:spLocks noChangeArrowheads="1"/>
          </p:cNvSpPr>
          <p:nvPr/>
        </p:nvSpPr>
        <p:spPr bwMode="auto">
          <a:xfrm>
            <a:off x="3730504" y="1489342"/>
            <a:ext cx="232164" cy="185314"/>
          </a:xfrm>
          <a:prstGeom prst="rect">
            <a:avLst/>
          </a:prstGeom>
          <a:solidFill>
            <a:schemeClr val="tx2">
              <a:lumMod val="40000"/>
              <a:lumOff val="60000"/>
            </a:schemeClr>
          </a:solidFill>
          <a:ln w="12700">
            <a:solidFill>
              <a:schemeClr val="bg1"/>
            </a:solidFill>
            <a:miter lim="800000"/>
            <a:headEnd/>
            <a:tailEnd/>
          </a:ln>
          <a:effectLst/>
        </p:spPr>
        <p:txBody>
          <a:bodyPr wrap="none" lIns="10" tIns="4" rIns="10" bIns="4" anchor="ctr"/>
          <a:lstStyle>
            <a:lvl1pPr defTabSz="839788">
              <a:defRPr sz="2400">
                <a:solidFill>
                  <a:schemeClr val="tx1"/>
                </a:solidFill>
                <a:latin typeface="LindeDaxPowerPoint" panose="020B0500000000020000" pitchFamily="34" charset="0"/>
              </a:defRPr>
            </a:lvl1pPr>
            <a:lvl2pPr marL="420688" defTabSz="839788">
              <a:defRPr sz="2400">
                <a:solidFill>
                  <a:schemeClr val="tx1"/>
                </a:solidFill>
                <a:latin typeface="LindeDaxPowerPoint" panose="020B0500000000020000" pitchFamily="34" charset="0"/>
              </a:defRPr>
            </a:lvl2pPr>
            <a:lvl3pPr marL="839788" defTabSz="839788">
              <a:defRPr sz="2400">
                <a:solidFill>
                  <a:schemeClr val="tx1"/>
                </a:solidFill>
                <a:latin typeface="LindeDaxPowerPoint" panose="020B0500000000020000" pitchFamily="34" charset="0"/>
              </a:defRPr>
            </a:lvl3pPr>
            <a:lvl4pPr marL="1258888" defTabSz="839788">
              <a:defRPr sz="2400">
                <a:solidFill>
                  <a:schemeClr val="tx1"/>
                </a:solidFill>
                <a:latin typeface="LindeDaxPowerPoint" panose="020B0500000000020000" pitchFamily="34" charset="0"/>
              </a:defRPr>
            </a:lvl4pPr>
            <a:lvl5pPr marL="1679575" defTabSz="839788">
              <a:defRPr sz="2400">
                <a:solidFill>
                  <a:schemeClr val="tx1"/>
                </a:solidFill>
                <a:latin typeface="LindeDaxPowerPoint" panose="020B0500000000020000" pitchFamily="34" charset="0"/>
              </a:defRPr>
            </a:lvl5pPr>
            <a:lvl6pPr marL="2136775" defTabSz="839788" fontAlgn="base">
              <a:spcBef>
                <a:spcPct val="0"/>
              </a:spcBef>
              <a:spcAft>
                <a:spcPct val="0"/>
              </a:spcAft>
              <a:defRPr sz="2400">
                <a:solidFill>
                  <a:schemeClr val="tx1"/>
                </a:solidFill>
                <a:latin typeface="LindeDaxPowerPoint" panose="020B0500000000020000" pitchFamily="34" charset="0"/>
              </a:defRPr>
            </a:lvl6pPr>
            <a:lvl7pPr marL="2593975" defTabSz="839788" fontAlgn="base">
              <a:spcBef>
                <a:spcPct val="0"/>
              </a:spcBef>
              <a:spcAft>
                <a:spcPct val="0"/>
              </a:spcAft>
              <a:defRPr sz="2400">
                <a:solidFill>
                  <a:schemeClr val="tx1"/>
                </a:solidFill>
                <a:latin typeface="LindeDaxPowerPoint" panose="020B0500000000020000" pitchFamily="34" charset="0"/>
              </a:defRPr>
            </a:lvl7pPr>
            <a:lvl8pPr marL="3051175" defTabSz="839788" fontAlgn="base">
              <a:spcBef>
                <a:spcPct val="0"/>
              </a:spcBef>
              <a:spcAft>
                <a:spcPct val="0"/>
              </a:spcAft>
              <a:defRPr sz="2400">
                <a:solidFill>
                  <a:schemeClr val="tx1"/>
                </a:solidFill>
                <a:latin typeface="LindeDaxPowerPoint" panose="020B0500000000020000" pitchFamily="34" charset="0"/>
              </a:defRPr>
            </a:lvl8pPr>
            <a:lvl9pPr marL="3508375" defTabSz="839788" fontAlgn="base">
              <a:spcBef>
                <a:spcPct val="0"/>
              </a:spcBef>
              <a:spcAft>
                <a:spcPct val="0"/>
              </a:spcAft>
              <a:defRPr sz="2400">
                <a:solidFill>
                  <a:schemeClr val="tx1"/>
                </a:solidFill>
                <a:latin typeface="LindeDaxPowerPoint" panose="020B0500000000020000" pitchFamily="34" charset="0"/>
              </a:defRPr>
            </a:lvl9pPr>
          </a:lstStyle>
          <a:p>
            <a:pPr algn="ctr" eaLnBrk="0" hangingPunct="0">
              <a:lnSpc>
                <a:spcPct val="100000"/>
              </a:lnSpc>
            </a:pPr>
            <a:r>
              <a:rPr lang="en-US" altLang="en-US" sz="700" b="0">
                <a:latin typeface="+mn-lt"/>
              </a:rPr>
              <a:t>3.30</a:t>
            </a:r>
          </a:p>
        </p:txBody>
      </p:sp>
      <p:sp>
        <p:nvSpPr>
          <p:cNvPr id="72" name="Rectangle 17">
            <a:extLst>
              <a:ext uri="{FF2B5EF4-FFF2-40B4-BE49-F238E27FC236}">
                <a16:creationId xmlns:a16="http://schemas.microsoft.com/office/drawing/2014/main" id="{0FED9380-7AA7-58C1-7253-1C37E6A59E8D}"/>
              </a:ext>
            </a:extLst>
          </p:cNvPr>
          <p:cNvSpPr>
            <a:spLocks noChangeArrowheads="1"/>
          </p:cNvSpPr>
          <p:nvPr/>
        </p:nvSpPr>
        <p:spPr bwMode="auto">
          <a:xfrm>
            <a:off x="3973620" y="1489342"/>
            <a:ext cx="232164" cy="185314"/>
          </a:xfrm>
          <a:prstGeom prst="rect">
            <a:avLst/>
          </a:prstGeom>
          <a:solidFill>
            <a:schemeClr val="tx2">
              <a:lumMod val="40000"/>
              <a:lumOff val="60000"/>
            </a:schemeClr>
          </a:solidFill>
          <a:ln w="12700">
            <a:solidFill>
              <a:schemeClr val="bg1"/>
            </a:solidFill>
            <a:miter lim="800000"/>
            <a:headEnd/>
            <a:tailEnd/>
          </a:ln>
          <a:effectLst/>
        </p:spPr>
        <p:txBody>
          <a:bodyPr wrap="none" lIns="10" tIns="4" rIns="10" bIns="4" anchor="ctr"/>
          <a:lstStyle>
            <a:lvl1pPr defTabSz="839788">
              <a:defRPr sz="2400">
                <a:solidFill>
                  <a:schemeClr val="tx1"/>
                </a:solidFill>
                <a:latin typeface="LindeDaxPowerPoint" panose="020B0500000000020000" pitchFamily="34" charset="0"/>
              </a:defRPr>
            </a:lvl1pPr>
            <a:lvl2pPr marL="420688" defTabSz="839788">
              <a:defRPr sz="2400">
                <a:solidFill>
                  <a:schemeClr val="tx1"/>
                </a:solidFill>
                <a:latin typeface="LindeDaxPowerPoint" panose="020B0500000000020000" pitchFamily="34" charset="0"/>
              </a:defRPr>
            </a:lvl2pPr>
            <a:lvl3pPr marL="839788" defTabSz="839788">
              <a:defRPr sz="2400">
                <a:solidFill>
                  <a:schemeClr val="tx1"/>
                </a:solidFill>
                <a:latin typeface="LindeDaxPowerPoint" panose="020B0500000000020000" pitchFamily="34" charset="0"/>
              </a:defRPr>
            </a:lvl3pPr>
            <a:lvl4pPr marL="1258888" defTabSz="839788">
              <a:defRPr sz="2400">
                <a:solidFill>
                  <a:schemeClr val="tx1"/>
                </a:solidFill>
                <a:latin typeface="LindeDaxPowerPoint" panose="020B0500000000020000" pitchFamily="34" charset="0"/>
              </a:defRPr>
            </a:lvl4pPr>
            <a:lvl5pPr marL="1679575" defTabSz="839788">
              <a:defRPr sz="2400">
                <a:solidFill>
                  <a:schemeClr val="tx1"/>
                </a:solidFill>
                <a:latin typeface="LindeDaxPowerPoint" panose="020B0500000000020000" pitchFamily="34" charset="0"/>
              </a:defRPr>
            </a:lvl5pPr>
            <a:lvl6pPr marL="2136775" defTabSz="839788" fontAlgn="base">
              <a:spcBef>
                <a:spcPct val="0"/>
              </a:spcBef>
              <a:spcAft>
                <a:spcPct val="0"/>
              </a:spcAft>
              <a:defRPr sz="2400">
                <a:solidFill>
                  <a:schemeClr val="tx1"/>
                </a:solidFill>
                <a:latin typeface="LindeDaxPowerPoint" panose="020B0500000000020000" pitchFamily="34" charset="0"/>
              </a:defRPr>
            </a:lvl6pPr>
            <a:lvl7pPr marL="2593975" defTabSz="839788" fontAlgn="base">
              <a:spcBef>
                <a:spcPct val="0"/>
              </a:spcBef>
              <a:spcAft>
                <a:spcPct val="0"/>
              </a:spcAft>
              <a:defRPr sz="2400">
                <a:solidFill>
                  <a:schemeClr val="tx1"/>
                </a:solidFill>
                <a:latin typeface="LindeDaxPowerPoint" panose="020B0500000000020000" pitchFamily="34" charset="0"/>
              </a:defRPr>
            </a:lvl7pPr>
            <a:lvl8pPr marL="3051175" defTabSz="839788" fontAlgn="base">
              <a:spcBef>
                <a:spcPct val="0"/>
              </a:spcBef>
              <a:spcAft>
                <a:spcPct val="0"/>
              </a:spcAft>
              <a:defRPr sz="2400">
                <a:solidFill>
                  <a:schemeClr val="tx1"/>
                </a:solidFill>
                <a:latin typeface="LindeDaxPowerPoint" panose="020B0500000000020000" pitchFamily="34" charset="0"/>
              </a:defRPr>
            </a:lvl8pPr>
            <a:lvl9pPr marL="3508375" defTabSz="839788" fontAlgn="base">
              <a:spcBef>
                <a:spcPct val="0"/>
              </a:spcBef>
              <a:spcAft>
                <a:spcPct val="0"/>
              </a:spcAft>
              <a:defRPr sz="2400">
                <a:solidFill>
                  <a:schemeClr val="tx1"/>
                </a:solidFill>
                <a:latin typeface="LindeDaxPowerPoint" panose="020B0500000000020000" pitchFamily="34" charset="0"/>
              </a:defRPr>
            </a:lvl9pPr>
          </a:lstStyle>
          <a:p>
            <a:pPr algn="ctr" eaLnBrk="0" hangingPunct="0">
              <a:lnSpc>
                <a:spcPct val="100000"/>
              </a:lnSpc>
            </a:pPr>
            <a:r>
              <a:rPr lang="en-US" altLang="en-US" sz="700">
                <a:latin typeface="+mn-lt"/>
              </a:rPr>
              <a:t>5.30</a:t>
            </a:r>
            <a:endParaRPr lang="en-US" altLang="en-US" sz="700" b="0">
              <a:latin typeface="+mn-lt"/>
            </a:endParaRPr>
          </a:p>
        </p:txBody>
      </p:sp>
      <p:sp>
        <p:nvSpPr>
          <p:cNvPr id="76" name="Rectangle 17">
            <a:extLst>
              <a:ext uri="{FF2B5EF4-FFF2-40B4-BE49-F238E27FC236}">
                <a16:creationId xmlns:a16="http://schemas.microsoft.com/office/drawing/2014/main" id="{5DBC451C-1050-EAFE-82B9-DAC9558907AE}"/>
              </a:ext>
            </a:extLst>
          </p:cNvPr>
          <p:cNvSpPr>
            <a:spLocks noChangeArrowheads="1"/>
          </p:cNvSpPr>
          <p:nvPr/>
        </p:nvSpPr>
        <p:spPr bwMode="auto">
          <a:xfrm>
            <a:off x="4216736" y="1489342"/>
            <a:ext cx="232164" cy="185314"/>
          </a:xfrm>
          <a:prstGeom prst="rect">
            <a:avLst/>
          </a:prstGeom>
          <a:solidFill>
            <a:schemeClr val="tx2">
              <a:lumMod val="40000"/>
              <a:lumOff val="60000"/>
            </a:schemeClr>
          </a:solidFill>
          <a:ln w="12700">
            <a:solidFill>
              <a:schemeClr val="bg1"/>
            </a:solidFill>
            <a:miter lim="800000"/>
            <a:headEnd/>
            <a:tailEnd/>
          </a:ln>
          <a:effectLst/>
        </p:spPr>
        <p:txBody>
          <a:bodyPr wrap="none" lIns="10" tIns="4" rIns="10" bIns="4" anchor="ctr"/>
          <a:lstStyle>
            <a:lvl1pPr defTabSz="839788">
              <a:defRPr sz="2400">
                <a:solidFill>
                  <a:schemeClr val="tx1"/>
                </a:solidFill>
                <a:latin typeface="LindeDaxPowerPoint" panose="020B0500000000020000" pitchFamily="34" charset="0"/>
              </a:defRPr>
            </a:lvl1pPr>
            <a:lvl2pPr marL="420688" defTabSz="839788">
              <a:defRPr sz="2400">
                <a:solidFill>
                  <a:schemeClr val="tx1"/>
                </a:solidFill>
                <a:latin typeface="LindeDaxPowerPoint" panose="020B0500000000020000" pitchFamily="34" charset="0"/>
              </a:defRPr>
            </a:lvl2pPr>
            <a:lvl3pPr marL="839788" defTabSz="839788">
              <a:defRPr sz="2400">
                <a:solidFill>
                  <a:schemeClr val="tx1"/>
                </a:solidFill>
                <a:latin typeface="LindeDaxPowerPoint" panose="020B0500000000020000" pitchFamily="34" charset="0"/>
              </a:defRPr>
            </a:lvl3pPr>
            <a:lvl4pPr marL="1258888" defTabSz="839788">
              <a:defRPr sz="2400">
                <a:solidFill>
                  <a:schemeClr val="tx1"/>
                </a:solidFill>
                <a:latin typeface="LindeDaxPowerPoint" panose="020B0500000000020000" pitchFamily="34" charset="0"/>
              </a:defRPr>
            </a:lvl4pPr>
            <a:lvl5pPr marL="1679575" defTabSz="839788">
              <a:defRPr sz="2400">
                <a:solidFill>
                  <a:schemeClr val="tx1"/>
                </a:solidFill>
                <a:latin typeface="LindeDaxPowerPoint" panose="020B0500000000020000" pitchFamily="34" charset="0"/>
              </a:defRPr>
            </a:lvl5pPr>
            <a:lvl6pPr marL="2136775" defTabSz="839788" fontAlgn="base">
              <a:spcBef>
                <a:spcPct val="0"/>
              </a:spcBef>
              <a:spcAft>
                <a:spcPct val="0"/>
              </a:spcAft>
              <a:defRPr sz="2400">
                <a:solidFill>
                  <a:schemeClr val="tx1"/>
                </a:solidFill>
                <a:latin typeface="LindeDaxPowerPoint" panose="020B0500000000020000" pitchFamily="34" charset="0"/>
              </a:defRPr>
            </a:lvl6pPr>
            <a:lvl7pPr marL="2593975" defTabSz="839788" fontAlgn="base">
              <a:spcBef>
                <a:spcPct val="0"/>
              </a:spcBef>
              <a:spcAft>
                <a:spcPct val="0"/>
              </a:spcAft>
              <a:defRPr sz="2400">
                <a:solidFill>
                  <a:schemeClr val="tx1"/>
                </a:solidFill>
                <a:latin typeface="LindeDaxPowerPoint" panose="020B0500000000020000" pitchFamily="34" charset="0"/>
              </a:defRPr>
            </a:lvl7pPr>
            <a:lvl8pPr marL="3051175" defTabSz="839788" fontAlgn="base">
              <a:spcBef>
                <a:spcPct val="0"/>
              </a:spcBef>
              <a:spcAft>
                <a:spcPct val="0"/>
              </a:spcAft>
              <a:defRPr sz="2400">
                <a:solidFill>
                  <a:schemeClr val="tx1"/>
                </a:solidFill>
                <a:latin typeface="LindeDaxPowerPoint" panose="020B0500000000020000" pitchFamily="34" charset="0"/>
              </a:defRPr>
            </a:lvl8pPr>
            <a:lvl9pPr marL="3508375" defTabSz="839788" fontAlgn="base">
              <a:spcBef>
                <a:spcPct val="0"/>
              </a:spcBef>
              <a:spcAft>
                <a:spcPct val="0"/>
              </a:spcAft>
              <a:defRPr sz="2400">
                <a:solidFill>
                  <a:schemeClr val="tx1"/>
                </a:solidFill>
                <a:latin typeface="LindeDaxPowerPoint" panose="020B0500000000020000" pitchFamily="34" charset="0"/>
              </a:defRPr>
            </a:lvl9pPr>
          </a:lstStyle>
          <a:p>
            <a:pPr algn="ctr" eaLnBrk="0" hangingPunct="0">
              <a:lnSpc>
                <a:spcPct val="100000"/>
              </a:lnSpc>
            </a:pPr>
            <a:r>
              <a:rPr lang="en-US" altLang="en-US" sz="700">
                <a:latin typeface="+mn-lt"/>
              </a:rPr>
              <a:t>7.30</a:t>
            </a:r>
            <a:endParaRPr lang="en-US" altLang="en-US" sz="700" b="0">
              <a:latin typeface="+mn-lt"/>
            </a:endParaRPr>
          </a:p>
        </p:txBody>
      </p:sp>
      <p:sp>
        <p:nvSpPr>
          <p:cNvPr id="77" name="Rectangle 17">
            <a:extLst>
              <a:ext uri="{FF2B5EF4-FFF2-40B4-BE49-F238E27FC236}">
                <a16:creationId xmlns:a16="http://schemas.microsoft.com/office/drawing/2014/main" id="{5841073B-354A-F8AB-0926-AFA4B921EA6F}"/>
              </a:ext>
            </a:extLst>
          </p:cNvPr>
          <p:cNvSpPr>
            <a:spLocks noChangeArrowheads="1"/>
          </p:cNvSpPr>
          <p:nvPr/>
        </p:nvSpPr>
        <p:spPr bwMode="auto">
          <a:xfrm>
            <a:off x="4459852" y="1489342"/>
            <a:ext cx="232164" cy="185314"/>
          </a:xfrm>
          <a:prstGeom prst="rect">
            <a:avLst/>
          </a:prstGeom>
          <a:solidFill>
            <a:schemeClr val="tx2">
              <a:lumMod val="40000"/>
              <a:lumOff val="60000"/>
            </a:schemeClr>
          </a:solidFill>
          <a:ln w="12700">
            <a:solidFill>
              <a:schemeClr val="bg1"/>
            </a:solidFill>
            <a:miter lim="800000"/>
            <a:headEnd/>
            <a:tailEnd/>
          </a:ln>
          <a:effectLst/>
        </p:spPr>
        <p:txBody>
          <a:bodyPr wrap="none" lIns="10" tIns="4" rIns="10" bIns="4" anchor="ctr"/>
          <a:lstStyle>
            <a:lvl1pPr defTabSz="839788">
              <a:defRPr sz="2400">
                <a:solidFill>
                  <a:schemeClr val="tx1"/>
                </a:solidFill>
                <a:latin typeface="LindeDaxPowerPoint" panose="020B0500000000020000" pitchFamily="34" charset="0"/>
              </a:defRPr>
            </a:lvl1pPr>
            <a:lvl2pPr marL="420688" defTabSz="839788">
              <a:defRPr sz="2400">
                <a:solidFill>
                  <a:schemeClr val="tx1"/>
                </a:solidFill>
                <a:latin typeface="LindeDaxPowerPoint" panose="020B0500000000020000" pitchFamily="34" charset="0"/>
              </a:defRPr>
            </a:lvl2pPr>
            <a:lvl3pPr marL="839788" defTabSz="839788">
              <a:defRPr sz="2400">
                <a:solidFill>
                  <a:schemeClr val="tx1"/>
                </a:solidFill>
                <a:latin typeface="LindeDaxPowerPoint" panose="020B0500000000020000" pitchFamily="34" charset="0"/>
              </a:defRPr>
            </a:lvl3pPr>
            <a:lvl4pPr marL="1258888" defTabSz="839788">
              <a:defRPr sz="2400">
                <a:solidFill>
                  <a:schemeClr val="tx1"/>
                </a:solidFill>
                <a:latin typeface="LindeDaxPowerPoint" panose="020B0500000000020000" pitchFamily="34" charset="0"/>
              </a:defRPr>
            </a:lvl4pPr>
            <a:lvl5pPr marL="1679575" defTabSz="839788">
              <a:defRPr sz="2400">
                <a:solidFill>
                  <a:schemeClr val="tx1"/>
                </a:solidFill>
                <a:latin typeface="LindeDaxPowerPoint" panose="020B0500000000020000" pitchFamily="34" charset="0"/>
              </a:defRPr>
            </a:lvl5pPr>
            <a:lvl6pPr marL="2136775" defTabSz="839788" fontAlgn="base">
              <a:spcBef>
                <a:spcPct val="0"/>
              </a:spcBef>
              <a:spcAft>
                <a:spcPct val="0"/>
              </a:spcAft>
              <a:defRPr sz="2400">
                <a:solidFill>
                  <a:schemeClr val="tx1"/>
                </a:solidFill>
                <a:latin typeface="LindeDaxPowerPoint" panose="020B0500000000020000" pitchFamily="34" charset="0"/>
              </a:defRPr>
            </a:lvl6pPr>
            <a:lvl7pPr marL="2593975" defTabSz="839788" fontAlgn="base">
              <a:spcBef>
                <a:spcPct val="0"/>
              </a:spcBef>
              <a:spcAft>
                <a:spcPct val="0"/>
              </a:spcAft>
              <a:defRPr sz="2400">
                <a:solidFill>
                  <a:schemeClr val="tx1"/>
                </a:solidFill>
                <a:latin typeface="LindeDaxPowerPoint" panose="020B0500000000020000" pitchFamily="34" charset="0"/>
              </a:defRPr>
            </a:lvl7pPr>
            <a:lvl8pPr marL="3051175" defTabSz="839788" fontAlgn="base">
              <a:spcBef>
                <a:spcPct val="0"/>
              </a:spcBef>
              <a:spcAft>
                <a:spcPct val="0"/>
              </a:spcAft>
              <a:defRPr sz="2400">
                <a:solidFill>
                  <a:schemeClr val="tx1"/>
                </a:solidFill>
                <a:latin typeface="LindeDaxPowerPoint" panose="020B0500000000020000" pitchFamily="34" charset="0"/>
              </a:defRPr>
            </a:lvl8pPr>
            <a:lvl9pPr marL="3508375" defTabSz="839788" fontAlgn="base">
              <a:spcBef>
                <a:spcPct val="0"/>
              </a:spcBef>
              <a:spcAft>
                <a:spcPct val="0"/>
              </a:spcAft>
              <a:defRPr sz="2400">
                <a:solidFill>
                  <a:schemeClr val="tx1"/>
                </a:solidFill>
                <a:latin typeface="LindeDaxPowerPoint" panose="020B0500000000020000" pitchFamily="34" charset="0"/>
              </a:defRPr>
            </a:lvl9pPr>
          </a:lstStyle>
          <a:p>
            <a:pPr algn="ctr" eaLnBrk="0" hangingPunct="0">
              <a:lnSpc>
                <a:spcPct val="100000"/>
              </a:lnSpc>
            </a:pPr>
            <a:r>
              <a:rPr lang="en-US" altLang="en-US" sz="700">
                <a:latin typeface="+mn-lt"/>
              </a:rPr>
              <a:t>9.30</a:t>
            </a:r>
            <a:endParaRPr lang="en-US" altLang="en-US" sz="700" b="0">
              <a:latin typeface="+mn-lt"/>
            </a:endParaRPr>
          </a:p>
        </p:txBody>
      </p:sp>
      <p:sp>
        <p:nvSpPr>
          <p:cNvPr id="78" name="Rectangle 17">
            <a:extLst>
              <a:ext uri="{FF2B5EF4-FFF2-40B4-BE49-F238E27FC236}">
                <a16:creationId xmlns:a16="http://schemas.microsoft.com/office/drawing/2014/main" id="{7BA72072-EF8D-BAFD-5E11-FE5C04EB4849}"/>
              </a:ext>
            </a:extLst>
          </p:cNvPr>
          <p:cNvSpPr>
            <a:spLocks noChangeArrowheads="1"/>
          </p:cNvSpPr>
          <p:nvPr/>
        </p:nvSpPr>
        <p:spPr bwMode="auto">
          <a:xfrm>
            <a:off x="4702968" y="1489342"/>
            <a:ext cx="232164" cy="185314"/>
          </a:xfrm>
          <a:prstGeom prst="rect">
            <a:avLst/>
          </a:prstGeom>
          <a:solidFill>
            <a:schemeClr val="tx2">
              <a:lumMod val="40000"/>
              <a:lumOff val="60000"/>
            </a:schemeClr>
          </a:solidFill>
          <a:ln w="12700">
            <a:solidFill>
              <a:schemeClr val="bg1"/>
            </a:solidFill>
            <a:miter lim="800000"/>
            <a:headEnd/>
            <a:tailEnd/>
          </a:ln>
          <a:effectLst/>
        </p:spPr>
        <p:txBody>
          <a:bodyPr wrap="none" lIns="10" tIns="4" rIns="10" bIns="4" anchor="ctr"/>
          <a:lstStyle>
            <a:lvl1pPr defTabSz="839788">
              <a:defRPr sz="2400">
                <a:solidFill>
                  <a:schemeClr val="tx1"/>
                </a:solidFill>
                <a:latin typeface="LindeDaxPowerPoint" panose="020B0500000000020000" pitchFamily="34" charset="0"/>
              </a:defRPr>
            </a:lvl1pPr>
            <a:lvl2pPr marL="420688" defTabSz="839788">
              <a:defRPr sz="2400">
                <a:solidFill>
                  <a:schemeClr val="tx1"/>
                </a:solidFill>
                <a:latin typeface="LindeDaxPowerPoint" panose="020B0500000000020000" pitchFamily="34" charset="0"/>
              </a:defRPr>
            </a:lvl2pPr>
            <a:lvl3pPr marL="839788" defTabSz="839788">
              <a:defRPr sz="2400">
                <a:solidFill>
                  <a:schemeClr val="tx1"/>
                </a:solidFill>
                <a:latin typeface="LindeDaxPowerPoint" panose="020B0500000000020000" pitchFamily="34" charset="0"/>
              </a:defRPr>
            </a:lvl3pPr>
            <a:lvl4pPr marL="1258888" defTabSz="839788">
              <a:defRPr sz="2400">
                <a:solidFill>
                  <a:schemeClr val="tx1"/>
                </a:solidFill>
                <a:latin typeface="LindeDaxPowerPoint" panose="020B0500000000020000" pitchFamily="34" charset="0"/>
              </a:defRPr>
            </a:lvl4pPr>
            <a:lvl5pPr marL="1679575" defTabSz="839788">
              <a:defRPr sz="2400">
                <a:solidFill>
                  <a:schemeClr val="tx1"/>
                </a:solidFill>
                <a:latin typeface="LindeDaxPowerPoint" panose="020B0500000000020000" pitchFamily="34" charset="0"/>
              </a:defRPr>
            </a:lvl5pPr>
            <a:lvl6pPr marL="2136775" defTabSz="839788" fontAlgn="base">
              <a:spcBef>
                <a:spcPct val="0"/>
              </a:spcBef>
              <a:spcAft>
                <a:spcPct val="0"/>
              </a:spcAft>
              <a:defRPr sz="2400">
                <a:solidFill>
                  <a:schemeClr val="tx1"/>
                </a:solidFill>
                <a:latin typeface="LindeDaxPowerPoint" panose="020B0500000000020000" pitchFamily="34" charset="0"/>
              </a:defRPr>
            </a:lvl6pPr>
            <a:lvl7pPr marL="2593975" defTabSz="839788" fontAlgn="base">
              <a:spcBef>
                <a:spcPct val="0"/>
              </a:spcBef>
              <a:spcAft>
                <a:spcPct val="0"/>
              </a:spcAft>
              <a:defRPr sz="2400">
                <a:solidFill>
                  <a:schemeClr val="tx1"/>
                </a:solidFill>
                <a:latin typeface="LindeDaxPowerPoint" panose="020B0500000000020000" pitchFamily="34" charset="0"/>
              </a:defRPr>
            </a:lvl7pPr>
            <a:lvl8pPr marL="3051175" defTabSz="839788" fontAlgn="base">
              <a:spcBef>
                <a:spcPct val="0"/>
              </a:spcBef>
              <a:spcAft>
                <a:spcPct val="0"/>
              </a:spcAft>
              <a:defRPr sz="2400">
                <a:solidFill>
                  <a:schemeClr val="tx1"/>
                </a:solidFill>
                <a:latin typeface="LindeDaxPowerPoint" panose="020B0500000000020000" pitchFamily="34" charset="0"/>
              </a:defRPr>
            </a:lvl8pPr>
            <a:lvl9pPr marL="3508375" defTabSz="839788" fontAlgn="base">
              <a:spcBef>
                <a:spcPct val="0"/>
              </a:spcBef>
              <a:spcAft>
                <a:spcPct val="0"/>
              </a:spcAft>
              <a:defRPr sz="2400">
                <a:solidFill>
                  <a:schemeClr val="tx1"/>
                </a:solidFill>
                <a:latin typeface="LindeDaxPowerPoint" panose="020B0500000000020000" pitchFamily="34" charset="0"/>
              </a:defRPr>
            </a:lvl9pPr>
          </a:lstStyle>
          <a:p>
            <a:pPr algn="ctr" eaLnBrk="0" hangingPunct="0">
              <a:lnSpc>
                <a:spcPct val="100000"/>
              </a:lnSpc>
            </a:pPr>
            <a:r>
              <a:rPr lang="en-US" altLang="en-US" sz="700">
                <a:latin typeface="+mn-lt"/>
              </a:rPr>
              <a:t>11.30</a:t>
            </a:r>
            <a:endParaRPr lang="en-US" altLang="en-US" sz="700" b="0">
              <a:latin typeface="+mn-lt"/>
            </a:endParaRPr>
          </a:p>
        </p:txBody>
      </p:sp>
      <p:sp>
        <p:nvSpPr>
          <p:cNvPr id="79" name="Rectangle 17">
            <a:extLst>
              <a:ext uri="{FF2B5EF4-FFF2-40B4-BE49-F238E27FC236}">
                <a16:creationId xmlns:a16="http://schemas.microsoft.com/office/drawing/2014/main" id="{9D8D9674-6109-5049-388B-29BDB2C3BC7B}"/>
              </a:ext>
            </a:extLst>
          </p:cNvPr>
          <p:cNvSpPr>
            <a:spLocks noChangeArrowheads="1"/>
          </p:cNvSpPr>
          <p:nvPr/>
        </p:nvSpPr>
        <p:spPr bwMode="auto">
          <a:xfrm>
            <a:off x="4946084" y="1489342"/>
            <a:ext cx="232164" cy="185314"/>
          </a:xfrm>
          <a:prstGeom prst="rect">
            <a:avLst/>
          </a:prstGeom>
          <a:solidFill>
            <a:schemeClr val="tx2">
              <a:lumMod val="40000"/>
              <a:lumOff val="60000"/>
            </a:schemeClr>
          </a:solidFill>
          <a:ln w="12700">
            <a:solidFill>
              <a:schemeClr val="bg1"/>
            </a:solidFill>
            <a:miter lim="800000"/>
            <a:headEnd/>
            <a:tailEnd/>
          </a:ln>
          <a:effectLst/>
        </p:spPr>
        <p:txBody>
          <a:bodyPr wrap="none" lIns="10" tIns="4" rIns="10" bIns="4" anchor="ctr"/>
          <a:lstStyle>
            <a:lvl1pPr defTabSz="839788">
              <a:defRPr sz="2400">
                <a:solidFill>
                  <a:schemeClr val="tx1"/>
                </a:solidFill>
                <a:latin typeface="LindeDaxPowerPoint" panose="020B0500000000020000" pitchFamily="34" charset="0"/>
              </a:defRPr>
            </a:lvl1pPr>
            <a:lvl2pPr marL="420688" defTabSz="839788">
              <a:defRPr sz="2400">
                <a:solidFill>
                  <a:schemeClr val="tx1"/>
                </a:solidFill>
                <a:latin typeface="LindeDaxPowerPoint" panose="020B0500000000020000" pitchFamily="34" charset="0"/>
              </a:defRPr>
            </a:lvl2pPr>
            <a:lvl3pPr marL="839788" defTabSz="839788">
              <a:defRPr sz="2400">
                <a:solidFill>
                  <a:schemeClr val="tx1"/>
                </a:solidFill>
                <a:latin typeface="LindeDaxPowerPoint" panose="020B0500000000020000" pitchFamily="34" charset="0"/>
              </a:defRPr>
            </a:lvl3pPr>
            <a:lvl4pPr marL="1258888" defTabSz="839788">
              <a:defRPr sz="2400">
                <a:solidFill>
                  <a:schemeClr val="tx1"/>
                </a:solidFill>
                <a:latin typeface="LindeDaxPowerPoint" panose="020B0500000000020000" pitchFamily="34" charset="0"/>
              </a:defRPr>
            </a:lvl4pPr>
            <a:lvl5pPr marL="1679575" defTabSz="839788">
              <a:defRPr sz="2400">
                <a:solidFill>
                  <a:schemeClr val="tx1"/>
                </a:solidFill>
                <a:latin typeface="LindeDaxPowerPoint" panose="020B0500000000020000" pitchFamily="34" charset="0"/>
              </a:defRPr>
            </a:lvl5pPr>
            <a:lvl6pPr marL="2136775" defTabSz="839788" fontAlgn="base">
              <a:spcBef>
                <a:spcPct val="0"/>
              </a:spcBef>
              <a:spcAft>
                <a:spcPct val="0"/>
              </a:spcAft>
              <a:defRPr sz="2400">
                <a:solidFill>
                  <a:schemeClr val="tx1"/>
                </a:solidFill>
                <a:latin typeface="LindeDaxPowerPoint" panose="020B0500000000020000" pitchFamily="34" charset="0"/>
              </a:defRPr>
            </a:lvl6pPr>
            <a:lvl7pPr marL="2593975" defTabSz="839788" fontAlgn="base">
              <a:spcBef>
                <a:spcPct val="0"/>
              </a:spcBef>
              <a:spcAft>
                <a:spcPct val="0"/>
              </a:spcAft>
              <a:defRPr sz="2400">
                <a:solidFill>
                  <a:schemeClr val="tx1"/>
                </a:solidFill>
                <a:latin typeface="LindeDaxPowerPoint" panose="020B0500000000020000" pitchFamily="34" charset="0"/>
              </a:defRPr>
            </a:lvl7pPr>
            <a:lvl8pPr marL="3051175" defTabSz="839788" fontAlgn="base">
              <a:spcBef>
                <a:spcPct val="0"/>
              </a:spcBef>
              <a:spcAft>
                <a:spcPct val="0"/>
              </a:spcAft>
              <a:defRPr sz="2400">
                <a:solidFill>
                  <a:schemeClr val="tx1"/>
                </a:solidFill>
                <a:latin typeface="LindeDaxPowerPoint" panose="020B0500000000020000" pitchFamily="34" charset="0"/>
              </a:defRPr>
            </a:lvl8pPr>
            <a:lvl9pPr marL="3508375" defTabSz="839788" fontAlgn="base">
              <a:spcBef>
                <a:spcPct val="0"/>
              </a:spcBef>
              <a:spcAft>
                <a:spcPct val="0"/>
              </a:spcAft>
              <a:defRPr sz="2400">
                <a:solidFill>
                  <a:schemeClr val="tx1"/>
                </a:solidFill>
                <a:latin typeface="LindeDaxPowerPoint" panose="020B0500000000020000" pitchFamily="34" charset="0"/>
              </a:defRPr>
            </a:lvl9pPr>
          </a:lstStyle>
          <a:p>
            <a:pPr algn="ctr" eaLnBrk="0" hangingPunct="0">
              <a:lnSpc>
                <a:spcPct val="100000"/>
              </a:lnSpc>
            </a:pPr>
            <a:r>
              <a:rPr lang="en-US" altLang="en-US" sz="700">
                <a:latin typeface="+mn-lt"/>
              </a:rPr>
              <a:t>13.30</a:t>
            </a:r>
            <a:endParaRPr lang="en-US" altLang="en-US" sz="700" b="0">
              <a:latin typeface="+mn-lt"/>
            </a:endParaRPr>
          </a:p>
        </p:txBody>
      </p:sp>
      <p:sp>
        <p:nvSpPr>
          <p:cNvPr id="80" name="Rectangle 17">
            <a:extLst>
              <a:ext uri="{FF2B5EF4-FFF2-40B4-BE49-F238E27FC236}">
                <a16:creationId xmlns:a16="http://schemas.microsoft.com/office/drawing/2014/main" id="{18FE9EE9-6235-A38E-38BF-EDEFF1DA9BD4}"/>
              </a:ext>
            </a:extLst>
          </p:cNvPr>
          <p:cNvSpPr>
            <a:spLocks noChangeArrowheads="1"/>
          </p:cNvSpPr>
          <p:nvPr/>
        </p:nvSpPr>
        <p:spPr bwMode="auto">
          <a:xfrm>
            <a:off x="5189200" y="1489342"/>
            <a:ext cx="232164" cy="185314"/>
          </a:xfrm>
          <a:prstGeom prst="rect">
            <a:avLst/>
          </a:prstGeom>
          <a:solidFill>
            <a:schemeClr val="tx2">
              <a:lumMod val="40000"/>
              <a:lumOff val="60000"/>
            </a:schemeClr>
          </a:solidFill>
          <a:ln w="12700">
            <a:solidFill>
              <a:schemeClr val="bg1"/>
            </a:solidFill>
            <a:miter lim="800000"/>
            <a:headEnd/>
            <a:tailEnd/>
          </a:ln>
          <a:effectLst/>
        </p:spPr>
        <p:txBody>
          <a:bodyPr wrap="none" lIns="10" tIns="4" rIns="10" bIns="4" anchor="ctr"/>
          <a:lstStyle>
            <a:lvl1pPr defTabSz="839788">
              <a:defRPr sz="2400">
                <a:solidFill>
                  <a:schemeClr val="tx1"/>
                </a:solidFill>
                <a:latin typeface="LindeDaxPowerPoint" panose="020B0500000000020000" pitchFamily="34" charset="0"/>
              </a:defRPr>
            </a:lvl1pPr>
            <a:lvl2pPr marL="420688" defTabSz="839788">
              <a:defRPr sz="2400">
                <a:solidFill>
                  <a:schemeClr val="tx1"/>
                </a:solidFill>
                <a:latin typeface="LindeDaxPowerPoint" panose="020B0500000000020000" pitchFamily="34" charset="0"/>
              </a:defRPr>
            </a:lvl2pPr>
            <a:lvl3pPr marL="839788" defTabSz="839788">
              <a:defRPr sz="2400">
                <a:solidFill>
                  <a:schemeClr val="tx1"/>
                </a:solidFill>
                <a:latin typeface="LindeDaxPowerPoint" panose="020B0500000000020000" pitchFamily="34" charset="0"/>
              </a:defRPr>
            </a:lvl3pPr>
            <a:lvl4pPr marL="1258888" defTabSz="839788">
              <a:defRPr sz="2400">
                <a:solidFill>
                  <a:schemeClr val="tx1"/>
                </a:solidFill>
                <a:latin typeface="LindeDaxPowerPoint" panose="020B0500000000020000" pitchFamily="34" charset="0"/>
              </a:defRPr>
            </a:lvl4pPr>
            <a:lvl5pPr marL="1679575" defTabSz="839788">
              <a:defRPr sz="2400">
                <a:solidFill>
                  <a:schemeClr val="tx1"/>
                </a:solidFill>
                <a:latin typeface="LindeDaxPowerPoint" panose="020B0500000000020000" pitchFamily="34" charset="0"/>
              </a:defRPr>
            </a:lvl5pPr>
            <a:lvl6pPr marL="2136775" defTabSz="839788" fontAlgn="base">
              <a:spcBef>
                <a:spcPct val="0"/>
              </a:spcBef>
              <a:spcAft>
                <a:spcPct val="0"/>
              </a:spcAft>
              <a:defRPr sz="2400">
                <a:solidFill>
                  <a:schemeClr val="tx1"/>
                </a:solidFill>
                <a:latin typeface="LindeDaxPowerPoint" panose="020B0500000000020000" pitchFamily="34" charset="0"/>
              </a:defRPr>
            </a:lvl6pPr>
            <a:lvl7pPr marL="2593975" defTabSz="839788" fontAlgn="base">
              <a:spcBef>
                <a:spcPct val="0"/>
              </a:spcBef>
              <a:spcAft>
                <a:spcPct val="0"/>
              </a:spcAft>
              <a:defRPr sz="2400">
                <a:solidFill>
                  <a:schemeClr val="tx1"/>
                </a:solidFill>
                <a:latin typeface="LindeDaxPowerPoint" panose="020B0500000000020000" pitchFamily="34" charset="0"/>
              </a:defRPr>
            </a:lvl7pPr>
            <a:lvl8pPr marL="3051175" defTabSz="839788" fontAlgn="base">
              <a:spcBef>
                <a:spcPct val="0"/>
              </a:spcBef>
              <a:spcAft>
                <a:spcPct val="0"/>
              </a:spcAft>
              <a:defRPr sz="2400">
                <a:solidFill>
                  <a:schemeClr val="tx1"/>
                </a:solidFill>
                <a:latin typeface="LindeDaxPowerPoint" panose="020B0500000000020000" pitchFamily="34" charset="0"/>
              </a:defRPr>
            </a:lvl8pPr>
            <a:lvl9pPr marL="3508375" defTabSz="839788" fontAlgn="base">
              <a:spcBef>
                <a:spcPct val="0"/>
              </a:spcBef>
              <a:spcAft>
                <a:spcPct val="0"/>
              </a:spcAft>
              <a:defRPr sz="2400">
                <a:solidFill>
                  <a:schemeClr val="tx1"/>
                </a:solidFill>
                <a:latin typeface="LindeDaxPowerPoint" panose="020B0500000000020000" pitchFamily="34" charset="0"/>
              </a:defRPr>
            </a:lvl9pPr>
          </a:lstStyle>
          <a:p>
            <a:pPr algn="ctr" eaLnBrk="0" hangingPunct="0">
              <a:lnSpc>
                <a:spcPct val="100000"/>
              </a:lnSpc>
            </a:pPr>
            <a:r>
              <a:rPr lang="en-US" altLang="en-US" sz="700" b="0">
                <a:latin typeface="+mn-lt"/>
              </a:rPr>
              <a:t>15.30</a:t>
            </a:r>
          </a:p>
        </p:txBody>
      </p:sp>
      <p:sp>
        <p:nvSpPr>
          <p:cNvPr id="81" name="Rectangle 17">
            <a:extLst>
              <a:ext uri="{FF2B5EF4-FFF2-40B4-BE49-F238E27FC236}">
                <a16:creationId xmlns:a16="http://schemas.microsoft.com/office/drawing/2014/main" id="{0145B79F-D5B1-E371-44B3-4DA43CB016A6}"/>
              </a:ext>
            </a:extLst>
          </p:cNvPr>
          <p:cNvSpPr>
            <a:spLocks noChangeArrowheads="1"/>
          </p:cNvSpPr>
          <p:nvPr/>
        </p:nvSpPr>
        <p:spPr bwMode="auto">
          <a:xfrm>
            <a:off x="5432316" y="1489342"/>
            <a:ext cx="232164" cy="185314"/>
          </a:xfrm>
          <a:prstGeom prst="rect">
            <a:avLst/>
          </a:prstGeom>
          <a:solidFill>
            <a:schemeClr val="tx2">
              <a:lumMod val="40000"/>
              <a:lumOff val="60000"/>
            </a:schemeClr>
          </a:solidFill>
          <a:ln w="12700">
            <a:solidFill>
              <a:schemeClr val="bg1"/>
            </a:solidFill>
            <a:miter lim="800000"/>
            <a:headEnd/>
            <a:tailEnd/>
          </a:ln>
          <a:effectLst/>
        </p:spPr>
        <p:txBody>
          <a:bodyPr wrap="none" lIns="10" tIns="4" rIns="10" bIns="4" anchor="ctr"/>
          <a:lstStyle>
            <a:lvl1pPr defTabSz="839788">
              <a:defRPr sz="2400">
                <a:solidFill>
                  <a:schemeClr val="tx1"/>
                </a:solidFill>
                <a:latin typeface="LindeDaxPowerPoint" panose="020B0500000000020000" pitchFamily="34" charset="0"/>
              </a:defRPr>
            </a:lvl1pPr>
            <a:lvl2pPr marL="420688" defTabSz="839788">
              <a:defRPr sz="2400">
                <a:solidFill>
                  <a:schemeClr val="tx1"/>
                </a:solidFill>
                <a:latin typeface="LindeDaxPowerPoint" panose="020B0500000000020000" pitchFamily="34" charset="0"/>
              </a:defRPr>
            </a:lvl2pPr>
            <a:lvl3pPr marL="839788" defTabSz="839788">
              <a:defRPr sz="2400">
                <a:solidFill>
                  <a:schemeClr val="tx1"/>
                </a:solidFill>
                <a:latin typeface="LindeDaxPowerPoint" panose="020B0500000000020000" pitchFamily="34" charset="0"/>
              </a:defRPr>
            </a:lvl3pPr>
            <a:lvl4pPr marL="1258888" defTabSz="839788">
              <a:defRPr sz="2400">
                <a:solidFill>
                  <a:schemeClr val="tx1"/>
                </a:solidFill>
                <a:latin typeface="LindeDaxPowerPoint" panose="020B0500000000020000" pitchFamily="34" charset="0"/>
              </a:defRPr>
            </a:lvl4pPr>
            <a:lvl5pPr marL="1679575" defTabSz="839788">
              <a:defRPr sz="2400">
                <a:solidFill>
                  <a:schemeClr val="tx1"/>
                </a:solidFill>
                <a:latin typeface="LindeDaxPowerPoint" panose="020B0500000000020000" pitchFamily="34" charset="0"/>
              </a:defRPr>
            </a:lvl5pPr>
            <a:lvl6pPr marL="2136775" defTabSz="839788" fontAlgn="base">
              <a:spcBef>
                <a:spcPct val="0"/>
              </a:spcBef>
              <a:spcAft>
                <a:spcPct val="0"/>
              </a:spcAft>
              <a:defRPr sz="2400">
                <a:solidFill>
                  <a:schemeClr val="tx1"/>
                </a:solidFill>
                <a:latin typeface="LindeDaxPowerPoint" panose="020B0500000000020000" pitchFamily="34" charset="0"/>
              </a:defRPr>
            </a:lvl6pPr>
            <a:lvl7pPr marL="2593975" defTabSz="839788" fontAlgn="base">
              <a:spcBef>
                <a:spcPct val="0"/>
              </a:spcBef>
              <a:spcAft>
                <a:spcPct val="0"/>
              </a:spcAft>
              <a:defRPr sz="2400">
                <a:solidFill>
                  <a:schemeClr val="tx1"/>
                </a:solidFill>
                <a:latin typeface="LindeDaxPowerPoint" panose="020B0500000000020000" pitchFamily="34" charset="0"/>
              </a:defRPr>
            </a:lvl7pPr>
            <a:lvl8pPr marL="3051175" defTabSz="839788" fontAlgn="base">
              <a:spcBef>
                <a:spcPct val="0"/>
              </a:spcBef>
              <a:spcAft>
                <a:spcPct val="0"/>
              </a:spcAft>
              <a:defRPr sz="2400">
                <a:solidFill>
                  <a:schemeClr val="tx1"/>
                </a:solidFill>
                <a:latin typeface="LindeDaxPowerPoint" panose="020B0500000000020000" pitchFamily="34" charset="0"/>
              </a:defRPr>
            </a:lvl8pPr>
            <a:lvl9pPr marL="3508375" defTabSz="839788" fontAlgn="base">
              <a:spcBef>
                <a:spcPct val="0"/>
              </a:spcBef>
              <a:spcAft>
                <a:spcPct val="0"/>
              </a:spcAft>
              <a:defRPr sz="2400">
                <a:solidFill>
                  <a:schemeClr val="tx1"/>
                </a:solidFill>
                <a:latin typeface="LindeDaxPowerPoint" panose="020B0500000000020000" pitchFamily="34" charset="0"/>
              </a:defRPr>
            </a:lvl9pPr>
          </a:lstStyle>
          <a:p>
            <a:pPr algn="ctr" eaLnBrk="0" hangingPunct="0">
              <a:lnSpc>
                <a:spcPct val="100000"/>
              </a:lnSpc>
            </a:pPr>
            <a:r>
              <a:rPr lang="en-US" altLang="en-US" sz="700">
                <a:latin typeface="+mn-lt"/>
              </a:rPr>
              <a:t>17.30</a:t>
            </a:r>
            <a:endParaRPr lang="en-US" altLang="en-US" sz="700" b="0">
              <a:latin typeface="+mn-lt"/>
            </a:endParaRPr>
          </a:p>
        </p:txBody>
      </p:sp>
      <p:sp>
        <p:nvSpPr>
          <p:cNvPr id="82" name="Rectangle 17">
            <a:extLst>
              <a:ext uri="{FF2B5EF4-FFF2-40B4-BE49-F238E27FC236}">
                <a16:creationId xmlns:a16="http://schemas.microsoft.com/office/drawing/2014/main" id="{876DE16A-B06C-8D69-830B-2212853ED3BF}"/>
              </a:ext>
            </a:extLst>
          </p:cNvPr>
          <p:cNvSpPr>
            <a:spLocks noChangeArrowheads="1"/>
          </p:cNvSpPr>
          <p:nvPr/>
        </p:nvSpPr>
        <p:spPr bwMode="auto">
          <a:xfrm>
            <a:off x="5675432" y="1489342"/>
            <a:ext cx="232164" cy="185314"/>
          </a:xfrm>
          <a:prstGeom prst="rect">
            <a:avLst/>
          </a:prstGeom>
          <a:solidFill>
            <a:schemeClr val="tx2">
              <a:lumMod val="40000"/>
              <a:lumOff val="60000"/>
            </a:schemeClr>
          </a:solidFill>
          <a:ln w="12700">
            <a:solidFill>
              <a:schemeClr val="bg1"/>
            </a:solidFill>
            <a:miter lim="800000"/>
            <a:headEnd/>
            <a:tailEnd/>
          </a:ln>
          <a:effectLst/>
        </p:spPr>
        <p:txBody>
          <a:bodyPr wrap="none" lIns="10" tIns="4" rIns="10" bIns="4" anchor="ctr"/>
          <a:lstStyle>
            <a:lvl1pPr defTabSz="839788">
              <a:defRPr sz="2400">
                <a:solidFill>
                  <a:schemeClr val="tx1"/>
                </a:solidFill>
                <a:latin typeface="LindeDaxPowerPoint" panose="020B0500000000020000" pitchFamily="34" charset="0"/>
              </a:defRPr>
            </a:lvl1pPr>
            <a:lvl2pPr marL="420688" defTabSz="839788">
              <a:defRPr sz="2400">
                <a:solidFill>
                  <a:schemeClr val="tx1"/>
                </a:solidFill>
                <a:latin typeface="LindeDaxPowerPoint" panose="020B0500000000020000" pitchFamily="34" charset="0"/>
              </a:defRPr>
            </a:lvl2pPr>
            <a:lvl3pPr marL="839788" defTabSz="839788">
              <a:defRPr sz="2400">
                <a:solidFill>
                  <a:schemeClr val="tx1"/>
                </a:solidFill>
                <a:latin typeface="LindeDaxPowerPoint" panose="020B0500000000020000" pitchFamily="34" charset="0"/>
              </a:defRPr>
            </a:lvl3pPr>
            <a:lvl4pPr marL="1258888" defTabSz="839788">
              <a:defRPr sz="2400">
                <a:solidFill>
                  <a:schemeClr val="tx1"/>
                </a:solidFill>
                <a:latin typeface="LindeDaxPowerPoint" panose="020B0500000000020000" pitchFamily="34" charset="0"/>
              </a:defRPr>
            </a:lvl4pPr>
            <a:lvl5pPr marL="1679575" defTabSz="839788">
              <a:defRPr sz="2400">
                <a:solidFill>
                  <a:schemeClr val="tx1"/>
                </a:solidFill>
                <a:latin typeface="LindeDaxPowerPoint" panose="020B0500000000020000" pitchFamily="34" charset="0"/>
              </a:defRPr>
            </a:lvl5pPr>
            <a:lvl6pPr marL="2136775" defTabSz="839788" fontAlgn="base">
              <a:spcBef>
                <a:spcPct val="0"/>
              </a:spcBef>
              <a:spcAft>
                <a:spcPct val="0"/>
              </a:spcAft>
              <a:defRPr sz="2400">
                <a:solidFill>
                  <a:schemeClr val="tx1"/>
                </a:solidFill>
                <a:latin typeface="LindeDaxPowerPoint" panose="020B0500000000020000" pitchFamily="34" charset="0"/>
              </a:defRPr>
            </a:lvl6pPr>
            <a:lvl7pPr marL="2593975" defTabSz="839788" fontAlgn="base">
              <a:spcBef>
                <a:spcPct val="0"/>
              </a:spcBef>
              <a:spcAft>
                <a:spcPct val="0"/>
              </a:spcAft>
              <a:defRPr sz="2400">
                <a:solidFill>
                  <a:schemeClr val="tx1"/>
                </a:solidFill>
                <a:latin typeface="LindeDaxPowerPoint" panose="020B0500000000020000" pitchFamily="34" charset="0"/>
              </a:defRPr>
            </a:lvl7pPr>
            <a:lvl8pPr marL="3051175" defTabSz="839788" fontAlgn="base">
              <a:spcBef>
                <a:spcPct val="0"/>
              </a:spcBef>
              <a:spcAft>
                <a:spcPct val="0"/>
              </a:spcAft>
              <a:defRPr sz="2400">
                <a:solidFill>
                  <a:schemeClr val="tx1"/>
                </a:solidFill>
                <a:latin typeface="LindeDaxPowerPoint" panose="020B0500000000020000" pitchFamily="34" charset="0"/>
              </a:defRPr>
            </a:lvl8pPr>
            <a:lvl9pPr marL="3508375" defTabSz="839788" fontAlgn="base">
              <a:spcBef>
                <a:spcPct val="0"/>
              </a:spcBef>
              <a:spcAft>
                <a:spcPct val="0"/>
              </a:spcAft>
              <a:defRPr sz="2400">
                <a:solidFill>
                  <a:schemeClr val="tx1"/>
                </a:solidFill>
                <a:latin typeface="LindeDaxPowerPoint" panose="020B0500000000020000" pitchFamily="34" charset="0"/>
              </a:defRPr>
            </a:lvl9pPr>
          </a:lstStyle>
          <a:p>
            <a:pPr algn="ctr" eaLnBrk="0" hangingPunct="0">
              <a:lnSpc>
                <a:spcPct val="100000"/>
              </a:lnSpc>
            </a:pPr>
            <a:r>
              <a:rPr lang="en-US" altLang="en-US" sz="700">
                <a:latin typeface="+mn-lt"/>
              </a:rPr>
              <a:t>19:30</a:t>
            </a:r>
            <a:endParaRPr lang="en-US" altLang="en-US" sz="700" b="0">
              <a:latin typeface="+mn-lt"/>
            </a:endParaRPr>
          </a:p>
        </p:txBody>
      </p:sp>
      <p:sp>
        <p:nvSpPr>
          <p:cNvPr id="84" name="Rectangle 17">
            <a:extLst>
              <a:ext uri="{FF2B5EF4-FFF2-40B4-BE49-F238E27FC236}">
                <a16:creationId xmlns:a16="http://schemas.microsoft.com/office/drawing/2014/main" id="{A4E1CADB-0CDE-2768-7FD2-D8B155A30954}"/>
              </a:ext>
            </a:extLst>
          </p:cNvPr>
          <p:cNvSpPr>
            <a:spLocks noChangeArrowheads="1"/>
          </p:cNvSpPr>
          <p:nvPr/>
        </p:nvSpPr>
        <p:spPr bwMode="auto">
          <a:xfrm>
            <a:off x="5918548" y="1489342"/>
            <a:ext cx="232164" cy="185314"/>
          </a:xfrm>
          <a:prstGeom prst="rect">
            <a:avLst/>
          </a:prstGeom>
          <a:solidFill>
            <a:schemeClr val="tx2">
              <a:lumMod val="40000"/>
              <a:lumOff val="60000"/>
            </a:schemeClr>
          </a:solidFill>
          <a:ln w="12700">
            <a:solidFill>
              <a:schemeClr val="bg1"/>
            </a:solidFill>
            <a:miter lim="800000"/>
            <a:headEnd/>
            <a:tailEnd/>
          </a:ln>
          <a:effectLst/>
        </p:spPr>
        <p:txBody>
          <a:bodyPr wrap="none" lIns="10" tIns="4" rIns="10" bIns="4" anchor="ctr"/>
          <a:lstStyle>
            <a:lvl1pPr defTabSz="839788">
              <a:defRPr sz="2400">
                <a:solidFill>
                  <a:schemeClr val="tx1"/>
                </a:solidFill>
                <a:latin typeface="LindeDaxPowerPoint" panose="020B0500000000020000" pitchFamily="34" charset="0"/>
              </a:defRPr>
            </a:lvl1pPr>
            <a:lvl2pPr marL="420688" defTabSz="839788">
              <a:defRPr sz="2400">
                <a:solidFill>
                  <a:schemeClr val="tx1"/>
                </a:solidFill>
                <a:latin typeface="LindeDaxPowerPoint" panose="020B0500000000020000" pitchFamily="34" charset="0"/>
              </a:defRPr>
            </a:lvl2pPr>
            <a:lvl3pPr marL="839788" defTabSz="839788">
              <a:defRPr sz="2400">
                <a:solidFill>
                  <a:schemeClr val="tx1"/>
                </a:solidFill>
                <a:latin typeface="LindeDaxPowerPoint" panose="020B0500000000020000" pitchFamily="34" charset="0"/>
              </a:defRPr>
            </a:lvl3pPr>
            <a:lvl4pPr marL="1258888" defTabSz="839788">
              <a:defRPr sz="2400">
                <a:solidFill>
                  <a:schemeClr val="tx1"/>
                </a:solidFill>
                <a:latin typeface="LindeDaxPowerPoint" panose="020B0500000000020000" pitchFamily="34" charset="0"/>
              </a:defRPr>
            </a:lvl4pPr>
            <a:lvl5pPr marL="1679575" defTabSz="839788">
              <a:defRPr sz="2400">
                <a:solidFill>
                  <a:schemeClr val="tx1"/>
                </a:solidFill>
                <a:latin typeface="LindeDaxPowerPoint" panose="020B0500000000020000" pitchFamily="34" charset="0"/>
              </a:defRPr>
            </a:lvl5pPr>
            <a:lvl6pPr marL="2136775" defTabSz="839788" fontAlgn="base">
              <a:spcBef>
                <a:spcPct val="0"/>
              </a:spcBef>
              <a:spcAft>
                <a:spcPct val="0"/>
              </a:spcAft>
              <a:defRPr sz="2400">
                <a:solidFill>
                  <a:schemeClr val="tx1"/>
                </a:solidFill>
                <a:latin typeface="LindeDaxPowerPoint" panose="020B0500000000020000" pitchFamily="34" charset="0"/>
              </a:defRPr>
            </a:lvl6pPr>
            <a:lvl7pPr marL="2593975" defTabSz="839788" fontAlgn="base">
              <a:spcBef>
                <a:spcPct val="0"/>
              </a:spcBef>
              <a:spcAft>
                <a:spcPct val="0"/>
              </a:spcAft>
              <a:defRPr sz="2400">
                <a:solidFill>
                  <a:schemeClr val="tx1"/>
                </a:solidFill>
                <a:latin typeface="LindeDaxPowerPoint" panose="020B0500000000020000" pitchFamily="34" charset="0"/>
              </a:defRPr>
            </a:lvl7pPr>
            <a:lvl8pPr marL="3051175" defTabSz="839788" fontAlgn="base">
              <a:spcBef>
                <a:spcPct val="0"/>
              </a:spcBef>
              <a:spcAft>
                <a:spcPct val="0"/>
              </a:spcAft>
              <a:defRPr sz="2400">
                <a:solidFill>
                  <a:schemeClr val="tx1"/>
                </a:solidFill>
                <a:latin typeface="LindeDaxPowerPoint" panose="020B0500000000020000" pitchFamily="34" charset="0"/>
              </a:defRPr>
            </a:lvl8pPr>
            <a:lvl9pPr marL="3508375" defTabSz="839788" fontAlgn="base">
              <a:spcBef>
                <a:spcPct val="0"/>
              </a:spcBef>
              <a:spcAft>
                <a:spcPct val="0"/>
              </a:spcAft>
              <a:defRPr sz="2400">
                <a:solidFill>
                  <a:schemeClr val="tx1"/>
                </a:solidFill>
                <a:latin typeface="LindeDaxPowerPoint" panose="020B0500000000020000" pitchFamily="34" charset="0"/>
              </a:defRPr>
            </a:lvl9pPr>
          </a:lstStyle>
          <a:p>
            <a:pPr algn="ctr" eaLnBrk="0" hangingPunct="0">
              <a:lnSpc>
                <a:spcPct val="100000"/>
              </a:lnSpc>
            </a:pPr>
            <a:r>
              <a:rPr lang="en-US" altLang="en-US" sz="700">
                <a:latin typeface="+mn-lt"/>
              </a:rPr>
              <a:t>21.30</a:t>
            </a:r>
            <a:endParaRPr lang="en-US" altLang="en-US" sz="700" b="0">
              <a:latin typeface="+mn-lt"/>
            </a:endParaRPr>
          </a:p>
        </p:txBody>
      </p:sp>
      <p:sp>
        <p:nvSpPr>
          <p:cNvPr id="85" name="Rectangle 17">
            <a:extLst>
              <a:ext uri="{FF2B5EF4-FFF2-40B4-BE49-F238E27FC236}">
                <a16:creationId xmlns:a16="http://schemas.microsoft.com/office/drawing/2014/main" id="{01F87704-D6DF-D388-4E63-938690BC68A0}"/>
              </a:ext>
            </a:extLst>
          </p:cNvPr>
          <p:cNvSpPr>
            <a:spLocks noChangeArrowheads="1"/>
          </p:cNvSpPr>
          <p:nvPr/>
        </p:nvSpPr>
        <p:spPr bwMode="auto">
          <a:xfrm>
            <a:off x="6161664" y="1489342"/>
            <a:ext cx="232164" cy="185314"/>
          </a:xfrm>
          <a:prstGeom prst="rect">
            <a:avLst/>
          </a:prstGeom>
          <a:solidFill>
            <a:schemeClr val="tx2">
              <a:lumMod val="40000"/>
              <a:lumOff val="60000"/>
            </a:schemeClr>
          </a:solidFill>
          <a:ln w="12700">
            <a:solidFill>
              <a:schemeClr val="bg1"/>
            </a:solidFill>
            <a:miter lim="800000"/>
            <a:headEnd/>
            <a:tailEnd/>
          </a:ln>
          <a:effectLst/>
        </p:spPr>
        <p:txBody>
          <a:bodyPr wrap="none" lIns="10" tIns="4" rIns="10" bIns="4" anchor="ctr"/>
          <a:lstStyle>
            <a:lvl1pPr defTabSz="839788">
              <a:defRPr sz="2400">
                <a:solidFill>
                  <a:schemeClr val="tx1"/>
                </a:solidFill>
                <a:latin typeface="LindeDaxPowerPoint" panose="020B0500000000020000" pitchFamily="34" charset="0"/>
              </a:defRPr>
            </a:lvl1pPr>
            <a:lvl2pPr marL="420688" defTabSz="839788">
              <a:defRPr sz="2400">
                <a:solidFill>
                  <a:schemeClr val="tx1"/>
                </a:solidFill>
                <a:latin typeface="LindeDaxPowerPoint" panose="020B0500000000020000" pitchFamily="34" charset="0"/>
              </a:defRPr>
            </a:lvl2pPr>
            <a:lvl3pPr marL="839788" defTabSz="839788">
              <a:defRPr sz="2400">
                <a:solidFill>
                  <a:schemeClr val="tx1"/>
                </a:solidFill>
                <a:latin typeface="LindeDaxPowerPoint" panose="020B0500000000020000" pitchFamily="34" charset="0"/>
              </a:defRPr>
            </a:lvl3pPr>
            <a:lvl4pPr marL="1258888" defTabSz="839788">
              <a:defRPr sz="2400">
                <a:solidFill>
                  <a:schemeClr val="tx1"/>
                </a:solidFill>
                <a:latin typeface="LindeDaxPowerPoint" panose="020B0500000000020000" pitchFamily="34" charset="0"/>
              </a:defRPr>
            </a:lvl4pPr>
            <a:lvl5pPr marL="1679575" defTabSz="839788">
              <a:defRPr sz="2400">
                <a:solidFill>
                  <a:schemeClr val="tx1"/>
                </a:solidFill>
                <a:latin typeface="LindeDaxPowerPoint" panose="020B0500000000020000" pitchFamily="34" charset="0"/>
              </a:defRPr>
            </a:lvl5pPr>
            <a:lvl6pPr marL="2136775" defTabSz="839788" fontAlgn="base">
              <a:spcBef>
                <a:spcPct val="0"/>
              </a:spcBef>
              <a:spcAft>
                <a:spcPct val="0"/>
              </a:spcAft>
              <a:defRPr sz="2400">
                <a:solidFill>
                  <a:schemeClr val="tx1"/>
                </a:solidFill>
                <a:latin typeface="LindeDaxPowerPoint" panose="020B0500000000020000" pitchFamily="34" charset="0"/>
              </a:defRPr>
            </a:lvl6pPr>
            <a:lvl7pPr marL="2593975" defTabSz="839788" fontAlgn="base">
              <a:spcBef>
                <a:spcPct val="0"/>
              </a:spcBef>
              <a:spcAft>
                <a:spcPct val="0"/>
              </a:spcAft>
              <a:defRPr sz="2400">
                <a:solidFill>
                  <a:schemeClr val="tx1"/>
                </a:solidFill>
                <a:latin typeface="LindeDaxPowerPoint" panose="020B0500000000020000" pitchFamily="34" charset="0"/>
              </a:defRPr>
            </a:lvl7pPr>
            <a:lvl8pPr marL="3051175" defTabSz="839788" fontAlgn="base">
              <a:spcBef>
                <a:spcPct val="0"/>
              </a:spcBef>
              <a:spcAft>
                <a:spcPct val="0"/>
              </a:spcAft>
              <a:defRPr sz="2400">
                <a:solidFill>
                  <a:schemeClr val="tx1"/>
                </a:solidFill>
                <a:latin typeface="LindeDaxPowerPoint" panose="020B0500000000020000" pitchFamily="34" charset="0"/>
              </a:defRPr>
            </a:lvl8pPr>
            <a:lvl9pPr marL="3508375" defTabSz="839788" fontAlgn="base">
              <a:spcBef>
                <a:spcPct val="0"/>
              </a:spcBef>
              <a:spcAft>
                <a:spcPct val="0"/>
              </a:spcAft>
              <a:defRPr sz="2400">
                <a:solidFill>
                  <a:schemeClr val="tx1"/>
                </a:solidFill>
                <a:latin typeface="LindeDaxPowerPoint" panose="020B0500000000020000" pitchFamily="34" charset="0"/>
              </a:defRPr>
            </a:lvl9pPr>
          </a:lstStyle>
          <a:p>
            <a:pPr algn="ctr" eaLnBrk="0" hangingPunct="0">
              <a:lnSpc>
                <a:spcPct val="100000"/>
              </a:lnSpc>
            </a:pPr>
            <a:r>
              <a:rPr lang="en-US" altLang="en-US" sz="700">
                <a:latin typeface="+mn-lt"/>
              </a:rPr>
              <a:t>23.30</a:t>
            </a:r>
            <a:endParaRPr lang="en-US" altLang="en-US" sz="700" b="0">
              <a:latin typeface="+mn-lt"/>
            </a:endParaRPr>
          </a:p>
        </p:txBody>
      </p:sp>
      <p:sp>
        <p:nvSpPr>
          <p:cNvPr id="86" name="Rectangle 17">
            <a:extLst>
              <a:ext uri="{FF2B5EF4-FFF2-40B4-BE49-F238E27FC236}">
                <a16:creationId xmlns:a16="http://schemas.microsoft.com/office/drawing/2014/main" id="{3121D081-CBAC-8F34-342E-019DB4974E64}"/>
              </a:ext>
            </a:extLst>
          </p:cNvPr>
          <p:cNvSpPr>
            <a:spLocks noChangeArrowheads="1"/>
          </p:cNvSpPr>
          <p:nvPr/>
        </p:nvSpPr>
        <p:spPr bwMode="auto">
          <a:xfrm>
            <a:off x="6404780" y="1489342"/>
            <a:ext cx="232164" cy="185314"/>
          </a:xfrm>
          <a:prstGeom prst="rect">
            <a:avLst/>
          </a:prstGeom>
          <a:solidFill>
            <a:schemeClr val="tx2">
              <a:lumMod val="40000"/>
              <a:lumOff val="60000"/>
            </a:schemeClr>
          </a:solidFill>
          <a:ln w="12700">
            <a:solidFill>
              <a:schemeClr val="bg1"/>
            </a:solidFill>
            <a:miter lim="800000"/>
            <a:headEnd/>
            <a:tailEnd/>
          </a:ln>
          <a:effectLst/>
        </p:spPr>
        <p:txBody>
          <a:bodyPr wrap="none" lIns="10" tIns="4" rIns="10" bIns="4" anchor="ctr"/>
          <a:lstStyle>
            <a:lvl1pPr defTabSz="839788">
              <a:defRPr sz="2400">
                <a:solidFill>
                  <a:schemeClr val="tx1"/>
                </a:solidFill>
                <a:latin typeface="LindeDaxPowerPoint" panose="020B0500000000020000" pitchFamily="34" charset="0"/>
              </a:defRPr>
            </a:lvl1pPr>
            <a:lvl2pPr marL="420688" defTabSz="839788">
              <a:defRPr sz="2400">
                <a:solidFill>
                  <a:schemeClr val="tx1"/>
                </a:solidFill>
                <a:latin typeface="LindeDaxPowerPoint" panose="020B0500000000020000" pitchFamily="34" charset="0"/>
              </a:defRPr>
            </a:lvl2pPr>
            <a:lvl3pPr marL="839788" defTabSz="839788">
              <a:defRPr sz="2400">
                <a:solidFill>
                  <a:schemeClr val="tx1"/>
                </a:solidFill>
                <a:latin typeface="LindeDaxPowerPoint" panose="020B0500000000020000" pitchFamily="34" charset="0"/>
              </a:defRPr>
            </a:lvl3pPr>
            <a:lvl4pPr marL="1258888" defTabSz="839788">
              <a:defRPr sz="2400">
                <a:solidFill>
                  <a:schemeClr val="tx1"/>
                </a:solidFill>
                <a:latin typeface="LindeDaxPowerPoint" panose="020B0500000000020000" pitchFamily="34" charset="0"/>
              </a:defRPr>
            </a:lvl4pPr>
            <a:lvl5pPr marL="1679575" defTabSz="839788">
              <a:defRPr sz="2400">
                <a:solidFill>
                  <a:schemeClr val="tx1"/>
                </a:solidFill>
                <a:latin typeface="LindeDaxPowerPoint" panose="020B0500000000020000" pitchFamily="34" charset="0"/>
              </a:defRPr>
            </a:lvl5pPr>
            <a:lvl6pPr marL="2136775" defTabSz="839788" fontAlgn="base">
              <a:spcBef>
                <a:spcPct val="0"/>
              </a:spcBef>
              <a:spcAft>
                <a:spcPct val="0"/>
              </a:spcAft>
              <a:defRPr sz="2400">
                <a:solidFill>
                  <a:schemeClr val="tx1"/>
                </a:solidFill>
                <a:latin typeface="LindeDaxPowerPoint" panose="020B0500000000020000" pitchFamily="34" charset="0"/>
              </a:defRPr>
            </a:lvl6pPr>
            <a:lvl7pPr marL="2593975" defTabSz="839788" fontAlgn="base">
              <a:spcBef>
                <a:spcPct val="0"/>
              </a:spcBef>
              <a:spcAft>
                <a:spcPct val="0"/>
              </a:spcAft>
              <a:defRPr sz="2400">
                <a:solidFill>
                  <a:schemeClr val="tx1"/>
                </a:solidFill>
                <a:latin typeface="LindeDaxPowerPoint" panose="020B0500000000020000" pitchFamily="34" charset="0"/>
              </a:defRPr>
            </a:lvl7pPr>
            <a:lvl8pPr marL="3051175" defTabSz="839788" fontAlgn="base">
              <a:spcBef>
                <a:spcPct val="0"/>
              </a:spcBef>
              <a:spcAft>
                <a:spcPct val="0"/>
              </a:spcAft>
              <a:defRPr sz="2400">
                <a:solidFill>
                  <a:schemeClr val="tx1"/>
                </a:solidFill>
                <a:latin typeface="LindeDaxPowerPoint" panose="020B0500000000020000" pitchFamily="34" charset="0"/>
              </a:defRPr>
            </a:lvl8pPr>
            <a:lvl9pPr marL="3508375" defTabSz="839788" fontAlgn="base">
              <a:spcBef>
                <a:spcPct val="0"/>
              </a:spcBef>
              <a:spcAft>
                <a:spcPct val="0"/>
              </a:spcAft>
              <a:defRPr sz="2400">
                <a:solidFill>
                  <a:schemeClr val="tx1"/>
                </a:solidFill>
                <a:latin typeface="LindeDaxPowerPoint" panose="020B0500000000020000" pitchFamily="34" charset="0"/>
              </a:defRPr>
            </a:lvl9pPr>
          </a:lstStyle>
          <a:p>
            <a:pPr algn="ctr" eaLnBrk="0" hangingPunct="0">
              <a:lnSpc>
                <a:spcPct val="100000"/>
              </a:lnSpc>
            </a:pPr>
            <a:r>
              <a:rPr lang="en-US" altLang="en-US" sz="700">
                <a:latin typeface="+mn-lt"/>
              </a:rPr>
              <a:t>1.30</a:t>
            </a:r>
            <a:endParaRPr lang="en-US" altLang="en-US" sz="700" b="0">
              <a:latin typeface="+mn-lt"/>
            </a:endParaRPr>
          </a:p>
        </p:txBody>
      </p:sp>
      <p:sp>
        <p:nvSpPr>
          <p:cNvPr id="87" name="Rectangle 17">
            <a:extLst>
              <a:ext uri="{FF2B5EF4-FFF2-40B4-BE49-F238E27FC236}">
                <a16:creationId xmlns:a16="http://schemas.microsoft.com/office/drawing/2014/main" id="{4A8D95BD-3A91-E7E9-23A0-2F595401A567}"/>
              </a:ext>
            </a:extLst>
          </p:cNvPr>
          <p:cNvSpPr>
            <a:spLocks noChangeArrowheads="1"/>
          </p:cNvSpPr>
          <p:nvPr/>
        </p:nvSpPr>
        <p:spPr bwMode="auto">
          <a:xfrm>
            <a:off x="6647896" y="1489342"/>
            <a:ext cx="232164" cy="185314"/>
          </a:xfrm>
          <a:prstGeom prst="rect">
            <a:avLst/>
          </a:prstGeom>
          <a:solidFill>
            <a:schemeClr val="tx2">
              <a:lumMod val="40000"/>
              <a:lumOff val="60000"/>
            </a:schemeClr>
          </a:solidFill>
          <a:ln w="12700">
            <a:solidFill>
              <a:schemeClr val="bg1"/>
            </a:solidFill>
            <a:miter lim="800000"/>
            <a:headEnd/>
            <a:tailEnd/>
          </a:ln>
          <a:effectLst/>
        </p:spPr>
        <p:txBody>
          <a:bodyPr wrap="none" lIns="10" tIns="4" rIns="10" bIns="4" anchor="ctr"/>
          <a:lstStyle>
            <a:lvl1pPr defTabSz="839788">
              <a:defRPr sz="2400">
                <a:solidFill>
                  <a:schemeClr val="tx1"/>
                </a:solidFill>
                <a:latin typeface="LindeDaxPowerPoint" panose="020B0500000000020000" pitchFamily="34" charset="0"/>
              </a:defRPr>
            </a:lvl1pPr>
            <a:lvl2pPr marL="420688" defTabSz="839788">
              <a:defRPr sz="2400">
                <a:solidFill>
                  <a:schemeClr val="tx1"/>
                </a:solidFill>
                <a:latin typeface="LindeDaxPowerPoint" panose="020B0500000000020000" pitchFamily="34" charset="0"/>
              </a:defRPr>
            </a:lvl2pPr>
            <a:lvl3pPr marL="839788" defTabSz="839788">
              <a:defRPr sz="2400">
                <a:solidFill>
                  <a:schemeClr val="tx1"/>
                </a:solidFill>
                <a:latin typeface="LindeDaxPowerPoint" panose="020B0500000000020000" pitchFamily="34" charset="0"/>
              </a:defRPr>
            </a:lvl3pPr>
            <a:lvl4pPr marL="1258888" defTabSz="839788">
              <a:defRPr sz="2400">
                <a:solidFill>
                  <a:schemeClr val="tx1"/>
                </a:solidFill>
                <a:latin typeface="LindeDaxPowerPoint" panose="020B0500000000020000" pitchFamily="34" charset="0"/>
              </a:defRPr>
            </a:lvl4pPr>
            <a:lvl5pPr marL="1679575" defTabSz="839788">
              <a:defRPr sz="2400">
                <a:solidFill>
                  <a:schemeClr val="tx1"/>
                </a:solidFill>
                <a:latin typeface="LindeDaxPowerPoint" panose="020B0500000000020000" pitchFamily="34" charset="0"/>
              </a:defRPr>
            </a:lvl5pPr>
            <a:lvl6pPr marL="2136775" defTabSz="839788" fontAlgn="base">
              <a:spcBef>
                <a:spcPct val="0"/>
              </a:spcBef>
              <a:spcAft>
                <a:spcPct val="0"/>
              </a:spcAft>
              <a:defRPr sz="2400">
                <a:solidFill>
                  <a:schemeClr val="tx1"/>
                </a:solidFill>
                <a:latin typeface="LindeDaxPowerPoint" panose="020B0500000000020000" pitchFamily="34" charset="0"/>
              </a:defRPr>
            </a:lvl6pPr>
            <a:lvl7pPr marL="2593975" defTabSz="839788" fontAlgn="base">
              <a:spcBef>
                <a:spcPct val="0"/>
              </a:spcBef>
              <a:spcAft>
                <a:spcPct val="0"/>
              </a:spcAft>
              <a:defRPr sz="2400">
                <a:solidFill>
                  <a:schemeClr val="tx1"/>
                </a:solidFill>
                <a:latin typeface="LindeDaxPowerPoint" panose="020B0500000000020000" pitchFamily="34" charset="0"/>
              </a:defRPr>
            </a:lvl7pPr>
            <a:lvl8pPr marL="3051175" defTabSz="839788" fontAlgn="base">
              <a:spcBef>
                <a:spcPct val="0"/>
              </a:spcBef>
              <a:spcAft>
                <a:spcPct val="0"/>
              </a:spcAft>
              <a:defRPr sz="2400">
                <a:solidFill>
                  <a:schemeClr val="tx1"/>
                </a:solidFill>
                <a:latin typeface="LindeDaxPowerPoint" panose="020B0500000000020000" pitchFamily="34" charset="0"/>
              </a:defRPr>
            </a:lvl8pPr>
            <a:lvl9pPr marL="3508375" defTabSz="839788" fontAlgn="base">
              <a:spcBef>
                <a:spcPct val="0"/>
              </a:spcBef>
              <a:spcAft>
                <a:spcPct val="0"/>
              </a:spcAft>
              <a:defRPr sz="2400">
                <a:solidFill>
                  <a:schemeClr val="tx1"/>
                </a:solidFill>
                <a:latin typeface="LindeDaxPowerPoint" panose="020B0500000000020000" pitchFamily="34" charset="0"/>
              </a:defRPr>
            </a:lvl9pPr>
          </a:lstStyle>
          <a:p>
            <a:pPr algn="ctr" eaLnBrk="0" hangingPunct="0">
              <a:lnSpc>
                <a:spcPct val="100000"/>
              </a:lnSpc>
            </a:pPr>
            <a:r>
              <a:rPr lang="en-US" altLang="en-US" sz="700">
                <a:latin typeface="+mn-lt"/>
              </a:rPr>
              <a:t>3.30</a:t>
            </a:r>
            <a:endParaRPr lang="en-US" altLang="en-US" sz="700" b="0">
              <a:latin typeface="+mn-lt"/>
            </a:endParaRPr>
          </a:p>
        </p:txBody>
      </p:sp>
      <p:sp>
        <p:nvSpPr>
          <p:cNvPr id="88" name="Rectangle 17">
            <a:extLst>
              <a:ext uri="{FF2B5EF4-FFF2-40B4-BE49-F238E27FC236}">
                <a16:creationId xmlns:a16="http://schemas.microsoft.com/office/drawing/2014/main" id="{57815723-B286-659B-D984-79CB2DC6A8BB}"/>
              </a:ext>
            </a:extLst>
          </p:cNvPr>
          <p:cNvSpPr>
            <a:spLocks noChangeArrowheads="1"/>
          </p:cNvSpPr>
          <p:nvPr/>
        </p:nvSpPr>
        <p:spPr bwMode="auto">
          <a:xfrm>
            <a:off x="6891012" y="1489342"/>
            <a:ext cx="232164" cy="185314"/>
          </a:xfrm>
          <a:prstGeom prst="rect">
            <a:avLst/>
          </a:prstGeom>
          <a:solidFill>
            <a:schemeClr val="tx2">
              <a:lumMod val="40000"/>
              <a:lumOff val="60000"/>
            </a:schemeClr>
          </a:solidFill>
          <a:ln w="12700">
            <a:solidFill>
              <a:schemeClr val="bg1"/>
            </a:solidFill>
            <a:miter lim="800000"/>
            <a:headEnd/>
            <a:tailEnd/>
          </a:ln>
          <a:effectLst/>
        </p:spPr>
        <p:txBody>
          <a:bodyPr wrap="none" lIns="10" tIns="4" rIns="10" bIns="4" anchor="ctr"/>
          <a:lstStyle>
            <a:lvl1pPr defTabSz="839788">
              <a:defRPr sz="2400">
                <a:solidFill>
                  <a:schemeClr val="tx1"/>
                </a:solidFill>
                <a:latin typeface="LindeDaxPowerPoint" panose="020B0500000000020000" pitchFamily="34" charset="0"/>
              </a:defRPr>
            </a:lvl1pPr>
            <a:lvl2pPr marL="420688" defTabSz="839788">
              <a:defRPr sz="2400">
                <a:solidFill>
                  <a:schemeClr val="tx1"/>
                </a:solidFill>
                <a:latin typeface="LindeDaxPowerPoint" panose="020B0500000000020000" pitchFamily="34" charset="0"/>
              </a:defRPr>
            </a:lvl2pPr>
            <a:lvl3pPr marL="839788" defTabSz="839788">
              <a:defRPr sz="2400">
                <a:solidFill>
                  <a:schemeClr val="tx1"/>
                </a:solidFill>
                <a:latin typeface="LindeDaxPowerPoint" panose="020B0500000000020000" pitchFamily="34" charset="0"/>
              </a:defRPr>
            </a:lvl3pPr>
            <a:lvl4pPr marL="1258888" defTabSz="839788">
              <a:defRPr sz="2400">
                <a:solidFill>
                  <a:schemeClr val="tx1"/>
                </a:solidFill>
                <a:latin typeface="LindeDaxPowerPoint" panose="020B0500000000020000" pitchFamily="34" charset="0"/>
              </a:defRPr>
            </a:lvl4pPr>
            <a:lvl5pPr marL="1679575" defTabSz="839788">
              <a:defRPr sz="2400">
                <a:solidFill>
                  <a:schemeClr val="tx1"/>
                </a:solidFill>
                <a:latin typeface="LindeDaxPowerPoint" panose="020B0500000000020000" pitchFamily="34" charset="0"/>
              </a:defRPr>
            </a:lvl5pPr>
            <a:lvl6pPr marL="2136775" defTabSz="839788" fontAlgn="base">
              <a:spcBef>
                <a:spcPct val="0"/>
              </a:spcBef>
              <a:spcAft>
                <a:spcPct val="0"/>
              </a:spcAft>
              <a:defRPr sz="2400">
                <a:solidFill>
                  <a:schemeClr val="tx1"/>
                </a:solidFill>
                <a:latin typeface="LindeDaxPowerPoint" panose="020B0500000000020000" pitchFamily="34" charset="0"/>
              </a:defRPr>
            </a:lvl6pPr>
            <a:lvl7pPr marL="2593975" defTabSz="839788" fontAlgn="base">
              <a:spcBef>
                <a:spcPct val="0"/>
              </a:spcBef>
              <a:spcAft>
                <a:spcPct val="0"/>
              </a:spcAft>
              <a:defRPr sz="2400">
                <a:solidFill>
                  <a:schemeClr val="tx1"/>
                </a:solidFill>
                <a:latin typeface="LindeDaxPowerPoint" panose="020B0500000000020000" pitchFamily="34" charset="0"/>
              </a:defRPr>
            </a:lvl7pPr>
            <a:lvl8pPr marL="3051175" defTabSz="839788" fontAlgn="base">
              <a:spcBef>
                <a:spcPct val="0"/>
              </a:spcBef>
              <a:spcAft>
                <a:spcPct val="0"/>
              </a:spcAft>
              <a:defRPr sz="2400">
                <a:solidFill>
                  <a:schemeClr val="tx1"/>
                </a:solidFill>
                <a:latin typeface="LindeDaxPowerPoint" panose="020B0500000000020000" pitchFamily="34" charset="0"/>
              </a:defRPr>
            </a:lvl8pPr>
            <a:lvl9pPr marL="3508375" defTabSz="839788" fontAlgn="base">
              <a:spcBef>
                <a:spcPct val="0"/>
              </a:spcBef>
              <a:spcAft>
                <a:spcPct val="0"/>
              </a:spcAft>
              <a:defRPr sz="2400">
                <a:solidFill>
                  <a:schemeClr val="tx1"/>
                </a:solidFill>
                <a:latin typeface="LindeDaxPowerPoint" panose="020B0500000000020000" pitchFamily="34" charset="0"/>
              </a:defRPr>
            </a:lvl9pPr>
          </a:lstStyle>
          <a:p>
            <a:pPr algn="ctr" eaLnBrk="0" hangingPunct="0">
              <a:lnSpc>
                <a:spcPct val="100000"/>
              </a:lnSpc>
            </a:pPr>
            <a:r>
              <a:rPr lang="en-US" altLang="en-US" sz="700">
                <a:latin typeface="+mn-lt"/>
              </a:rPr>
              <a:t>5.30</a:t>
            </a:r>
            <a:endParaRPr lang="en-US" altLang="en-US" sz="700" b="0">
              <a:latin typeface="+mn-lt"/>
            </a:endParaRPr>
          </a:p>
        </p:txBody>
      </p:sp>
      <p:sp>
        <p:nvSpPr>
          <p:cNvPr id="89" name="Rectangle 17">
            <a:extLst>
              <a:ext uri="{FF2B5EF4-FFF2-40B4-BE49-F238E27FC236}">
                <a16:creationId xmlns:a16="http://schemas.microsoft.com/office/drawing/2014/main" id="{6F811BD5-C5B1-99D6-137A-64BDC787158D}"/>
              </a:ext>
            </a:extLst>
          </p:cNvPr>
          <p:cNvSpPr>
            <a:spLocks noChangeArrowheads="1"/>
          </p:cNvSpPr>
          <p:nvPr/>
        </p:nvSpPr>
        <p:spPr bwMode="auto">
          <a:xfrm>
            <a:off x="7126586" y="1489342"/>
            <a:ext cx="232164" cy="185314"/>
          </a:xfrm>
          <a:prstGeom prst="rect">
            <a:avLst/>
          </a:prstGeom>
          <a:solidFill>
            <a:schemeClr val="tx2">
              <a:lumMod val="40000"/>
              <a:lumOff val="60000"/>
            </a:schemeClr>
          </a:solidFill>
          <a:ln w="12700">
            <a:solidFill>
              <a:schemeClr val="bg1"/>
            </a:solidFill>
            <a:miter lim="800000"/>
            <a:headEnd/>
            <a:tailEnd/>
          </a:ln>
          <a:effectLst/>
        </p:spPr>
        <p:txBody>
          <a:bodyPr wrap="none" lIns="10" tIns="4" rIns="10" bIns="4" anchor="ctr"/>
          <a:lstStyle>
            <a:lvl1pPr defTabSz="839788">
              <a:defRPr sz="2400">
                <a:solidFill>
                  <a:schemeClr val="tx1"/>
                </a:solidFill>
                <a:latin typeface="LindeDaxPowerPoint" panose="020B0500000000020000" pitchFamily="34" charset="0"/>
              </a:defRPr>
            </a:lvl1pPr>
            <a:lvl2pPr marL="420688" defTabSz="839788">
              <a:defRPr sz="2400">
                <a:solidFill>
                  <a:schemeClr val="tx1"/>
                </a:solidFill>
                <a:latin typeface="LindeDaxPowerPoint" panose="020B0500000000020000" pitchFamily="34" charset="0"/>
              </a:defRPr>
            </a:lvl2pPr>
            <a:lvl3pPr marL="839788" defTabSz="839788">
              <a:defRPr sz="2400">
                <a:solidFill>
                  <a:schemeClr val="tx1"/>
                </a:solidFill>
                <a:latin typeface="LindeDaxPowerPoint" panose="020B0500000000020000" pitchFamily="34" charset="0"/>
              </a:defRPr>
            </a:lvl3pPr>
            <a:lvl4pPr marL="1258888" defTabSz="839788">
              <a:defRPr sz="2400">
                <a:solidFill>
                  <a:schemeClr val="tx1"/>
                </a:solidFill>
                <a:latin typeface="LindeDaxPowerPoint" panose="020B0500000000020000" pitchFamily="34" charset="0"/>
              </a:defRPr>
            </a:lvl4pPr>
            <a:lvl5pPr marL="1679575" defTabSz="839788">
              <a:defRPr sz="2400">
                <a:solidFill>
                  <a:schemeClr val="tx1"/>
                </a:solidFill>
                <a:latin typeface="LindeDaxPowerPoint" panose="020B0500000000020000" pitchFamily="34" charset="0"/>
              </a:defRPr>
            </a:lvl5pPr>
            <a:lvl6pPr marL="2136775" defTabSz="839788" fontAlgn="base">
              <a:spcBef>
                <a:spcPct val="0"/>
              </a:spcBef>
              <a:spcAft>
                <a:spcPct val="0"/>
              </a:spcAft>
              <a:defRPr sz="2400">
                <a:solidFill>
                  <a:schemeClr val="tx1"/>
                </a:solidFill>
                <a:latin typeface="LindeDaxPowerPoint" panose="020B0500000000020000" pitchFamily="34" charset="0"/>
              </a:defRPr>
            </a:lvl6pPr>
            <a:lvl7pPr marL="2593975" defTabSz="839788" fontAlgn="base">
              <a:spcBef>
                <a:spcPct val="0"/>
              </a:spcBef>
              <a:spcAft>
                <a:spcPct val="0"/>
              </a:spcAft>
              <a:defRPr sz="2400">
                <a:solidFill>
                  <a:schemeClr val="tx1"/>
                </a:solidFill>
                <a:latin typeface="LindeDaxPowerPoint" panose="020B0500000000020000" pitchFamily="34" charset="0"/>
              </a:defRPr>
            </a:lvl7pPr>
            <a:lvl8pPr marL="3051175" defTabSz="839788" fontAlgn="base">
              <a:spcBef>
                <a:spcPct val="0"/>
              </a:spcBef>
              <a:spcAft>
                <a:spcPct val="0"/>
              </a:spcAft>
              <a:defRPr sz="2400">
                <a:solidFill>
                  <a:schemeClr val="tx1"/>
                </a:solidFill>
                <a:latin typeface="LindeDaxPowerPoint" panose="020B0500000000020000" pitchFamily="34" charset="0"/>
              </a:defRPr>
            </a:lvl8pPr>
            <a:lvl9pPr marL="3508375" defTabSz="839788" fontAlgn="base">
              <a:spcBef>
                <a:spcPct val="0"/>
              </a:spcBef>
              <a:spcAft>
                <a:spcPct val="0"/>
              </a:spcAft>
              <a:defRPr sz="2400">
                <a:solidFill>
                  <a:schemeClr val="tx1"/>
                </a:solidFill>
                <a:latin typeface="LindeDaxPowerPoint" panose="020B0500000000020000" pitchFamily="34" charset="0"/>
              </a:defRPr>
            </a:lvl9pPr>
          </a:lstStyle>
          <a:p>
            <a:pPr algn="ctr" eaLnBrk="0" hangingPunct="0">
              <a:lnSpc>
                <a:spcPct val="100000"/>
              </a:lnSpc>
            </a:pPr>
            <a:r>
              <a:rPr lang="en-US" altLang="en-US" sz="700">
                <a:latin typeface="+mn-lt"/>
              </a:rPr>
              <a:t>7.30</a:t>
            </a:r>
            <a:endParaRPr lang="en-US" altLang="en-US" sz="700" b="0">
              <a:latin typeface="+mn-lt"/>
            </a:endParaRPr>
          </a:p>
        </p:txBody>
      </p:sp>
      <p:sp>
        <p:nvSpPr>
          <p:cNvPr id="90" name="Textfeld 2">
            <a:extLst>
              <a:ext uri="{FF2B5EF4-FFF2-40B4-BE49-F238E27FC236}">
                <a16:creationId xmlns:a16="http://schemas.microsoft.com/office/drawing/2014/main" id="{318D9AAC-3F06-A9A5-44C9-DFC79F6A4AFD}"/>
              </a:ext>
            </a:extLst>
          </p:cNvPr>
          <p:cNvSpPr txBox="1"/>
          <p:nvPr/>
        </p:nvSpPr>
        <p:spPr>
          <a:xfrm>
            <a:off x="493834" y="1489343"/>
            <a:ext cx="536140" cy="185314"/>
          </a:xfrm>
          <a:prstGeom prst="rect">
            <a:avLst/>
          </a:prstGeom>
          <a:solidFill>
            <a:schemeClr val="tx2">
              <a:lumMod val="40000"/>
              <a:lumOff val="60000"/>
            </a:schemeClr>
          </a:solidFill>
          <a:ln w="12700">
            <a:solidFill>
              <a:schemeClr val="bg1"/>
            </a:solidFill>
            <a:miter lim="800000"/>
            <a:headEnd/>
            <a:tailEnd/>
          </a:ln>
          <a:effectLst/>
        </p:spPr>
        <p:txBody>
          <a:bodyPr wrap="none" lIns="10" tIns="4" rIns="10" bIns="4" anchor="ctr"/>
          <a:lstStyle>
            <a:defPPr>
              <a:defRPr lang="en-US"/>
            </a:defPPr>
            <a:lvl1pPr algn="ctr" defTabSz="839788" eaLnBrk="0" hangingPunct="0">
              <a:lnSpc>
                <a:spcPct val="100000"/>
              </a:lnSpc>
              <a:defRPr sz="700">
                <a:solidFill>
                  <a:schemeClr val="bg1"/>
                </a:solidFill>
                <a:latin typeface="+mn-lt"/>
              </a:defRPr>
            </a:lvl1pPr>
            <a:lvl2pPr marL="420688" defTabSz="839788">
              <a:defRPr sz="2400"/>
            </a:lvl2pPr>
            <a:lvl3pPr marL="839788" defTabSz="839788">
              <a:defRPr sz="2400"/>
            </a:lvl3pPr>
            <a:lvl4pPr marL="1258888" defTabSz="839788">
              <a:defRPr sz="2400"/>
            </a:lvl4pPr>
            <a:lvl5pPr marL="1679575" defTabSz="839788">
              <a:defRPr sz="2400"/>
            </a:lvl5pPr>
            <a:lvl6pPr marL="2136775" defTabSz="839788" fontAlgn="base">
              <a:spcBef>
                <a:spcPct val="0"/>
              </a:spcBef>
              <a:spcAft>
                <a:spcPct val="0"/>
              </a:spcAft>
              <a:defRPr sz="2400"/>
            </a:lvl6pPr>
            <a:lvl7pPr marL="2593975" defTabSz="839788" fontAlgn="base">
              <a:spcBef>
                <a:spcPct val="0"/>
              </a:spcBef>
              <a:spcAft>
                <a:spcPct val="0"/>
              </a:spcAft>
              <a:defRPr sz="2400"/>
            </a:lvl7pPr>
            <a:lvl8pPr marL="3051175" defTabSz="839788" fontAlgn="base">
              <a:spcBef>
                <a:spcPct val="0"/>
              </a:spcBef>
              <a:spcAft>
                <a:spcPct val="0"/>
              </a:spcAft>
              <a:defRPr sz="2400"/>
            </a:lvl8pPr>
            <a:lvl9pPr marL="3508375" defTabSz="839788" fontAlgn="base">
              <a:spcBef>
                <a:spcPct val="0"/>
              </a:spcBef>
              <a:spcAft>
                <a:spcPct val="0"/>
              </a:spcAft>
              <a:defRPr sz="2400"/>
            </a:lvl9pPr>
          </a:lstStyle>
          <a:p>
            <a:r>
              <a:rPr lang="en-US">
                <a:solidFill>
                  <a:schemeClr val="tx1"/>
                </a:solidFill>
              </a:rPr>
              <a:t>End Time IST*</a:t>
            </a:r>
          </a:p>
        </p:txBody>
      </p:sp>
      <p:sp>
        <p:nvSpPr>
          <p:cNvPr id="92" name="Line 54">
            <a:extLst>
              <a:ext uri="{FF2B5EF4-FFF2-40B4-BE49-F238E27FC236}">
                <a16:creationId xmlns:a16="http://schemas.microsoft.com/office/drawing/2014/main" id="{C841DE09-A62B-7C24-6AA3-304F3C2B4A0E}"/>
              </a:ext>
            </a:extLst>
          </p:cNvPr>
          <p:cNvSpPr>
            <a:spLocks noChangeShapeType="1"/>
          </p:cNvSpPr>
          <p:nvPr/>
        </p:nvSpPr>
        <p:spPr bwMode="auto">
          <a:xfrm>
            <a:off x="604690" y="3167103"/>
            <a:ext cx="8427192" cy="11241"/>
          </a:xfrm>
          <a:prstGeom prst="line">
            <a:avLst/>
          </a:prstGeom>
          <a:noFill/>
          <a:ln w="952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1" tIns="5" rIns="11" bIns="5" anchor="ctr"/>
          <a:lstStyle/>
          <a:p>
            <a:endParaRPr lang="en-US"/>
          </a:p>
        </p:txBody>
      </p:sp>
      <p:sp>
        <p:nvSpPr>
          <p:cNvPr id="93" name="Line 19">
            <a:extLst>
              <a:ext uri="{FF2B5EF4-FFF2-40B4-BE49-F238E27FC236}">
                <a16:creationId xmlns:a16="http://schemas.microsoft.com/office/drawing/2014/main" id="{812651F4-5462-DD9F-4479-8172BFD31F45}"/>
              </a:ext>
            </a:extLst>
          </p:cNvPr>
          <p:cNvSpPr>
            <a:spLocks noChangeShapeType="1"/>
          </p:cNvSpPr>
          <p:nvPr/>
        </p:nvSpPr>
        <p:spPr bwMode="auto">
          <a:xfrm>
            <a:off x="8573991" y="2043002"/>
            <a:ext cx="8455" cy="4449238"/>
          </a:xfrm>
          <a:prstGeom prst="line">
            <a:avLst/>
          </a:prstGeom>
          <a:noFill/>
          <a:ln w="3175">
            <a:solidFill>
              <a:schemeClr val="accent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72000" tIns="72000" rIns="72000" bIns="72000" anchor="ctr" anchorCtr="1">
            <a:spAutoFit/>
          </a:bodyPr>
          <a:lstStyle/>
          <a:p>
            <a:endParaRPr lang="en-US"/>
          </a:p>
        </p:txBody>
      </p:sp>
      <p:sp>
        <p:nvSpPr>
          <p:cNvPr id="99" name="Stern: 5 Zacken 231">
            <a:extLst>
              <a:ext uri="{FF2B5EF4-FFF2-40B4-BE49-F238E27FC236}">
                <a16:creationId xmlns:a16="http://schemas.microsoft.com/office/drawing/2014/main" id="{27FBF869-7243-8D8A-0369-5F7BAA744C9D}"/>
              </a:ext>
            </a:extLst>
          </p:cNvPr>
          <p:cNvSpPr/>
          <p:nvPr/>
        </p:nvSpPr>
        <p:spPr bwMode="auto">
          <a:xfrm>
            <a:off x="955785" y="2124996"/>
            <a:ext cx="187215" cy="183332"/>
          </a:xfrm>
          <a:prstGeom prst="star5">
            <a:avLst/>
          </a:prstGeom>
          <a:solidFill>
            <a:srgbClr val="FFC000"/>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t" anchorCtr="0" compatLnSpc="1">
            <a:prstTxWarp prst="textNoShape">
              <a:avLst/>
            </a:prstTxWarp>
          </a:bodyPr>
          <a:lstStyle/>
          <a:p>
            <a:pPr marL="182563" marR="0" indent="-182563" algn="l" defTabSz="914400" rtl="0" eaLnBrk="1" fontAlgn="base" latinLnBrk="0" hangingPunct="1">
              <a:lnSpc>
                <a:spcPct val="110000"/>
              </a:lnSpc>
              <a:spcBef>
                <a:spcPct val="0"/>
              </a:spcBef>
              <a:spcAft>
                <a:spcPct val="0"/>
              </a:spcAft>
              <a:buClrTx/>
              <a:buSzTx/>
              <a:buFont typeface="LindeDaxPowerPoint" panose="020B0500000000020000" pitchFamily="34" charset="0"/>
              <a:buChar char="–"/>
              <a:tabLst/>
            </a:pPr>
            <a:endParaRPr kumimoji="0" lang="en-US" sz="1600" b="0" i="0" u="none" strike="noStrike" cap="none" normalizeH="0" baseline="0">
              <a:ln>
                <a:noFill/>
              </a:ln>
              <a:solidFill>
                <a:schemeClr val="tx1"/>
              </a:solidFill>
              <a:effectLst/>
              <a:latin typeface="LindeDaxPowerPoint" pitchFamily="34" charset="0"/>
            </a:endParaRPr>
          </a:p>
        </p:txBody>
      </p:sp>
      <p:sp>
        <p:nvSpPr>
          <p:cNvPr id="28" name="Rechteck 191">
            <a:extLst>
              <a:ext uri="{FF2B5EF4-FFF2-40B4-BE49-F238E27FC236}">
                <a16:creationId xmlns:a16="http://schemas.microsoft.com/office/drawing/2014/main" id="{7C6B4469-2C25-CE1B-E488-1ABD41C4EF2F}"/>
              </a:ext>
            </a:extLst>
          </p:cNvPr>
          <p:cNvSpPr/>
          <p:nvPr/>
        </p:nvSpPr>
        <p:spPr bwMode="auto">
          <a:xfrm>
            <a:off x="1044678" y="4739718"/>
            <a:ext cx="289084" cy="261095"/>
          </a:xfrm>
          <a:prstGeom prst="rect">
            <a:avLst/>
          </a:prstGeom>
          <a:solidFill>
            <a:schemeClr val="accent1"/>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ctr" anchorCtr="0" compatLnSpc="1">
            <a:prstTxWarp prst="textNoShape">
              <a:avLst/>
            </a:prstTxWarp>
          </a:bodyPr>
          <a:lstStyle/>
          <a:p>
            <a:pPr algn="ctr">
              <a:lnSpc>
                <a:spcPct val="100000"/>
              </a:lnSpc>
            </a:pPr>
            <a:r>
              <a:rPr lang="en-US" sz="600">
                <a:solidFill>
                  <a:srgbClr val="FFFFFF"/>
                </a:solidFill>
                <a:cs typeface="Arial" charset="0"/>
              </a:rPr>
              <a:t>Ramp</a:t>
            </a:r>
          </a:p>
          <a:p>
            <a:pPr algn="ctr">
              <a:lnSpc>
                <a:spcPct val="100000"/>
              </a:lnSpc>
            </a:pPr>
            <a:r>
              <a:rPr lang="en-US" sz="600">
                <a:solidFill>
                  <a:srgbClr val="FFFFFF"/>
                </a:solidFill>
                <a:cs typeface="Arial" charset="0"/>
              </a:rPr>
              <a:t>Down</a:t>
            </a:r>
          </a:p>
        </p:txBody>
      </p:sp>
      <p:sp>
        <p:nvSpPr>
          <p:cNvPr id="209" name="Textfeld 7">
            <a:extLst>
              <a:ext uri="{FF2B5EF4-FFF2-40B4-BE49-F238E27FC236}">
                <a16:creationId xmlns:a16="http://schemas.microsoft.com/office/drawing/2014/main" id="{E1956A2B-A3DC-2A7E-ED8C-EAA3EFE25F14}"/>
              </a:ext>
            </a:extLst>
          </p:cNvPr>
          <p:cNvSpPr txBox="1"/>
          <p:nvPr/>
        </p:nvSpPr>
        <p:spPr>
          <a:xfrm>
            <a:off x="518908" y="4618293"/>
            <a:ext cx="606256" cy="216854"/>
          </a:xfrm>
          <a:prstGeom prst="rect">
            <a:avLst/>
          </a:prstGeom>
          <a:noFill/>
        </p:spPr>
        <p:txBody>
          <a:bodyPr wrap="none" rtlCol="0" anchor="ctr">
            <a:spAutoFit/>
          </a:bodyPr>
          <a:lstStyle/>
          <a:p>
            <a:pPr algn="ctr"/>
            <a:r>
              <a:rPr lang="en-US" sz="800"/>
              <a:t>Migration</a:t>
            </a:r>
          </a:p>
        </p:txBody>
      </p:sp>
      <p:sp>
        <p:nvSpPr>
          <p:cNvPr id="118" name="Textfeld 272">
            <a:extLst>
              <a:ext uri="{FF2B5EF4-FFF2-40B4-BE49-F238E27FC236}">
                <a16:creationId xmlns:a16="http://schemas.microsoft.com/office/drawing/2014/main" id="{D87A54E8-8AA1-1935-9AA5-CEEF89D88D53}"/>
              </a:ext>
            </a:extLst>
          </p:cNvPr>
          <p:cNvSpPr txBox="1"/>
          <p:nvPr/>
        </p:nvSpPr>
        <p:spPr>
          <a:xfrm>
            <a:off x="5077970" y="2324309"/>
            <a:ext cx="708848" cy="319831"/>
          </a:xfrm>
          <a:prstGeom prst="rect">
            <a:avLst/>
          </a:prstGeom>
          <a:noFill/>
        </p:spPr>
        <p:txBody>
          <a:bodyPr wrap="none" rtlCol="0" anchor="ctr">
            <a:spAutoFit/>
          </a:bodyPr>
          <a:lstStyle/>
          <a:p>
            <a:pPr algn="ctr"/>
            <a:r>
              <a:rPr lang="en-US" sz="700"/>
              <a:t>Sign Off </a:t>
            </a:r>
          </a:p>
          <a:p>
            <a:pPr algn="ctr"/>
            <a:r>
              <a:rPr lang="en-US" sz="700"/>
              <a:t>SDT Migration</a:t>
            </a:r>
          </a:p>
        </p:txBody>
      </p:sp>
      <p:sp>
        <p:nvSpPr>
          <p:cNvPr id="195" name="Rechteck 107">
            <a:extLst>
              <a:ext uri="{FF2B5EF4-FFF2-40B4-BE49-F238E27FC236}">
                <a16:creationId xmlns:a16="http://schemas.microsoft.com/office/drawing/2014/main" id="{D5B42212-C495-EF25-BDD6-6962D66479B1}"/>
              </a:ext>
            </a:extLst>
          </p:cNvPr>
          <p:cNvSpPr/>
          <p:nvPr/>
        </p:nvSpPr>
        <p:spPr bwMode="auto">
          <a:xfrm>
            <a:off x="3848099" y="5108354"/>
            <a:ext cx="874249" cy="217254"/>
          </a:xfrm>
          <a:prstGeom prst="rect">
            <a:avLst/>
          </a:prstGeom>
          <a:solidFill>
            <a:srgbClr val="D6BBEB"/>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ctr" anchorCtr="0" compatLnSpc="1">
            <a:prstTxWarp prst="textNoShape">
              <a:avLst/>
            </a:prstTxWarp>
          </a:bodyPr>
          <a:lstStyle/>
          <a:p>
            <a:pPr algn="ctr">
              <a:lnSpc>
                <a:spcPct val="100000"/>
              </a:lnSpc>
            </a:pPr>
            <a:r>
              <a:rPr lang="en-US" sz="600">
                <a:cs typeface="Arial" charset="0"/>
              </a:rPr>
              <a:t>Val B2 (7 </a:t>
            </a:r>
            <a:r>
              <a:rPr lang="en-US" sz="600" err="1">
                <a:cs typeface="Arial" charset="0"/>
              </a:rPr>
              <a:t>hrs</a:t>
            </a:r>
            <a:r>
              <a:rPr lang="en-US" sz="600">
                <a:cs typeface="Arial" charset="0"/>
              </a:rPr>
              <a:t>)</a:t>
            </a:r>
          </a:p>
          <a:p>
            <a:pPr algn="ctr">
              <a:lnSpc>
                <a:spcPct val="100000"/>
              </a:lnSpc>
            </a:pPr>
            <a:r>
              <a:rPr lang="en-US" sz="500">
                <a:cs typeface="Arial" charset="0"/>
              </a:rPr>
              <a:t>Target, Comp, Prep</a:t>
            </a:r>
          </a:p>
        </p:txBody>
      </p:sp>
      <p:sp>
        <p:nvSpPr>
          <p:cNvPr id="131" name="Rechteck 171">
            <a:extLst>
              <a:ext uri="{FF2B5EF4-FFF2-40B4-BE49-F238E27FC236}">
                <a16:creationId xmlns:a16="http://schemas.microsoft.com/office/drawing/2014/main" id="{1946B1E9-3D4F-376B-8AA5-3F851CC46FBE}"/>
              </a:ext>
            </a:extLst>
          </p:cNvPr>
          <p:cNvSpPr/>
          <p:nvPr/>
        </p:nvSpPr>
        <p:spPr bwMode="auto">
          <a:xfrm>
            <a:off x="5778116" y="4648200"/>
            <a:ext cx="495669" cy="222673"/>
          </a:xfrm>
          <a:prstGeom prst="rect">
            <a:avLst/>
          </a:prstGeom>
          <a:solidFill>
            <a:schemeClr val="tx2"/>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ctr" anchorCtr="0" compatLnSpc="1">
            <a:prstTxWarp prst="textNoShape">
              <a:avLst/>
            </a:prstTxWarp>
          </a:bodyPr>
          <a:lstStyle/>
          <a:p>
            <a:pPr algn="ctr">
              <a:lnSpc>
                <a:spcPct val="100000"/>
              </a:lnSpc>
            </a:pPr>
            <a:r>
              <a:rPr lang="en-US" sz="600">
                <a:solidFill>
                  <a:srgbClr val="FFFFFF"/>
                </a:solidFill>
                <a:cs typeface="Arial" charset="0"/>
              </a:rPr>
              <a:t>Health Check</a:t>
            </a:r>
          </a:p>
          <a:p>
            <a:pPr algn="ctr">
              <a:lnSpc>
                <a:spcPct val="100000"/>
              </a:lnSpc>
            </a:pPr>
            <a:r>
              <a:rPr lang="en-US" sz="600">
                <a:solidFill>
                  <a:srgbClr val="FFFFFF"/>
                </a:solidFill>
                <a:cs typeface="Arial" charset="0"/>
              </a:rPr>
              <a:t>IT (4 hrs)</a:t>
            </a:r>
          </a:p>
        </p:txBody>
      </p:sp>
      <p:sp>
        <p:nvSpPr>
          <p:cNvPr id="225" name="Rechteck 191">
            <a:extLst>
              <a:ext uri="{FF2B5EF4-FFF2-40B4-BE49-F238E27FC236}">
                <a16:creationId xmlns:a16="http://schemas.microsoft.com/office/drawing/2014/main" id="{3F520F50-C540-487E-8C02-BA1ED3E199A1}"/>
              </a:ext>
            </a:extLst>
          </p:cNvPr>
          <p:cNvSpPr/>
          <p:nvPr/>
        </p:nvSpPr>
        <p:spPr bwMode="auto">
          <a:xfrm>
            <a:off x="6390367" y="4724400"/>
            <a:ext cx="368518" cy="260159"/>
          </a:xfrm>
          <a:prstGeom prst="rect">
            <a:avLst/>
          </a:prstGeom>
          <a:solidFill>
            <a:schemeClr val="accent1"/>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ctr" anchorCtr="0" compatLnSpc="1">
            <a:prstTxWarp prst="textNoShape">
              <a:avLst/>
            </a:prstTxWarp>
          </a:bodyPr>
          <a:lstStyle/>
          <a:p>
            <a:pPr algn="ctr">
              <a:lnSpc>
                <a:spcPct val="100000"/>
              </a:lnSpc>
            </a:pPr>
            <a:r>
              <a:rPr lang="en-US" sz="600">
                <a:solidFill>
                  <a:srgbClr val="FFFFFF"/>
                </a:solidFill>
                <a:cs typeface="Arial" charset="0"/>
              </a:rPr>
              <a:t>Ramp</a:t>
            </a:r>
          </a:p>
          <a:p>
            <a:pPr algn="ctr">
              <a:lnSpc>
                <a:spcPct val="100000"/>
              </a:lnSpc>
            </a:pPr>
            <a:r>
              <a:rPr lang="en-US" sz="600">
                <a:solidFill>
                  <a:srgbClr val="FFFFFF"/>
                </a:solidFill>
                <a:cs typeface="Arial" charset="0"/>
              </a:rPr>
              <a:t>Up</a:t>
            </a:r>
          </a:p>
        </p:txBody>
      </p:sp>
      <p:sp>
        <p:nvSpPr>
          <p:cNvPr id="229" name="Rechteck 247">
            <a:extLst>
              <a:ext uri="{FF2B5EF4-FFF2-40B4-BE49-F238E27FC236}">
                <a16:creationId xmlns:a16="http://schemas.microsoft.com/office/drawing/2014/main" id="{9B4A9EC6-2997-E71B-B03B-1C3770388B89}"/>
              </a:ext>
            </a:extLst>
          </p:cNvPr>
          <p:cNvSpPr/>
          <p:nvPr/>
        </p:nvSpPr>
        <p:spPr bwMode="auto">
          <a:xfrm>
            <a:off x="5211420" y="4599399"/>
            <a:ext cx="155304" cy="353601"/>
          </a:xfrm>
          <a:prstGeom prst="rect">
            <a:avLst/>
          </a:prstGeom>
          <a:solidFill>
            <a:srgbClr val="DC7800"/>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ctr" anchorCtr="0" compatLnSpc="1">
            <a:prstTxWarp prst="textNoShape">
              <a:avLst/>
            </a:prstTxWarp>
          </a:bodyPr>
          <a:lstStyle/>
          <a:p>
            <a:pPr algn="ctr">
              <a:lnSpc>
                <a:spcPct val="100000"/>
              </a:lnSpc>
            </a:pPr>
            <a:r>
              <a:rPr lang="en-US" sz="500">
                <a:cs typeface="Arial" charset="0"/>
              </a:rPr>
              <a:t>Run</a:t>
            </a:r>
          </a:p>
          <a:p>
            <a:pPr algn="ctr">
              <a:lnSpc>
                <a:spcPct val="100000"/>
              </a:lnSpc>
            </a:pPr>
            <a:r>
              <a:rPr lang="en-US" sz="500">
                <a:cs typeface="Arial" charset="0"/>
              </a:rPr>
              <a:t>Trial</a:t>
            </a:r>
          </a:p>
          <a:p>
            <a:pPr algn="ctr">
              <a:lnSpc>
                <a:spcPct val="100000"/>
              </a:lnSpc>
            </a:pPr>
            <a:r>
              <a:rPr lang="en-US" sz="500">
                <a:cs typeface="Arial" charset="0"/>
              </a:rPr>
              <a:t>Bal</a:t>
            </a:r>
          </a:p>
        </p:txBody>
      </p:sp>
      <p:sp>
        <p:nvSpPr>
          <p:cNvPr id="262" name="Rechteck 192">
            <a:extLst>
              <a:ext uri="{FF2B5EF4-FFF2-40B4-BE49-F238E27FC236}">
                <a16:creationId xmlns:a16="http://schemas.microsoft.com/office/drawing/2014/main" id="{9DF5ADF3-9FE1-1581-8971-3911181DFF95}"/>
              </a:ext>
            </a:extLst>
          </p:cNvPr>
          <p:cNvSpPr/>
          <p:nvPr/>
        </p:nvSpPr>
        <p:spPr bwMode="auto">
          <a:xfrm>
            <a:off x="6383777" y="4065606"/>
            <a:ext cx="764642" cy="260159"/>
          </a:xfrm>
          <a:prstGeom prst="rect">
            <a:avLst/>
          </a:prstGeom>
          <a:solidFill>
            <a:schemeClr val="accent1"/>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ctr" anchorCtr="0" compatLnSpc="1">
            <a:prstTxWarp prst="textNoShape">
              <a:avLst/>
            </a:prstTxWarp>
          </a:bodyPr>
          <a:lstStyle/>
          <a:p>
            <a:pPr algn="ctr">
              <a:lnSpc>
                <a:spcPct val="100000"/>
              </a:lnSpc>
            </a:pPr>
            <a:r>
              <a:rPr lang="en-US" sz="600">
                <a:solidFill>
                  <a:srgbClr val="FFFFFF"/>
                </a:solidFill>
                <a:cs typeface="Arial" charset="0"/>
              </a:rPr>
              <a:t>Start Sat IF (Prio 2) </a:t>
            </a:r>
          </a:p>
          <a:p>
            <a:pPr algn="ctr">
              <a:lnSpc>
                <a:spcPct val="100000"/>
              </a:lnSpc>
            </a:pPr>
            <a:r>
              <a:rPr lang="en-US" sz="600">
                <a:solidFill>
                  <a:srgbClr val="FFFFFF"/>
                </a:solidFill>
                <a:cs typeface="Arial" charset="0"/>
              </a:rPr>
              <a:t>incl. BIZ Testing</a:t>
            </a:r>
          </a:p>
        </p:txBody>
      </p:sp>
      <p:grpSp>
        <p:nvGrpSpPr>
          <p:cNvPr id="19" name="Group 18">
            <a:extLst>
              <a:ext uri="{FF2B5EF4-FFF2-40B4-BE49-F238E27FC236}">
                <a16:creationId xmlns:a16="http://schemas.microsoft.com/office/drawing/2014/main" id="{72DF314A-C7A7-E275-A9CA-4D629FB2EB22}"/>
              </a:ext>
            </a:extLst>
          </p:cNvPr>
          <p:cNvGrpSpPr/>
          <p:nvPr/>
        </p:nvGrpSpPr>
        <p:grpSpPr>
          <a:xfrm>
            <a:off x="3623427" y="6619671"/>
            <a:ext cx="567573" cy="120886"/>
            <a:chOff x="3018349" y="6619734"/>
            <a:chExt cx="567573" cy="120886"/>
          </a:xfrm>
        </p:grpSpPr>
        <p:sp>
          <p:nvSpPr>
            <p:cNvPr id="202" name="Rechteck 117">
              <a:extLst>
                <a:ext uri="{FF2B5EF4-FFF2-40B4-BE49-F238E27FC236}">
                  <a16:creationId xmlns:a16="http://schemas.microsoft.com/office/drawing/2014/main" id="{900B205B-0945-5A5A-4B72-34D89D520EEE}"/>
                </a:ext>
              </a:extLst>
            </p:cNvPr>
            <p:cNvSpPr/>
            <p:nvPr/>
          </p:nvSpPr>
          <p:spPr bwMode="auto">
            <a:xfrm>
              <a:off x="3360157" y="6619734"/>
              <a:ext cx="225765" cy="120886"/>
            </a:xfrm>
            <a:prstGeom prst="rect">
              <a:avLst/>
            </a:prstGeom>
            <a:solidFill>
              <a:srgbClr val="7030A0"/>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700" b="0" i="0" u="none" strike="noStrike" kern="1200" cap="none" spc="0" normalizeH="0" baseline="0">
                  <a:ln>
                    <a:noFill/>
                  </a:ln>
                  <a:solidFill>
                    <a:srgbClr val="FFFFFF"/>
                  </a:solidFill>
                  <a:effectLst/>
                  <a:uLnTx/>
                  <a:uFillTx/>
                  <a:latin typeface="LindeDaxPowerPoint" pitchFamily="34" charset="0"/>
                  <a:ea typeface="+mn-ea"/>
                  <a:cs typeface="Arial" charset="0"/>
                </a:rPr>
                <a:t>SNP</a:t>
              </a:r>
            </a:p>
          </p:txBody>
        </p:sp>
        <p:sp>
          <p:nvSpPr>
            <p:cNvPr id="217" name="Rechteck 117">
              <a:extLst>
                <a:ext uri="{FF2B5EF4-FFF2-40B4-BE49-F238E27FC236}">
                  <a16:creationId xmlns:a16="http://schemas.microsoft.com/office/drawing/2014/main" id="{33283142-8438-860C-5453-4CDE7CB42710}"/>
                </a:ext>
              </a:extLst>
            </p:cNvPr>
            <p:cNvSpPr/>
            <p:nvPr/>
          </p:nvSpPr>
          <p:spPr bwMode="auto">
            <a:xfrm>
              <a:off x="3018349" y="6619734"/>
              <a:ext cx="340055" cy="120886"/>
            </a:xfrm>
            <a:prstGeom prst="rect">
              <a:avLst/>
            </a:prstGeom>
            <a:solidFill>
              <a:srgbClr val="D6BBEB"/>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ctr" anchorCtr="0" compatLnSpc="1">
              <a:prstTxWarp prst="textNoShape">
                <a:avLst/>
              </a:prstTxWarp>
            </a:bodyPr>
            <a:lstStyle/>
            <a:p>
              <a:pPr algn="ctr">
                <a:lnSpc>
                  <a:spcPct val="100000"/>
                </a:lnSpc>
              </a:pPr>
              <a:r>
                <a:rPr lang="en-US" sz="600">
                  <a:cs typeface="Arial" charset="0"/>
                </a:rPr>
                <a:t>Accenture</a:t>
              </a:r>
            </a:p>
          </p:txBody>
        </p:sp>
      </p:grpSp>
      <p:sp>
        <p:nvSpPr>
          <p:cNvPr id="211" name="Rechteck 171">
            <a:extLst>
              <a:ext uri="{FF2B5EF4-FFF2-40B4-BE49-F238E27FC236}">
                <a16:creationId xmlns:a16="http://schemas.microsoft.com/office/drawing/2014/main" id="{5F984485-3580-8718-A860-CA06D3FC3D59}"/>
              </a:ext>
            </a:extLst>
          </p:cNvPr>
          <p:cNvSpPr/>
          <p:nvPr/>
        </p:nvSpPr>
        <p:spPr bwMode="auto">
          <a:xfrm>
            <a:off x="5366724" y="4222768"/>
            <a:ext cx="420094" cy="273032"/>
          </a:xfrm>
          <a:prstGeom prst="rect">
            <a:avLst/>
          </a:prstGeom>
          <a:solidFill>
            <a:schemeClr val="accent1"/>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ctr" anchorCtr="0" compatLnSpc="1">
            <a:prstTxWarp prst="textNoShape">
              <a:avLst/>
            </a:prstTxWarp>
          </a:bodyPr>
          <a:lstStyle/>
          <a:p>
            <a:pPr algn="ctr">
              <a:lnSpc>
                <a:spcPct val="100000"/>
              </a:lnSpc>
            </a:pPr>
            <a:r>
              <a:rPr lang="en-US" sz="600">
                <a:solidFill>
                  <a:srgbClr val="FFFFFF"/>
                </a:solidFill>
                <a:cs typeface="Arial" charset="0"/>
              </a:rPr>
              <a:t>P2A Post</a:t>
            </a:r>
          </a:p>
          <a:p>
            <a:pPr algn="ctr">
              <a:lnSpc>
                <a:spcPct val="100000"/>
              </a:lnSpc>
            </a:pPr>
            <a:r>
              <a:rPr lang="en-US" sz="600">
                <a:solidFill>
                  <a:srgbClr val="FFFFFF"/>
                </a:solidFill>
                <a:cs typeface="Arial" charset="0"/>
              </a:rPr>
              <a:t>(3.15 </a:t>
            </a:r>
            <a:r>
              <a:rPr lang="en-US" sz="600" err="1">
                <a:solidFill>
                  <a:srgbClr val="FFFFFF"/>
                </a:solidFill>
                <a:cs typeface="Arial" charset="0"/>
              </a:rPr>
              <a:t>hrs</a:t>
            </a:r>
            <a:r>
              <a:rPr lang="en-US" sz="600">
                <a:solidFill>
                  <a:srgbClr val="FFFFFF"/>
                </a:solidFill>
                <a:cs typeface="Arial" charset="0"/>
              </a:rPr>
              <a:t>)</a:t>
            </a:r>
          </a:p>
        </p:txBody>
      </p:sp>
      <p:cxnSp>
        <p:nvCxnSpPr>
          <p:cNvPr id="281" name="Straight Arrow Connector 280">
            <a:extLst>
              <a:ext uri="{FF2B5EF4-FFF2-40B4-BE49-F238E27FC236}">
                <a16:creationId xmlns:a16="http://schemas.microsoft.com/office/drawing/2014/main" id="{F081E19A-C431-6069-DB5F-BACA90B96ADD}"/>
              </a:ext>
            </a:extLst>
          </p:cNvPr>
          <p:cNvCxnSpPr>
            <a:cxnSpLocks/>
            <a:stCxn id="211" idx="3"/>
            <a:endCxn id="131" idx="1"/>
          </p:cNvCxnSpPr>
          <p:nvPr/>
        </p:nvCxnSpPr>
        <p:spPr bwMode="auto">
          <a:xfrm flipH="1">
            <a:off x="5778116" y="4359284"/>
            <a:ext cx="8702" cy="400253"/>
          </a:xfrm>
          <a:prstGeom prst="straightConnector1">
            <a:avLst/>
          </a:prstGeom>
          <a:solidFill>
            <a:schemeClr val="bg1"/>
          </a:solidFill>
          <a:ln w="635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1" name="Rechteck 107">
            <a:extLst>
              <a:ext uri="{FF2B5EF4-FFF2-40B4-BE49-F238E27FC236}">
                <a16:creationId xmlns:a16="http://schemas.microsoft.com/office/drawing/2014/main" id="{2434DE63-5A80-7846-615B-7678A44E1C81}"/>
              </a:ext>
            </a:extLst>
          </p:cNvPr>
          <p:cNvSpPr/>
          <p:nvPr/>
        </p:nvSpPr>
        <p:spPr bwMode="auto">
          <a:xfrm>
            <a:off x="2027378" y="4181512"/>
            <a:ext cx="484066" cy="225646"/>
          </a:xfrm>
          <a:prstGeom prst="rect">
            <a:avLst/>
          </a:prstGeom>
          <a:solidFill>
            <a:srgbClr val="7030A0"/>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ctr" anchorCtr="0" compatLnSpc="1">
            <a:prstTxWarp prst="textNoShape">
              <a:avLst/>
            </a:prstTxWarp>
          </a:bodyPr>
          <a:lstStyle/>
          <a:p>
            <a:pPr algn="ctr">
              <a:lnSpc>
                <a:spcPct val="100000"/>
              </a:lnSpc>
            </a:pPr>
            <a:r>
              <a:rPr lang="en-US" sz="600">
                <a:solidFill>
                  <a:srgbClr val="FFFFFF"/>
                </a:solidFill>
                <a:cs typeface="Arial" charset="0"/>
              </a:rPr>
              <a:t>Import </a:t>
            </a:r>
          </a:p>
          <a:p>
            <a:pPr algn="ctr">
              <a:lnSpc>
                <a:spcPct val="100000"/>
              </a:lnSpc>
            </a:pPr>
            <a:r>
              <a:rPr lang="en-US" sz="600">
                <a:solidFill>
                  <a:srgbClr val="FFFFFF"/>
                </a:solidFill>
                <a:cs typeface="Arial" charset="0"/>
              </a:rPr>
              <a:t>(4hrs)</a:t>
            </a:r>
          </a:p>
        </p:txBody>
      </p:sp>
      <p:cxnSp>
        <p:nvCxnSpPr>
          <p:cNvPr id="240" name="Connector: Elbow 239">
            <a:extLst>
              <a:ext uri="{FF2B5EF4-FFF2-40B4-BE49-F238E27FC236}">
                <a16:creationId xmlns:a16="http://schemas.microsoft.com/office/drawing/2014/main" id="{243936F9-AC43-D31F-B7F9-336703C929C0}"/>
              </a:ext>
            </a:extLst>
          </p:cNvPr>
          <p:cNvCxnSpPr>
            <a:cxnSpLocks/>
            <a:stCxn id="20" idx="3"/>
            <a:endCxn id="21" idx="1"/>
          </p:cNvCxnSpPr>
          <p:nvPr/>
        </p:nvCxnSpPr>
        <p:spPr bwMode="auto">
          <a:xfrm>
            <a:off x="2022911" y="3752632"/>
            <a:ext cx="4467" cy="541703"/>
          </a:xfrm>
          <a:prstGeom prst="bentConnector3">
            <a:avLst>
              <a:gd name="adj1" fmla="val 50000"/>
            </a:avLst>
          </a:prstGeom>
          <a:solidFill>
            <a:schemeClr val="bg1"/>
          </a:solidFill>
          <a:ln w="635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 name="TextBox 11">
            <a:extLst>
              <a:ext uri="{FF2B5EF4-FFF2-40B4-BE49-F238E27FC236}">
                <a16:creationId xmlns:a16="http://schemas.microsoft.com/office/drawing/2014/main" id="{90E398AE-E367-5199-696F-A2F58A581541}"/>
              </a:ext>
            </a:extLst>
          </p:cNvPr>
          <p:cNvSpPr txBox="1"/>
          <p:nvPr/>
        </p:nvSpPr>
        <p:spPr>
          <a:xfrm>
            <a:off x="7315200" y="6597305"/>
            <a:ext cx="1412566" cy="185692"/>
          </a:xfrm>
          <a:prstGeom prst="rect">
            <a:avLst/>
          </a:prstGeom>
          <a:noFill/>
        </p:spPr>
        <p:txBody>
          <a:bodyPr wrap="none" rtlCol="0" anchor="ctr">
            <a:spAutoFit/>
          </a:bodyPr>
          <a:lstStyle/>
          <a:p>
            <a:r>
              <a:rPr lang="en-US" sz="600"/>
              <a:t>*2 hours block ends by indicated time</a:t>
            </a:r>
          </a:p>
        </p:txBody>
      </p:sp>
      <p:sp>
        <p:nvSpPr>
          <p:cNvPr id="222" name="Rechteck 189">
            <a:extLst>
              <a:ext uri="{FF2B5EF4-FFF2-40B4-BE49-F238E27FC236}">
                <a16:creationId xmlns:a16="http://schemas.microsoft.com/office/drawing/2014/main" id="{CB45B590-028B-C19A-9679-CCB8BDB16F32}"/>
              </a:ext>
            </a:extLst>
          </p:cNvPr>
          <p:cNvSpPr/>
          <p:nvPr/>
        </p:nvSpPr>
        <p:spPr bwMode="auto">
          <a:xfrm>
            <a:off x="3856972" y="4193954"/>
            <a:ext cx="490869" cy="225646"/>
          </a:xfrm>
          <a:prstGeom prst="rect">
            <a:avLst/>
          </a:prstGeom>
          <a:solidFill>
            <a:schemeClr val="accent1"/>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ctr" anchorCtr="0" compatLnSpc="1">
            <a:prstTxWarp prst="textNoShape">
              <a:avLst/>
            </a:prstTxWarp>
          </a:bodyPr>
          <a:lstStyle/>
          <a:p>
            <a:pPr algn="ctr">
              <a:lnSpc>
                <a:spcPct val="100000"/>
              </a:lnSpc>
            </a:pPr>
            <a:r>
              <a:rPr lang="en-US" sz="600">
                <a:solidFill>
                  <a:srgbClr val="FFFFFF"/>
                </a:solidFill>
                <a:cs typeface="Arial" charset="0"/>
              </a:rPr>
              <a:t>SDT Health</a:t>
            </a:r>
          </a:p>
          <a:p>
            <a:pPr algn="ctr">
              <a:lnSpc>
                <a:spcPct val="100000"/>
              </a:lnSpc>
            </a:pPr>
            <a:r>
              <a:rPr lang="en-US" sz="600">
                <a:solidFill>
                  <a:srgbClr val="FFFFFF"/>
                </a:solidFill>
                <a:cs typeface="Arial" charset="0"/>
              </a:rPr>
              <a:t>Check</a:t>
            </a:r>
          </a:p>
        </p:txBody>
      </p:sp>
      <p:sp>
        <p:nvSpPr>
          <p:cNvPr id="226" name="Rechteck 189">
            <a:extLst>
              <a:ext uri="{FF2B5EF4-FFF2-40B4-BE49-F238E27FC236}">
                <a16:creationId xmlns:a16="http://schemas.microsoft.com/office/drawing/2014/main" id="{CC6F9342-0EE8-D8CC-3225-5E325E1FE7B8}"/>
              </a:ext>
            </a:extLst>
          </p:cNvPr>
          <p:cNvSpPr/>
          <p:nvPr/>
        </p:nvSpPr>
        <p:spPr bwMode="auto">
          <a:xfrm>
            <a:off x="4728607" y="3640134"/>
            <a:ext cx="487961" cy="225646"/>
          </a:xfrm>
          <a:prstGeom prst="rect">
            <a:avLst/>
          </a:prstGeom>
          <a:solidFill>
            <a:schemeClr val="accent1"/>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ctr" anchorCtr="0" compatLnSpc="1">
            <a:prstTxWarp prst="textNoShape">
              <a:avLst/>
            </a:prstTxWarp>
          </a:bodyPr>
          <a:lstStyle/>
          <a:p>
            <a:pPr algn="ctr">
              <a:lnSpc>
                <a:spcPct val="100000"/>
              </a:lnSpc>
            </a:pPr>
            <a:r>
              <a:rPr lang="en-US" sz="600">
                <a:solidFill>
                  <a:srgbClr val="FFFFFF"/>
                </a:solidFill>
                <a:cs typeface="Arial" charset="0"/>
              </a:rPr>
              <a:t>Review </a:t>
            </a:r>
          </a:p>
          <a:p>
            <a:pPr algn="ctr">
              <a:lnSpc>
                <a:spcPct val="100000"/>
              </a:lnSpc>
            </a:pPr>
            <a:r>
              <a:rPr lang="en-US" sz="600">
                <a:solidFill>
                  <a:srgbClr val="FFFFFF"/>
                </a:solidFill>
                <a:cs typeface="Arial" charset="0"/>
              </a:rPr>
              <a:t>Technical Doc</a:t>
            </a:r>
          </a:p>
        </p:txBody>
      </p:sp>
      <p:sp>
        <p:nvSpPr>
          <p:cNvPr id="261" name="Rechteck 189">
            <a:extLst>
              <a:ext uri="{FF2B5EF4-FFF2-40B4-BE49-F238E27FC236}">
                <a16:creationId xmlns:a16="http://schemas.microsoft.com/office/drawing/2014/main" id="{EE16763B-79C3-AC80-C1FE-C2891D57F057}"/>
              </a:ext>
            </a:extLst>
          </p:cNvPr>
          <p:cNvSpPr/>
          <p:nvPr/>
        </p:nvSpPr>
        <p:spPr bwMode="auto">
          <a:xfrm>
            <a:off x="4721518" y="5108354"/>
            <a:ext cx="226497" cy="217254"/>
          </a:xfrm>
          <a:prstGeom prst="rect">
            <a:avLst/>
          </a:prstGeom>
          <a:solidFill>
            <a:schemeClr val="tx2"/>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ctr" anchorCtr="0" compatLnSpc="1">
            <a:prstTxWarp prst="textNoShape">
              <a:avLst/>
            </a:prstTxWarp>
          </a:bodyPr>
          <a:lstStyle/>
          <a:p>
            <a:pPr algn="ctr">
              <a:lnSpc>
                <a:spcPct val="100000"/>
              </a:lnSpc>
            </a:pPr>
            <a:r>
              <a:rPr lang="en-US" sz="500">
                <a:solidFill>
                  <a:schemeClr val="bg1"/>
                </a:solidFill>
                <a:cs typeface="Arial" charset="0"/>
              </a:rPr>
              <a:t>Review</a:t>
            </a:r>
          </a:p>
          <a:p>
            <a:pPr algn="ctr">
              <a:lnSpc>
                <a:spcPct val="100000"/>
              </a:lnSpc>
            </a:pPr>
            <a:r>
              <a:rPr lang="en-US" sz="500">
                <a:solidFill>
                  <a:schemeClr val="bg1"/>
                </a:solidFill>
                <a:cs typeface="Arial" charset="0"/>
              </a:rPr>
              <a:t>B2</a:t>
            </a:r>
          </a:p>
          <a:p>
            <a:pPr algn="ctr">
              <a:lnSpc>
                <a:spcPct val="100000"/>
              </a:lnSpc>
            </a:pPr>
            <a:r>
              <a:rPr lang="en-US" sz="500">
                <a:solidFill>
                  <a:schemeClr val="bg1"/>
                </a:solidFill>
                <a:cs typeface="Arial" charset="0"/>
              </a:rPr>
              <a:t>FICO,MM</a:t>
            </a:r>
          </a:p>
        </p:txBody>
      </p:sp>
      <p:sp>
        <p:nvSpPr>
          <p:cNvPr id="271" name="Textfeld 117">
            <a:extLst>
              <a:ext uri="{FF2B5EF4-FFF2-40B4-BE49-F238E27FC236}">
                <a16:creationId xmlns:a16="http://schemas.microsoft.com/office/drawing/2014/main" id="{036E5512-ECC9-8373-79AC-7D8139B8EE73}"/>
              </a:ext>
            </a:extLst>
          </p:cNvPr>
          <p:cNvSpPr txBox="1"/>
          <p:nvPr/>
        </p:nvSpPr>
        <p:spPr>
          <a:xfrm>
            <a:off x="1042218" y="2052865"/>
            <a:ext cx="494046" cy="307777"/>
          </a:xfrm>
          <a:prstGeom prst="rect">
            <a:avLst/>
          </a:prstGeom>
          <a:noFill/>
        </p:spPr>
        <p:txBody>
          <a:bodyPr wrap="none" rtlCol="0" anchor="ctr">
            <a:spAutoFit/>
          </a:bodyPr>
          <a:lstStyle/>
          <a:p>
            <a:r>
              <a:rPr lang="en-US" sz="700"/>
              <a:t>EST 6pm</a:t>
            </a:r>
          </a:p>
          <a:p>
            <a:r>
              <a:rPr lang="en-US" sz="700"/>
              <a:t>CET 1am</a:t>
            </a:r>
          </a:p>
        </p:txBody>
      </p:sp>
      <p:sp>
        <p:nvSpPr>
          <p:cNvPr id="96" name="Rectangle 17">
            <a:extLst>
              <a:ext uri="{FF2B5EF4-FFF2-40B4-BE49-F238E27FC236}">
                <a16:creationId xmlns:a16="http://schemas.microsoft.com/office/drawing/2014/main" id="{C7A65B2E-7746-3F06-ECE3-62976E6187AE}"/>
              </a:ext>
            </a:extLst>
          </p:cNvPr>
          <p:cNvSpPr>
            <a:spLocks noChangeArrowheads="1"/>
          </p:cNvSpPr>
          <p:nvPr/>
        </p:nvSpPr>
        <p:spPr bwMode="auto">
          <a:xfrm>
            <a:off x="5184730" y="1860627"/>
            <a:ext cx="232164" cy="185314"/>
          </a:xfrm>
          <a:prstGeom prst="rect">
            <a:avLst/>
          </a:prstGeom>
          <a:solidFill>
            <a:schemeClr val="tx2">
              <a:lumMod val="20000"/>
              <a:lumOff val="80000"/>
            </a:schemeClr>
          </a:solidFill>
          <a:ln w="12700">
            <a:solidFill>
              <a:schemeClr val="bg1"/>
            </a:solidFill>
            <a:miter lim="800000"/>
            <a:headEnd/>
            <a:tailEnd/>
          </a:ln>
          <a:effectLst/>
        </p:spPr>
        <p:txBody>
          <a:bodyPr wrap="none" lIns="10" tIns="4" rIns="10" bIns="4" anchor="ctr"/>
          <a:lstStyle>
            <a:lvl1pPr defTabSz="839788">
              <a:defRPr sz="2400">
                <a:solidFill>
                  <a:schemeClr val="tx1"/>
                </a:solidFill>
                <a:latin typeface="LindeDaxPowerPoint" panose="020B0500000000020000" pitchFamily="34" charset="0"/>
              </a:defRPr>
            </a:lvl1pPr>
            <a:lvl2pPr marL="420688" defTabSz="839788">
              <a:defRPr sz="2400">
                <a:solidFill>
                  <a:schemeClr val="tx1"/>
                </a:solidFill>
                <a:latin typeface="LindeDaxPowerPoint" panose="020B0500000000020000" pitchFamily="34" charset="0"/>
              </a:defRPr>
            </a:lvl2pPr>
            <a:lvl3pPr marL="839788" defTabSz="839788">
              <a:defRPr sz="2400">
                <a:solidFill>
                  <a:schemeClr val="tx1"/>
                </a:solidFill>
                <a:latin typeface="LindeDaxPowerPoint" panose="020B0500000000020000" pitchFamily="34" charset="0"/>
              </a:defRPr>
            </a:lvl3pPr>
            <a:lvl4pPr marL="1258888" defTabSz="839788">
              <a:defRPr sz="2400">
                <a:solidFill>
                  <a:schemeClr val="tx1"/>
                </a:solidFill>
                <a:latin typeface="LindeDaxPowerPoint" panose="020B0500000000020000" pitchFamily="34" charset="0"/>
              </a:defRPr>
            </a:lvl4pPr>
            <a:lvl5pPr marL="1679575" defTabSz="839788">
              <a:defRPr sz="2400">
                <a:solidFill>
                  <a:schemeClr val="tx1"/>
                </a:solidFill>
                <a:latin typeface="LindeDaxPowerPoint" panose="020B0500000000020000" pitchFamily="34" charset="0"/>
              </a:defRPr>
            </a:lvl5pPr>
            <a:lvl6pPr marL="2136775" defTabSz="839788" fontAlgn="base">
              <a:spcBef>
                <a:spcPct val="0"/>
              </a:spcBef>
              <a:spcAft>
                <a:spcPct val="0"/>
              </a:spcAft>
              <a:defRPr sz="2400">
                <a:solidFill>
                  <a:schemeClr val="tx1"/>
                </a:solidFill>
                <a:latin typeface="LindeDaxPowerPoint" panose="020B0500000000020000" pitchFamily="34" charset="0"/>
              </a:defRPr>
            </a:lvl6pPr>
            <a:lvl7pPr marL="2593975" defTabSz="839788" fontAlgn="base">
              <a:spcBef>
                <a:spcPct val="0"/>
              </a:spcBef>
              <a:spcAft>
                <a:spcPct val="0"/>
              </a:spcAft>
              <a:defRPr sz="2400">
                <a:solidFill>
                  <a:schemeClr val="tx1"/>
                </a:solidFill>
                <a:latin typeface="LindeDaxPowerPoint" panose="020B0500000000020000" pitchFamily="34" charset="0"/>
              </a:defRPr>
            </a:lvl7pPr>
            <a:lvl8pPr marL="3051175" defTabSz="839788" fontAlgn="base">
              <a:spcBef>
                <a:spcPct val="0"/>
              </a:spcBef>
              <a:spcAft>
                <a:spcPct val="0"/>
              </a:spcAft>
              <a:defRPr sz="2400">
                <a:solidFill>
                  <a:schemeClr val="tx1"/>
                </a:solidFill>
                <a:latin typeface="LindeDaxPowerPoint" panose="020B0500000000020000" pitchFamily="34" charset="0"/>
              </a:defRPr>
            </a:lvl8pPr>
            <a:lvl9pPr marL="3508375" defTabSz="839788" fontAlgn="base">
              <a:spcBef>
                <a:spcPct val="0"/>
              </a:spcBef>
              <a:spcAft>
                <a:spcPct val="0"/>
              </a:spcAft>
              <a:defRPr sz="2400">
                <a:solidFill>
                  <a:schemeClr val="tx1"/>
                </a:solidFill>
                <a:latin typeface="LindeDaxPowerPoint" panose="020B0500000000020000" pitchFamily="34" charset="0"/>
              </a:defRPr>
            </a:lvl9pPr>
          </a:lstStyle>
          <a:p>
            <a:pPr algn="ctr" eaLnBrk="0" hangingPunct="0">
              <a:lnSpc>
                <a:spcPct val="100000"/>
              </a:lnSpc>
            </a:pPr>
            <a:r>
              <a:rPr lang="en-US" altLang="en-US" sz="700" b="0">
                <a:latin typeface="+mn-lt"/>
              </a:rPr>
              <a:t>11</a:t>
            </a:r>
          </a:p>
        </p:txBody>
      </p:sp>
      <p:sp>
        <p:nvSpPr>
          <p:cNvPr id="98" name="Rectangle 17">
            <a:extLst>
              <a:ext uri="{FF2B5EF4-FFF2-40B4-BE49-F238E27FC236}">
                <a16:creationId xmlns:a16="http://schemas.microsoft.com/office/drawing/2014/main" id="{2955CDA4-5EE3-E04B-B546-B01CC92EADD0}"/>
              </a:ext>
            </a:extLst>
          </p:cNvPr>
          <p:cNvSpPr>
            <a:spLocks noChangeArrowheads="1"/>
          </p:cNvSpPr>
          <p:nvPr/>
        </p:nvSpPr>
        <p:spPr bwMode="auto">
          <a:xfrm>
            <a:off x="5425632" y="1860627"/>
            <a:ext cx="232164" cy="185314"/>
          </a:xfrm>
          <a:prstGeom prst="rect">
            <a:avLst/>
          </a:prstGeom>
          <a:solidFill>
            <a:schemeClr val="tx2">
              <a:lumMod val="20000"/>
              <a:lumOff val="80000"/>
            </a:schemeClr>
          </a:solidFill>
          <a:ln w="12700">
            <a:solidFill>
              <a:schemeClr val="bg1"/>
            </a:solidFill>
            <a:miter lim="800000"/>
            <a:headEnd/>
            <a:tailEnd/>
          </a:ln>
          <a:effectLst/>
        </p:spPr>
        <p:txBody>
          <a:bodyPr wrap="none" lIns="10" tIns="4" rIns="10" bIns="4" anchor="ctr"/>
          <a:lstStyle>
            <a:lvl1pPr defTabSz="839788">
              <a:defRPr sz="2400">
                <a:solidFill>
                  <a:schemeClr val="tx1"/>
                </a:solidFill>
                <a:latin typeface="LindeDaxPowerPoint" panose="020B0500000000020000" pitchFamily="34" charset="0"/>
              </a:defRPr>
            </a:lvl1pPr>
            <a:lvl2pPr marL="420688" defTabSz="839788">
              <a:defRPr sz="2400">
                <a:solidFill>
                  <a:schemeClr val="tx1"/>
                </a:solidFill>
                <a:latin typeface="LindeDaxPowerPoint" panose="020B0500000000020000" pitchFamily="34" charset="0"/>
              </a:defRPr>
            </a:lvl2pPr>
            <a:lvl3pPr marL="839788" defTabSz="839788">
              <a:defRPr sz="2400">
                <a:solidFill>
                  <a:schemeClr val="tx1"/>
                </a:solidFill>
                <a:latin typeface="LindeDaxPowerPoint" panose="020B0500000000020000" pitchFamily="34" charset="0"/>
              </a:defRPr>
            </a:lvl3pPr>
            <a:lvl4pPr marL="1258888" defTabSz="839788">
              <a:defRPr sz="2400">
                <a:solidFill>
                  <a:schemeClr val="tx1"/>
                </a:solidFill>
                <a:latin typeface="LindeDaxPowerPoint" panose="020B0500000000020000" pitchFamily="34" charset="0"/>
              </a:defRPr>
            </a:lvl4pPr>
            <a:lvl5pPr marL="1679575" defTabSz="839788">
              <a:defRPr sz="2400">
                <a:solidFill>
                  <a:schemeClr val="tx1"/>
                </a:solidFill>
                <a:latin typeface="LindeDaxPowerPoint" panose="020B0500000000020000" pitchFamily="34" charset="0"/>
              </a:defRPr>
            </a:lvl5pPr>
            <a:lvl6pPr marL="2136775" defTabSz="839788" fontAlgn="base">
              <a:spcBef>
                <a:spcPct val="0"/>
              </a:spcBef>
              <a:spcAft>
                <a:spcPct val="0"/>
              </a:spcAft>
              <a:defRPr sz="2400">
                <a:solidFill>
                  <a:schemeClr val="tx1"/>
                </a:solidFill>
                <a:latin typeface="LindeDaxPowerPoint" panose="020B0500000000020000" pitchFamily="34" charset="0"/>
              </a:defRPr>
            </a:lvl6pPr>
            <a:lvl7pPr marL="2593975" defTabSz="839788" fontAlgn="base">
              <a:spcBef>
                <a:spcPct val="0"/>
              </a:spcBef>
              <a:spcAft>
                <a:spcPct val="0"/>
              </a:spcAft>
              <a:defRPr sz="2400">
                <a:solidFill>
                  <a:schemeClr val="tx1"/>
                </a:solidFill>
                <a:latin typeface="LindeDaxPowerPoint" panose="020B0500000000020000" pitchFamily="34" charset="0"/>
              </a:defRPr>
            </a:lvl7pPr>
            <a:lvl8pPr marL="3051175" defTabSz="839788" fontAlgn="base">
              <a:spcBef>
                <a:spcPct val="0"/>
              </a:spcBef>
              <a:spcAft>
                <a:spcPct val="0"/>
              </a:spcAft>
              <a:defRPr sz="2400">
                <a:solidFill>
                  <a:schemeClr val="tx1"/>
                </a:solidFill>
                <a:latin typeface="LindeDaxPowerPoint" panose="020B0500000000020000" pitchFamily="34" charset="0"/>
              </a:defRPr>
            </a:lvl8pPr>
            <a:lvl9pPr marL="3508375" defTabSz="839788" fontAlgn="base">
              <a:spcBef>
                <a:spcPct val="0"/>
              </a:spcBef>
              <a:spcAft>
                <a:spcPct val="0"/>
              </a:spcAft>
              <a:defRPr sz="2400">
                <a:solidFill>
                  <a:schemeClr val="tx1"/>
                </a:solidFill>
                <a:latin typeface="LindeDaxPowerPoint" panose="020B0500000000020000" pitchFamily="34" charset="0"/>
              </a:defRPr>
            </a:lvl9pPr>
          </a:lstStyle>
          <a:p>
            <a:pPr algn="ctr" eaLnBrk="0" hangingPunct="0">
              <a:lnSpc>
                <a:spcPct val="100000"/>
              </a:lnSpc>
            </a:pPr>
            <a:r>
              <a:rPr lang="en-US" altLang="en-US" sz="700">
                <a:latin typeface="+mn-lt"/>
              </a:rPr>
              <a:t>13</a:t>
            </a:r>
            <a:endParaRPr lang="en-US" altLang="en-US" sz="700" b="0">
              <a:latin typeface="+mn-lt"/>
            </a:endParaRPr>
          </a:p>
        </p:txBody>
      </p:sp>
      <p:sp>
        <p:nvSpPr>
          <p:cNvPr id="103" name="Rectangle 17">
            <a:extLst>
              <a:ext uri="{FF2B5EF4-FFF2-40B4-BE49-F238E27FC236}">
                <a16:creationId xmlns:a16="http://schemas.microsoft.com/office/drawing/2014/main" id="{BB5D3231-7126-966C-9622-03D70304CE42}"/>
              </a:ext>
            </a:extLst>
          </p:cNvPr>
          <p:cNvSpPr>
            <a:spLocks noChangeArrowheads="1"/>
          </p:cNvSpPr>
          <p:nvPr/>
        </p:nvSpPr>
        <p:spPr bwMode="auto">
          <a:xfrm>
            <a:off x="5668748" y="1860627"/>
            <a:ext cx="232164" cy="185314"/>
          </a:xfrm>
          <a:prstGeom prst="rect">
            <a:avLst/>
          </a:prstGeom>
          <a:solidFill>
            <a:schemeClr val="tx2">
              <a:lumMod val="20000"/>
              <a:lumOff val="80000"/>
            </a:schemeClr>
          </a:solidFill>
          <a:ln w="12700">
            <a:solidFill>
              <a:schemeClr val="bg1"/>
            </a:solidFill>
            <a:miter lim="800000"/>
            <a:headEnd/>
            <a:tailEnd/>
          </a:ln>
          <a:effectLst/>
        </p:spPr>
        <p:txBody>
          <a:bodyPr wrap="none" lIns="10" tIns="4" rIns="10" bIns="4" anchor="ctr"/>
          <a:lstStyle>
            <a:lvl1pPr defTabSz="839788">
              <a:defRPr sz="2400">
                <a:solidFill>
                  <a:schemeClr val="tx1"/>
                </a:solidFill>
                <a:latin typeface="LindeDaxPowerPoint" panose="020B0500000000020000" pitchFamily="34" charset="0"/>
              </a:defRPr>
            </a:lvl1pPr>
            <a:lvl2pPr marL="420688" defTabSz="839788">
              <a:defRPr sz="2400">
                <a:solidFill>
                  <a:schemeClr val="tx1"/>
                </a:solidFill>
                <a:latin typeface="LindeDaxPowerPoint" panose="020B0500000000020000" pitchFamily="34" charset="0"/>
              </a:defRPr>
            </a:lvl2pPr>
            <a:lvl3pPr marL="839788" defTabSz="839788">
              <a:defRPr sz="2400">
                <a:solidFill>
                  <a:schemeClr val="tx1"/>
                </a:solidFill>
                <a:latin typeface="LindeDaxPowerPoint" panose="020B0500000000020000" pitchFamily="34" charset="0"/>
              </a:defRPr>
            </a:lvl3pPr>
            <a:lvl4pPr marL="1258888" defTabSz="839788">
              <a:defRPr sz="2400">
                <a:solidFill>
                  <a:schemeClr val="tx1"/>
                </a:solidFill>
                <a:latin typeface="LindeDaxPowerPoint" panose="020B0500000000020000" pitchFamily="34" charset="0"/>
              </a:defRPr>
            </a:lvl4pPr>
            <a:lvl5pPr marL="1679575" defTabSz="839788">
              <a:defRPr sz="2400">
                <a:solidFill>
                  <a:schemeClr val="tx1"/>
                </a:solidFill>
                <a:latin typeface="LindeDaxPowerPoint" panose="020B0500000000020000" pitchFamily="34" charset="0"/>
              </a:defRPr>
            </a:lvl5pPr>
            <a:lvl6pPr marL="2136775" defTabSz="839788" fontAlgn="base">
              <a:spcBef>
                <a:spcPct val="0"/>
              </a:spcBef>
              <a:spcAft>
                <a:spcPct val="0"/>
              </a:spcAft>
              <a:defRPr sz="2400">
                <a:solidFill>
                  <a:schemeClr val="tx1"/>
                </a:solidFill>
                <a:latin typeface="LindeDaxPowerPoint" panose="020B0500000000020000" pitchFamily="34" charset="0"/>
              </a:defRPr>
            </a:lvl6pPr>
            <a:lvl7pPr marL="2593975" defTabSz="839788" fontAlgn="base">
              <a:spcBef>
                <a:spcPct val="0"/>
              </a:spcBef>
              <a:spcAft>
                <a:spcPct val="0"/>
              </a:spcAft>
              <a:defRPr sz="2400">
                <a:solidFill>
                  <a:schemeClr val="tx1"/>
                </a:solidFill>
                <a:latin typeface="LindeDaxPowerPoint" panose="020B0500000000020000" pitchFamily="34" charset="0"/>
              </a:defRPr>
            </a:lvl7pPr>
            <a:lvl8pPr marL="3051175" defTabSz="839788" fontAlgn="base">
              <a:spcBef>
                <a:spcPct val="0"/>
              </a:spcBef>
              <a:spcAft>
                <a:spcPct val="0"/>
              </a:spcAft>
              <a:defRPr sz="2400">
                <a:solidFill>
                  <a:schemeClr val="tx1"/>
                </a:solidFill>
                <a:latin typeface="LindeDaxPowerPoint" panose="020B0500000000020000" pitchFamily="34" charset="0"/>
              </a:defRPr>
            </a:lvl8pPr>
            <a:lvl9pPr marL="3508375" defTabSz="839788" fontAlgn="base">
              <a:spcBef>
                <a:spcPct val="0"/>
              </a:spcBef>
              <a:spcAft>
                <a:spcPct val="0"/>
              </a:spcAft>
              <a:defRPr sz="2400">
                <a:solidFill>
                  <a:schemeClr val="tx1"/>
                </a:solidFill>
                <a:latin typeface="LindeDaxPowerPoint" panose="020B0500000000020000" pitchFamily="34" charset="0"/>
              </a:defRPr>
            </a:lvl9pPr>
          </a:lstStyle>
          <a:p>
            <a:pPr algn="ctr" eaLnBrk="0" hangingPunct="0">
              <a:lnSpc>
                <a:spcPct val="100000"/>
              </a:lnSpc>
            </a:pPr>
            <a:r>
              <a:rPr lang="en-US" altLang="en-US" sz="700">
                <a:latin typeface="+mn-lt"/>
              </a:rPr>
              <a:t>15</a:t>
            </a:r>
            <a:endParaRPr lang="en-US" altLang="en-US" sz="700" b="0">
              <a:latin typeface="+mn-lt"/>
            </a:endParaRPr>
          </a:p>
        </p:txBody>
      </p:sp>
      <p:sp>
        <p:nvSpPr>
          <p:cNvPr id="127" name="Rectangle 17">
            <a:extLst>
              <a:ext uri="{FF2B5EF4-FFF2-40B4-BE49-F238E27FC236}">
                <a16:creationId xmlns:a16="http://schemas.microsoft.com/office/drawing/2014/main" id="{5B5AE491-028E-4016-9281-12DBF31119D6}"/>
              </a:ext>
            </a:extLst>
          </p:cNvPr>
          <p:cNvSpPr>
            <a:spLocks noChangeArrowheads="1"/>
          </p:cNvSpPr>
          <p:nvPr/>
        </p:nvSpPr>
        <p:spPr bwMode="auto">
          <a:xfrm>
            <a:off x="5911864" y="1860627"/>
            <a:ext cx="232164" cy="185314"/>
          </a:xfrm>
          <a:prstGeom prst="rect">
            <a:avLst/>
          </a:prstGeom>
          <a:solidFill>
            <a:schemeClr val="tx2">
              <a:lumMod val="20000"/>
              <a:lumOff val="80000"/>
            </a:schemeClr>
          </a:solidFill>
          <a:ln w="12700">
            <a:solidFill>
              <a:schemeClr val="bg1"/>
            </a:solidFill>
            <a:miter lim="800000"/>
            <a:headEnd/>
            <a:tailEnd/>
          </a:ln>
          <a:effectLst/>
        </p:spPr>
        <p:txBody>
          <a:bodyPr wrap="none" lIns="10" tIns="4" rIns="10" bIns="4" anchor="ctr"/>
          <a:lstStyle>
            <a:lvl1pPr defTabSz="839788">
              <a:defRPr sz="2400">
                <a:solidFill>
                  <a:schemeClr val="tx1"/>
                </a:solidFill>
                <a:latin typeface="LindeDaxPowerPoint" panose="020B0500000000020000" pitchFamily="34" charset="0"/>
              </a:defRPr>
            </a:lvl1pPr>
            <a:lvl2pPr marL="420688" defTabSz="839788">
              <a:defRPr sz="2400">
                <a:solidFill>
                  <a:schemeClr val="tx1"/>
                </a:solidFill>
                <a:latin typeface="LindeDaxPowerPoint" panose="020B0500000000020000" pitchFamily="34" charset="0"/>
              </a:defRPr>
            </a:lvl2pPr>
            <a:lvl3pPr marL="839788" defTabSz="839788">
              <a:defRPr sz="2400">
                <a:solidFill>
                  <a:schemeClr val="tx1"/>
                </a:solidFill>
                <a:latin typeface="LindeDaxPowerPoint" panose="020B0500000000020000" pitchFamily="34" charset="0"/>
              </a:defRPr>
            </a:lvl3pPr>
            <a:lvl4pPr marL="1258888" defTabSz="839788">
              <a:defRPr sz="2400">
                <a:solidFill>
                  <a:schemeClr val="tx1"/>
                </a:solidFill>
                <a:latin typeface="LindeDaxPowerPoint" panose="020B0500000000020000" pitchFamily="34" charset="0"/>
              </a:defRPr>
            </a:lvl4pPr>
            <a:lvl5pPr marL="1679575" defTabSz="839788">
              <a:defRPr sz="2400">
                <a:solidFill>
                  <a:schemeClr val="tx1"/>
                </a:solidFill>
                <a:latin typeface="LindeDaxPowerPoint" panose="020B0500000000020000" pitchFamily="34" charset="0"/>
              </a:defRPr>
            </a:lvl5pPr>
            <a:lvl6pPr marL="2136775" defTabSz="839788" fontAlgn="base">
              <a:spcBef>
                <a:spcPct val="0"/>
              </a:spcBef>
              <a:spcAft>
                <a:spcPct val="0"/>
              </a:spcAft>
              <a:defRPr sz="2400">
                <a:solidFill>
                  <a:schemeClr val="tx1"/>
                </a:solidFill>
                <a:latin typeface="LindeDaxPowerPoint" panose="020B0500000000020000" pitchFamily="34" charset="0"/>
              </a:defRPr>
            </a:lvl6pPr>
            <a:lvl7pPr marL="2593975" defTabSz="839788" fontAlgn="base">
              <a:spcBef>
                <a:spcPct val="0"/>
              </a:spcBef>
              <a:spcAft>
                <a:spcPct val="0"/>
              </a:spcAft>
              <a:defRPr sz="2400">
                <a:solidFill>
                  <a:schemeClr val="tx1"/>
                </a:solidFill>
                <a:latin typeface="LindeDaxPowerPoint" panose="020B0500000000020000" pitchFamily="34" charset="0"/>
              </a:defRPr>
            </a:lvl7pPr>
            <a:lvl8pPr marL="3051175" defTabSz="839788" fontAlgn="base">
              <a:spcBef>
                <a:spcPct val="0"/>
              </a:spcBef>
              <a:spcAft>
                <a:spcPct val="0"/>
              </a:spcAft>
              <a:defRPr sz="2400">
                <a:solidFill>
                  <a:schemeClr val="tx1"/>
                </a:solidFill>
                <a:latin typeface="LindeDaxPowerPoint" panose="020B0500000000020000" pitchFamily="34" charset="0"/>
              </a:defRPr>
            </a:lvl8pPr>
            <a:lvl9pPr marL="3508375" defTabSz="839788" fontAlgn="base">
              <a:spcBef>
                <a:spcPct val="0"/>
              </a:spcBef>
              <a:spcAft>
                <a:spcPct val="0"/>
              </a:spcAft>
              <a:defRPr sz="2400">
                <a:solidFill>
                  <a:schemeClr val="tx1"/>
                </a:solidFill>
                <a:latin typeface="LindeDaxPowerPoint" panose="020B0500000000020000" pitchFamily="34" charset="0"/>
              </a:defRPr>
            </a:lvl9pPr>
          </a:lstStyle>
          <a:p>
            <a:pPr algn="ctr" eaLnBrk="0" hangingPunct="0">
              <a:lnSpc>
                <a:spcPct val="100000"/>
              </a:lnSpc>
            </a:pPr>
            <a:r>
              <a:rPr lang="en-US" altLang="en-US" sz="700">
                <a:latin typeface="+mn-lt"/>
              </a:rPr>
              <a:t>17</a:t>
            </a:r>
            <a:endParaRPr lang="en-US" altLang="en-US" sz="700" b="0">
              <a:latin typeface="+mn-lt"/>
            </a:endParaRPr>
          </a:p>
        </p:txBody>
      </p:sp>
      <p:sp>
        <p:nvSpPr>
          <p:cNvPr id="128" name="Rectangle 17">
            <a:extLst>
              <a:ext uri="{FF2B5EF4-FFF2-40B4-BE49-F238E27FC236}">
                <a16:creationId xmlns:a16="http://schemas.microsoft.com/office/drawing/2014/main" id="{B088706D-7165-C70F-5711-47B9BE814DD8}"/>
              </a:ext>
            </a:extLst>
          </p:cNvPr>
          <p:cNvSpPr>
            <a:spLocks noChangeArrowheads="1"/>
          </p:cNvSpPr>
          <p:nvPr/>
        </p:nvSpPr>
        <p:spPr bwMode="auto">
          <a:xfrm>
            <a:off x="6154980" y="1860627"/>
            <a:ext cx="232164" cy="185314"/>
          </a:xfrm>
          <a:prstGeom prst="rect">
            <a:avLst/>
          </a:prstGeom>
          <a:solidFill>
            <a:schemeClr val="tx2">
              <a:lumMod val="20000"/>
              <a:lumOff val="80000"/>
            </a:schemeClr>
          </a:solidFill>
          <a:ln w="12700">
            <a:solidFill>
              <a:schemeClr val="bg1"/>
            </a:solidFill>
            <a:miter lim="800000"/>
            <a:headEnd/>
            <a:tailEnd/>
          </a:ln>
          <a:effectLst/>
        </p:spPr>
        <p:txBody>
          <a:bodyPr wrap="none" lIns="10" tIns="4" rIns="10" bIns="4" anchor="ctr"/>
          <a:lstStyle>
            <a:lvl1pPr defTabSz="839788">
              <a:defRPr sz="2400">
                <a:solidFill>
                  <a:schemeClr val="tx1"/>
                </a:solidFill>
                <a:latin typeface="LindeDaxPowerPoint" panose="020B0500000000020000" pitchFamily="34" charset="0"/>
              </a:defRPr>
            </a:lvl1pPr>
            <a:lvl2pPr marL="420688" defTabSz="839788">
              <a:defRPr sz="2400">
                <a:solidFill>
                  <a:schemeClr val="tx1"/>
                </a:solidFill>
                <a:latin typeface="LindeDaxPowerPoint" panose="020B0500000000020000" pitchFamily="34" charset="0"/>
              </a:defRPr>
            </a:lvl2pPr>
            <a:lvl3pPr marL="839788" defTabSz="839788">
              <a:defRPr sz="2400">
                <a:solidFill>
                  <a:schemeClr val="tx1"/>
                </a:solidFill>
                <a:latin typeface="LindeDaxPowerPoint" panose="020B0500000000020000" pitchFamily="34" charset="0"/>
              </a:defRPr>
            </a:lvl3pPr>
            <a:lvl4pPr marL="1258888" defTabSz="839788">
              <a:defRPr sz="2400">
                <a:solidFill>
                  <a:schemeClr val="tx1"/>
                </a:solidFill>
                <a:latin typeface="LindeDaxPowerPoint" panose="020B0500000000020000" pitchFamily="34" charset="0"/>
              </a:defRPr>
            </a:lvl4pPr>
            <a:lvl5pPr marL="1679575" defTabSz="839788">
              <a:defRPr sz="2400">
                <a:solidFill>
                  <a:schemeClr val="tx1"/>
                </a:solidFill>
                <a:latin typeface="LindeDaxPowerPoint" panose="020B0500000000020000" pitchFamily="34" charset="0"/>
              </a:defRPr>
            </a:lvl5pPr>
            <a:lvl6pPr marL="2136775" defTabSz="839788" fontAlgn="base">
              <a:spcBef>
                <a:spcPct val="0"/>
              </a:spcBef>
              <a:spcAft>
                <a:spcPct val="0"/>
              </a:spcAft>
              <a:defRPr sz="2400">
                <a:solidFill>
                  <a:schemeClr val="tx1"/>
                </a:solidFill>
                <a:latin typeface="LindeDaxPowerPoint" panose="020B0500000000020000" pitchFamily="34" charset="0"/>
              </a:defRPr>
            </a:lvl6pPr>
            <a:lvl7pPr marL="2593975" defTabSz="839788" fontAlgn="base">
              <a:spcBef>
                <a:spcPct val="0"/>
              </a:spcBef>
              <a:spcAft>
                <a:spcPct val="0"/>
              </a:spcAft>
              <a:defRPr sz="2400">
                <a:solidFill>
                  <a:schemeClr val="tx1"/>
                </a:solidFill>
                <a:latin typeface="LindeDaxPowerPoint" panose="020B0500000000020000" pitchFamily="34" charset="0"/>
              </a:defRPr>
            </a:lvl7pPr>
            <a:lvl8pPr marL="3051175" defTabSz="839788" fontAlgn="base">
              <a:spcBef>
                <a:spcPct val="0"/>
              </a:spcBef>
              <a:spcAft>
                <a:spcPct val="0"/>
              </a:spcAft>
              <a:defRPr sz="2400">
                <a:solidFill>
                  <a:schemeClr val="tx1"/>
                </a:solidFill>
                <a:latin typeface="LindeDaxPowerPoint" panose="020B0500000000020000" pitchFamily="34" charset="0"/>
              </a:defRPr>
            </a:lvl8pPr>
            <a:lvl9pPr marL="3508375" defTabSz="839788" fontAlgn="base">
              <a:spcBef>
                <a:spcPct val="0"/>
              </a:spcBef>
              <a:spcAft>
                <a:spcPct val="0"/>
              </a:spcAft>
              <a:defRPr sz="2400">
                <a:solidFill>
                  <a:schemeClr val="tx1"/>
                </a:solidFill>
                <a:latin typeface="LindeDaxPowerPoint" panose="020B0500000000020000" pitchFamily="34" charset="0"/>
              </a:defRPr>
            </a:lvl9pPr>
          </a:lstStyle>
          <a:p>
            <a:pPr algn="ctr" eaLnBrk="0" hangingPunct="0">
              <a:lnSpc>
                <a:spcPct val="100000"/>
              </a:lnSpc>
            </a:pPr>
            <a:r>
              <a:rPr lang="en-US" altLang="en-US" sz="700">
                <a:latin typeface="+mn-lt"/>
              </a:rPr>
              <a:t>19</a:t>
            </a:r>
            <a:endParaRPr lang="en-US" altLang="en-US" sz="700" b="0">
              <a:latin typeface="+mn-lt"/>
            </a:endParaRPr>
          </a:p>
        </p:txBody>
      </p:sp>
      <p:cxnSp>
        <p:nvCxnSpPr>
          <p:cNvPr id="174" name="Connector: Elbow 173">
            <a:extLst>
              <a:ext uri="{FF2B5EF4-FFF2-40B4-BE49-F238E27FC236}">
                <a16:creationId xmlns:a16="http://schemas.microsoft.com/office/drawing/2014/main" id="{9D6E7611-8CA2-317B-DF8C-AD0C68EF032F}"/>
              </a:ext>
            </a:extLst>
          </p:cNvPr>
          <p:cNvCxnSpPr>
            <a:cxnSpLocks/>
            <a:stCxn id="47" idx="3"/>
            <a:endCxn id="195" idx="1"/>
          </p:cNvCxnSpPr>
          <p:nvPr/>
        </p:nvCxnSpPr>
        <p:spPr bwMode="auto">
          <a:xfrm>
            <a:off x="3842300" y="4674192"/>
            <a:ext cx="5799" cy="542789"/>
          </a:xfrm>
          <a:prstGeom prst="bentConnector3">
            <a:avLst>
              <a:gd name="adj1" fmla="val 50000"/>
            </a:avLst>
          </a:prstGeom>
          <a:solidFill>
            <a:schemeClr val="bg1"/>
          </a:solidFill>
          <a:ln w="635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2" name="Connector: Elbow 181">
            <a:extLst>
              <a:ext uri="{FF2B5EF4-FFF2-40B4-BE49-F238E27FC236}">
                <a16:creationId xmlns:a16="http://schemas.microsoft.com/office/drawing/2014/main" id="{87294A78-AB34-B9A8-2AC1-6196F3C00F84}"/>
              </a:ext>
            </a:extLst>
          </p:cNvPr>
          <p:cNvCxnSpPr>
            <a:cxnSpLocks/>
            <a:stCxn id="47" idx="3"/>
            <a:endCxn id="222" idx="1"/>
          </p:cNvCxnSpPr>
          <p:nvPr/>
        </p:nvCxnSpPr>
        <p:spPr bwMode="auto">
          <a:xfrm flipV="1">
            <a:off x="3842300" y="4306777"/>
            <a:ext cx="14672" cy="367415"/>
          </a:xfrm>
          <a:prstGeom prst="bentConnector3">
            <a:avLst>
              <a:gd name="adj1" fmla="val 50000"/>
            </a:avLst>
          </a:prstGeom>
          <a:solidFill>
            <a:schemeClr val="bg1"/>
          </a:solidFill>
          <a:ln w="635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05" name="Rechteck 107">
            <a:extLst>
              <a:ext uri="{FF2B5EF4-FFF2-40B4-BE49-F238E27FC236}">
                <a16:creationId xmlns:a16="http://schemas.microsoft.com/office/drawing/2014/main" id="{119BE7B7-82B5-8EF5-98DE-3ADBB9DA831D}"/>
              </a:ext>
            </a:extLst>
          </p:cNvPr>
          <p:cNvSpPr/>
          <p:nvPr/>
        </p:nvSpPr>
        <p:spPr bwMode="auto">
          <a:xfrm>
            <a:off x="2513632" y="3654420"/>
            <a:ext cx="597384" cy="202064"/>
          </a:xfrm>
          <a:prstGeom prst="rect">
            <a:avLst/>
          </a:prstGeom>
          <a:solidFill>
            <a:srgbClr val="D6BBEB"/>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ctr" anchorCtr="0" compatLnSpc="1">
            <a:prstTxWarp prst="textNoShape">
              <a:avLst/>
            </a:prstTxWarp>
          </a:bodyPr>
          <a:lstStyle/>
          <a:p>
            <a:pPr algn="ctr">
              <a:lnSpc>
                <a:spcPct val="100000"/>
              </a:lnSpc>
            </a:pPr>
            <a:r>
              <a:rPr lang="en-US" sz="600">
                <a:cs typeface="Arial" charset="0"/>
              </a:rPr>
              <a:t>Val B1 (5hrs) </a:t>
            </a:r>
          </a:p>
          <a:p>
            <a:pPr algn="ctr">
              <a:lnSpc>
                <a:spcPct val="100000"/>
              </a:lnSpc>
            </a:pPr>
            <a:r>
              <a:rPr lang="en-US" sz="500" err="1">
                <a:cs typeface="Arial" charset="0"/>
              </a:rPr>
              <a:t>Targ,Comp,Prep</a:t>
            </a:r>
            <a:endParaRPr lang="en-US" sz="500">
              <a:cs typeface="Arial" charset="0"/>
            </a:endParaRPr>
          </a:p>
        </p:txBody>
      </p:sp>
      <p:sp>
        <p:nvSpPr>
          <p:cNvPr id="186" name="Rechteck 189">
            <a:extLst>
              <a:ext uri="{FF2B5EF4-FFF2-40B4-BE49-F238E27FC236}">
                <a16:creationId xmlns:a16="http://schemas.microsoft.com/office/drawing/2014/main" id="{513395AA-0548-14DF-64D0-FA0869B77526}"/>
              </a:ext>
            </a:extLst>
          </p:cNvPr>
          <p:cNvSpPr/>
          <p:nvPr/>
        </p:nvSpPr>
        <p:spPr bwMode="auto">
          <a:xfrm>
            <a:off x="3106844" y="3654420"/>
            <a:ext cx="495877" cy="202064"/>
          </a:xfrm>
          <a:prstGeom prst="rect">
            <a:avLst/>
          </a:prstGeom>
          <a:solidFill>
            <a:schemeClr val="tx2"/>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ctr" anchorCtr="0" compatLnSpc="1">
            <a:prstTxWarp prst="textNoShape">
              <a:avLst/>
            </a:prstTxWarp>
          </a:bodyPr>
          <a:lstStyle/>
          <a:p>
            <a:pPr algn="ctr">
              <a:lnSpc>
                <a:spcPct val="100000"/>
              </a:lnSpc>
            </a:pPr>
            <a:r>
              <a:rPr lang="en-US" sz="500">
                <a:solidFill>
                  <a:schemeClr val="bg1"/>
                </a:solidFill>
                <a:cs typeface="Arial" charset="0"/>
              </a:rPr>
              <a:t>Review Batch 1</a:t>
            </a:r>
          </a:p>
          <a:p>
            <a:pPr algn="ctr">
              <a:lnSpc>
                <a:spcPct val="100000"/>
              </a:lnSpc>
            </a:pPr>
            <a:r>
              <a:rPr lang="en-US" sz="500">
                <a:solidFill>
                  <a:schemeClr val="bg1"/>
                </a:solidFill>
                <a:cs typeface="Arial" charset="0"/>
              </a:rPr>
              <a:t>FICO, MM, SD</a:t>
            </a:r>
          </a:p>
        </p:txBody>
      </p:sp>
      <p:sp>
        <p:nvSpPr>
          <p:cNvPr id="187" name="Rechteck 189">
            <a:extLst>
              <a:ext uri="{FF2B5EF4-FFF2-40B4-BE49-F238E27FC236}">
                <a16:creationId xmlns:a16="http://schemas.microsoft.com/office/drawing/2014/main" id="{48120B86-4CE8-E4BB-F9C8-B76502FBE39A}"/>
              </a:ext>
            </a:extLst>
          </p:cNvPr>
          <p:cNvSpPr/>
          <p:nvPr/>
        </p:nvSpPr>
        <p:spPr bwMode="auto">
          <a:xfrm>
            <a:off x="4948599" y="5108354"/>
            <a:ext cx="262821" cy="217571"/>
          </a:xfrm>
          <a:prstGeom prst="rect">
            <a:avLst/>
          </a:prstGeom>
          <a:solidFill>
            <a:srgbClr val="DC7800"/>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ctr" anchorCtr="0" compatLnSpc="1">
            <a:prstTxWarp prst="textNoShape">
              <a:avLst/>
            </a:prstTxWarp>
          </a:bodyPr>
          <a:lstStyle/>
          <a:p>
            <a:pPr algn="ctr">
              <a:lnSpc>
                <a:spcPct val="100000"/>
              </a:lnSpc>
            </a:pPr>
            <a:r>
              <a:rPr lang="en-US" sz="500">
                <a:cs typeface="Arial" charset="0"/>
              </a:rPr>
              <a:t>Review</a:t>
            </a:r>
          </a:p>
          <a:p>
            <a:pPr algn="ctr">
              <a:lnSpc>
                <a:spcPct val="100000"/>
              </a:lnSpc>
            </a:pPr>
            <a:r>
              <a:rPr lang="en-US" sz="500">
                <a:cs typeface="Arial" charset="0"/>
              </a:rPr>
              <a:t>B2</a:t>
            </a:r>
          </a:p>
          <a:p>
            <a:pPr algn="ctr">
              <a:lnSpc>
                <a:spcPct val="100000"/>
              </a:lnSpc>
            </a:pPr>
            <a:r>
              <a:rPr lang="en-US" sz="500">
                <a:cs typeface="Arial" charset="0"/>
              </a:rPr>
              <a:t>FICO,MM</a:t>
            </a:r>
          </a:p>
        </p:txBody>
      </p:sp>
      <p:sp>
        <p:nvSpPr>
          <p:cNvPr id="188" name="Rechteck 189">
            <a:extLst>
              <a:ext uri="{FF2B5EF4-FFF2-40B4-BE49-F238E27FC236}">
                <a16:creationId xmlns:a16="http://schemas.microsoft.com/office/drawing/2014/main" id="{24BAF8B1-5462-C010-E851-925136C0A960}"/>
              </a:ext>
            </a:extLst>
          </p:cNvPr>
          <p:cNvSpPr/>
          <p:nvPr/>
        </p:nvSpPr>
        <p:spPr bwMode="auto">
          <a:xfrm>
            <a:off x="3602721" y="3654420"/>
            <a:ext cx="250211" cy="202065"/>
          </a:xfrm>
          <a:prstGeom prst="rect">
            <a:avLst/>
          </a:prstGeom>
          <a:solidFill>
            <a:srgbClr val="DC7800"/>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ctr" anchorCtr="0" compatLnSpc="1">
            <a:prstTxWarp prst="textNoShape">
              <a:avLst/>
            </a:prstTxWarp>
          </a:bodyPr>
          <a:lstStyle/>
          <a:p>
            <a:pPr algn="ctr">
              <a:lnSpc>
                <a:spcPct val="100000"/>
              </a:lnSpc>
            </a:pPr>
            <a:r>
              <a:rPr lang="en-US" sz="500">
                <a:cs typeface="Arial" charset="0"/>
              </a:rPr>
              <a:t>Review</a:t>
            </a:r>
          </a:p>
          <a:p>
            <a:pPr algn="ctr">
              <a:lnSpc>
                <a:spcPct val="100000"/>
              </a:lnSpc>
            </a:pPr>
            <a:r>
              <a:rPr lang="en-US" sz="500">
                <a:cs typeface="Arial" charset="0"/>
              </a:rPr>
              <a:t>B1</a:t>
            </a:r>
          </a:p>
        </p:txBody>
      </p:sp>
      <p:sp>
        <p:nvSpPr>
          <p:cNvPr id="52" name="Rechteck 107">
            <a:extLst>
              <a:ext uri="{FF2B5EF4-FFF2-40B4-BE49-F238E27FC236}">
                <a16:creationId xmlns:a16="http://schemas.microsoft.com/office/drawing/2014/main" id="{13CDBD4B-5318-B070-D55D-2170C32F3AF0}"/>
              </a:ext>
            </a:extLst>
          </p:cNvPr>
          <p:cNvSpPr/>
          <p:nvPr/>
        </p:nvSpPr>
        <p:spPr bwMode="auto">
          <a:xfrm>
            <a:off x="4955103" y="5763241"/>
            <a:ext cx="1112033" cy="225144"/>
          </a:xfrm>
          <a:prstGeom prst="rect">
            <a:avLst/>
          </a:prstGeom>
          <a:solidFill>
            <a:srgbClr val="D6BBEB"/>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ctr" anchorCtr="0" compatLnSpc="1">
            <a:prstTxWarp prst="textNoShape">
              <a:avLst/>
            </a:prstTxWarp>
          </a:bodyPr>
          <a:lstStyle/>
          <a:p>
            <a:pPr algn="ctr">
              <a:lnSpc>
                <a:spcPct val="100000"/>
              </a:lnSpc>
            </a:pPr>
            <a:r>
              <a:rPr lang="en-US" sz="600">
                <a:cs typeface="Arial" charset="0"/>
              </a:rPr>
              <a:t>Val B3 (9 hrs) </a:t>
            </a:r>
          </a:p>
          <a:p>
            <a:pPr algn="ctr">
              <a:lnSpc>
                <a:spcPct val="100000"/>
              </a:lnSpc>
            </a:pPr>
            <a:r>
              <a:rPr lang="en-US" sz="600">
                <a:cs typeface="Arial" charset="0"/>
              </a:rPr>
              <a:t>Compare &amp; Prep</a:t>
            </a:r>
          </a:p>
        </p:txBody>
      </p:sp>
      <p:sp>
        <p:nvSpPr>
          <p:cNvPr id="14" name="Rectangle 17">
            <a:extLst>
              <a:ext uri="{FF2B5EF4-FFF2-40B4-BE49-F238E27FC236}">
                <a16:creationId xmlns:a16="http://schemas.microsoft.com/office/drawing/2014/main" id="{2169E59B-1D9F-3D0A-A155-5CE7D1B232AA}"/>
              </a:ext>
            </a:extLst>
          </p:cNvPr>
          <p:cNvSpPr>
            <a:spLocks noChangeArrowheads="1"/>
          </p:cNvSpPr>
          <p:nvPr/>
        </p:nvSpPr>
        <p:spPr bwMode="auto">
          <a:xfrm>
            <a:off x="6392330" y="1860627"/>
            <a:ext cx="232164" cy="185314"/>
          </a:xfrm>
          <a:prstGeom prst="rect">
            <a:avLst/>
          </a:prstGeom>
          <a:solidFill>
            <a:schemeClr val="tx2">
              <a:lumMod val="20000"/>
              <a:lumOff val="80000"/>
            </a:schemeClr>
          </a:solidFill>
          <a:ln w="12700">
            <a:solidFill>
              <a:schemeClr val="bg1"/>
            </a:solidFill>
            <a:miter lim="800000"/>
            <a:headEnd/>
            <a:tailEnd/>
          </a:ln>
          <a:effectLst/>
        </p:spPr>
        <p:txBody>
          <a:bodyPr wrap="none" lIns="10" tIns="4" rIns="10" bIns="4" anchor="ctr"/>
          <a:lstStyle>
            <a:lvl1pPr defTabSz="839788">
              <a:defRPr sz="2400">
                <a:solidFill>
                  <a:schemeClr val="tx1"/>
                </a:solidFill>
                <a:latin typeface="LindeDaxPowerPoint" panose="020B0500000000020000" pitchFamily="34" charset="0"/>
              </a:defRPr>
            </a:lvl1pPr>
            <a:lvl2pPr marL="420688" defTabSz="839788">
              <a:defRPr sz="2400">
                <a:solidFill>
                  <a:schemeClr val="tx1"/>
                </a:solidFill>
                <a:latin typeface="LindeDaxPowerPoint" panose="020B0500000000020000" pitchFamily="34" charset="0"/>
              </a:defRPr>
            </a:lvl2pPr>
            <a:lvl3pPr marL="839788" defTabSz="839788">
              <a:defRPr sz="2400">
                <a:solidFill>
                  <a:schemeClr val="tx1"/>
                </a:solidFill>
                <a:latin typeface="LindeDaxPowerPoint" panose="020B0500000000020000" pitchFamily="34" charset="0"/>
              </a:defRPr>
            </a:lvl3pPr>
            <a:lvl4pPr marL="1258888" defTabSz="839788">
              <a:defRPr sz="2400">
                <a:solidFill>
                  <a:schemeClr val="tx1"/>
                </a:solidFill>
                <a:latin typeface="LindeDaxPowerPoint" panose="020B0500000000020000" pitchFamily="34" charset="0"/>
              </a:defRPr>
            </a:lvl4pPr>
            <a:lvl5pPr marL="1679575" defTabSz="839788">
              <a:defRPr sz="2400">
                <a:solidFill>
                  <a:schemeClr val="tx1"/>
                </a:solidFill>
                <a:latin typeface="LindeDaxPowerPoint" panose="020B0500000000020000" pitchFamily="34" charset="0"/>
              </a:defRPr>
            </a:lvl5pPr>
            <a:lvl6pPr marL="2136775" defTabSz="839788" fontAlgn="base">
              <a:spcBef>
                <a:spcPct val="0"/>
              </a:spcBef>
              <a:spcAft>
                <a:spcPct val="0"/>
              </a:spcAft>
              <a:defRPr sz="2400">
                <a:solidFill>
                  <a:schemeClr val="tx1"/>
                </a:solidFill>
                <a:latin typeface="LindeDaxPowerPoint" panose="020B0500000000020000" pitchFamily="34" charset="0"/>
              </a:defRPr>
            </a:lvl6pPr>
            <a:lvl7pPr marL="2593975" defTabSz="839788" fontAlgn="base">
              <a:spcBef>
                <a:spcPct val="0"/>
              </a:spcBef>
              <a:spcAft>
                <a:spcPct val="0"/>
              </a:spcAft>
              <a:defRPr sz="2400">
                <a:solidFill>
                  <a:schemeClr val="tx1"/>
                </a:solidFill>
                <a:latin typeface="LindeDaxPowerPoint" panose="020B0500000000020000" pitchFamily="34" charset="0"/>
              </a:defRPr>
            </a:lvl7pPr>
            <a:lvl8pPr marL="3051175" defTabSz="839788" fontAlgn="base">
              <a:spcBef>
                <a:spcPct val="0"/>
              </a:spcBef>
              <a:spcAft>
                <a:spcPct val="0"/>
              </a:spcAft>
              <a:defRPr sz="2400">
                <a:solidFill>
                  <a:schemeClr val="tx1"/>
                </a:solidFill>
                <a:latin typeface="LindeDaxPowerPoint" panose="020B0500000000020000" pitchFamily="34" charset="0"/>
              </a:defRPr>
            </a:lvl8pPr>
            <a:lvl9pPr marL="3508375" defTabSz="839788" fontAlgn="base">
              <a:spcBef>
                <a:spcPct val="0"/>
              </a:spcBef>
              <a:spcAft>
                <a:spcPct val="0"/>
              </a:spcAft>
              <a:defRPr sz="2400">
                <a:solidFill>
                  <a:schemeClr val="tx1"/>
                </a:solidFill>
                <a:latin typeface="LindeDaxPowerPoint" panose="020B0500000000020000" pitchFamily="34" charset="0"/>
              </a:defRPr>
            </a:lvl9pPr>
          </a:lstStyle>
          <a:p>
            <a:pPr algn="ctr" eaLnBrk="0" hangingPunct="0">
              <a:lnSpc>
                <a:spcPct val="100000"/>
              </a:lnSpc>
            </a:pPr>
            <a:r>
              <a:rPr lang="en-US" altLang="en-US" sz="700">
                <a:latin typeface="+mn-lt"/>
              </a:rPr>
              <a:t>21</a:t>
            </a:r>
            <a:endParaRPr lang="en-US" altLang="en-US" sz="700" b="0">
              <a:latin typeface="+mn-lt"/>
            </a:endParaRPr>
          </a:p>
        </p:txBody>
      </p:sp>
      <p:sp>
        <p:nvSpPr>
          <p:cNvPr id="15" name="Rectangle 17">
            <a:extLst>
              <a:ext uri="{FF2B5EF4-FFF2-40B4-BE49-F238E27FC236}">
                <a16:creationId xmlns:a16="http://schemas.microsoft.com/office/drawing/2014/main" id="{A665A012-D50A-7CF4-F2F4-7886990D67E5}"/>
              </a:ext>
            </a:extLst>
          </p:cNvPr>
          <p:cNvSpPr>
            <a:spLocks noChangeArrowheads="1"/>
          </p:cNvSpPr>
          <p:nvPr/>
        </p:nvSpPr>
        <p:spPr bwMode="auto">
          <a:xfrm>
            <a:off x="6635446" y="1860627"/>
            <a:ext cx="232164" cy="185314"/>
          </a:xfrm>
          <a:prstGeom prst="rect">
            <a:avLst/>
          </a:prstGeom>
          <a:solidFill>
            <a:schemeClr val="tx2">
              <a:lumMod val="20000"/>
              <a:lumOff val="80000"/>
            </a:schemeClr>
          </a:solidFill>
          <a:ln w="12700">
            <a:solidFill>
              <a:schemeClr val="bg1"/>
            </a:solidFill>
            <a:miter lim="800000"/>
            <a:headEnd/>
            <a:tailEnd/>
          </a:ln>
          <a:effectLst/>
        </p:spPr>
        <p:txBody>
          <a:bodyPr wrap="none" lIns="10" tIns="4" rIns="10" bIns="4" anchor="ctr"/>
          <a:lstStyle>
            <a:lvl1pPr defTabSz="839788">
              <a:defRPr sz="2400">
                <a:solidFill>
                  <a:schemeClr val="tx1"/>
                </a:solidFill>
                <a:latin typeface="LindeDaxPowerPoint" panose="020B0500000000020000" pitchFamily="34" charset="0"/>
              </a:defRPr>
            </a:lvl1pPr>
            <a:lvl2pPr marL="420688" defTabSz="839788">
              <a:defRPr sz="2400">
                <a:solidFill>
                  <a:schemeClr val="tx1"/>
                </a:solidFill>
                <a:latin typeface="LindeDaxPowerPoint" panose="020B0500000000020000" pitchFamily="34" charset="0"/>
              </a:defRPr>
            </a:lvl2pPr>
            <a:lvl3pPr marL="839788" defTabSz="839788">
              <a:defRPr sz="2400">
                <a:solidFill>
                  <a:schemeClr val="tx1"/>
                </a:solidFill>
                <a:latin typeface="LindeDaxPowerPoint" panose="020B0500000000020000" pitchFamily="34" charset="0"/>
              </a:defRPr>
            </a:lvl3pPr>
            <a:lvl4pPr marL="1258888" defTabSz="839788">
              <a:defRPr sz="2400">
                <a:solidFill>
                  <a:schemeClr val="tx1"/>
                </a:solidFill>
                <a:latin typeface="LindeDaxPowerPoint" panose="020B0500000000020000" pitchFamily="34" charset="0"/>
              </a:defRPr>
            </a:lvl4pPr>
            <a:lvl5pPr marL="1679575" defTabSz="839788">
              <a:defRPr sz="2400">
                <a:solidFill>
                  <a:schemeClr val="tx1"/>
                </a:solidFill>
                <a:latin typeface="LindeDaxPowerPoint" panose="020B0500000000020000" pitchFamily="34" charset="0"/>
              </a:defRPr>
            </a:lvl5pPr>
            <a:lvl6pPr marL="2136775" defTabSz="839788" fontAlgn="base">
              <a:spcBef>
                <a:spcPct val="0"/>
              </a:spcBef>
              <a:spcAft>
                <a:spcPct val="0"/>
              </a:spcAft>
              <a:defRPr sz="2400">
                <a:solidFill>
                  <a:schemeClr val="tx1"/>
                </a:solidFill>
                <a:latin typeface="LindeDaxPowerPoint" panose="020B0500000000020000" pitchFamily="34" charset="0"/>
              </a:defRPr>
            </a:lvl6pPr>
            <a:lvl7pPr marL="2593975" defTabSz="839788" fontAlgn="base">
              <a:spcBef>
                <a:spcPct val="0"/>
              </a:spcBef>
              <a:spcAft>
                <a:spcPct val="0"/>
              </a:spcAft>
              <a:defRPr sz="2400">
                <a:solidFill>
                  <a:schemeClr val="tx1"/>
                </a:solidFill>
                <a:latin typeface="LindeDaxPowerPoint" panose="020B0500000000020000" pitchFamily="34" charset="0"/>
              </a:defRPr>
            </a:lvl7pPr>
            <a:lvl8pPr marL="3051175" defTabSz="839788" fontAlgn="base">
              <a:spcBef>
                <a:spcPct val="0"/>
              </a:spcBef>
              <a:spcAft>
                <a:spcPct val="0"/>
              </a:spcAft>
              <a:defRPr sz="2400">
                <a:solidFill>
                  <a:schemeClr val="tx1"/>
                </a:solidFill>
                <a:latin typeface="LindeDaxPowerPoint" panose="020B0500000000020000" pitchFamily="34" charset="0"/>
              </a:defRPr>
            </a:lvl8pPr>
            <a:lvl9pPr marL="3508375" defTabSz="839788" fontAlgn="base">
              <a:spcBef>
                <a:spcPct val="0"/>
              </a:spcBef>
              <a:spcAft>
                <a:spcPct val="0"/>
              </a:spcAft>
              <a:defRPr sz="2400">
                <a:solidFill>
                  <a:schemeClr val="tx1"/>
                </a:solidFill>
                <a:latin typeface="LindeDaxPowerPoint" panose="020B0500000000020000" pitchFamily="34" charset="0"/>
              </a:defRPr>
            </a:lvl9pPr>
          </a:lstStyle>
          <a:p>
            <a:pPr algn="ctr" eaLnBrk="0" hangingPunct="0">
              <a:lnSpc>
                <a:spcPct val="100000"/>
              </a:lnSpc>
            </a:pPr>
            <a:r>
              <a:rPr lang="en-US" altLang="en-US" sz="700">
                <a:latin typeface="+mn-lt"/>
              </a:rPr>
              <a:t>23</a:t>
            </a:r>
            <a:endParaRPr lang="en-US" altLang="en-US" sz="700" b="0">
              <a:latin typeface="+mn-lt"/>
            </a:endParaRPr>
          </a:p>
        </p:txBody>
      </p:sp>
      <p:sp>
        <p:nvSpPr>
          <p:cNvPr id="18" name="Rectangle 17">
            <a:extLst>
              <a:ext uri="{FF2B5EF4-FFF2-40B4-BE49-F238E27FC236}">
                <a16:creationId xmlns:a16="http://schemas.microsoft.com/office/drawing/2014/main" id="{8FD8A2C7-79C9-57E6-66FD-8B50E13FF547}"/>
              </a:ext>
            </a:extLst>
          </p:cNvPr>
          <p:cNvSpPr>
            <a:spLocks noChangeArrowheads="1"/>
          </p:cNvSpPr>
          <p:nvPr/>
        </p:nvSpPr>
        <p:spPr bwMode="auto">
          <a:xfrm>
            <a:off x="6878562" y="1858826"/>
            <a:ext cx="232164" cy="185314"/>
          </a:xfrm>
          <a:prstGeom prst="rect">
            <a:avLst/>
          </a:prstGeom>
          <a:solidFill>
            <a:schemeClr val="tx2">
              <a:lumMod val="20000"/>
              <a:lumOff val="80000"/>
            </a:schemeClr>
          </a:solidFill>
          <a:ln w="12700">
            <a:solidFill>
              <a:schemeClr val="bg1"/>
            </a:solidFill>
            <a:miter lim="800000"/>
            <a:headEnd/>
            <a:tailEnd/>
          </a:ln>
          <a:effectLst/>
        </p:spPr>
        <p:txBody>
          <a:bodyPr wrap="none" lIns="10" tIns="4" rIns="10" bIns="4" anchor="ctr"/>
          <a:lstStyle>
            <a:lvl1pPr defTabSz="839788">
              <a:defRPr sz="2400">
                <a:solidFill>
                  <a:schemeClr val="tx1"/>
                </a:solidFill>
                <a:latin typeface="LindeDaxPowerPoint" panose="020B0500000000020000" pitchFamily="34" charset="0"/>
              </a:defRPr>
            </a:lvl1pPr>
            <a:lvl2pPr marL="420688" defTabSz="839788">
              <a:defRPr sz="2400">
                <a:solidFill>
                  <a:schemeClr val="tx1"/>
                </a:solidFill>
                <a:latin typeface="LindeDaxPowerPoint" panose="020B0500000000020000" pitchFamily="34" charset="0"/>
              </a:defRPr>
            </a:lvl2pPr>
            <a:lvl3pPr marL="839788" defTabSz="839788">
              <a:defRPr sz="2400">
                <a:solidFill>
                  <a:schemeClr val="tx1"/>
                </a:solidFill>
                <a:latin typeface="LindeDaxPowerPoint" panose="020B0500000000020000" pitchFamily="34" charset="0"/>
              </a:defRPr>
            </a:lvl3pPr>
            <a:lvl4pPr marL="1258888" defTabSz="839788">
              <a:defRPr sz="2400">
                <a:solidFill>
                  <a:schemeClr val="tx1"/>
                </a:solidFill>
                <a:latin typeface="LindeDaxPowerPoint" panose="020B0500000000020000" pitchFamily="34" charset="0"/>
              </a:defRPr>
            </a:lvl4pPr>
            <a:lvl5pPr marL="1679575" defTabSz="839788">
              <a:defRPr sz="2400">
                <a:solidFill>
                  <a:schemeClr val="tx1"/>
                </a:solidFill>
                <a:latin typeface="LindeDaxPowerPoint" panose="020B0500000000020000" pitchFamily="34" charset="0"/>
              </a:defRPr>
            </a:lvl5pPr>
            <a:lvl6pPr marL="2136775" defTabSz="839788" fontAlgn="base">
              <a:spcBef>
                <a:spcPct val="0"/>
              </a:spcBef>
              <a:spcAft>
                <a:spcPct val="0"/>
              </a:spcAft>
              <a:defRPr sz="2400">
                <a:solidFill>
                  <a:schemeClr val="tx1"/>
                </a:solidFill>
                <a:latin typeface="LindeDaxPowerPoint" panose="020B0500000000020000" pitchFamily="34" charset="0"/>
              </a:defRPr>
            </a:lvl6pPr>
            <a:lvl7pPr marL="2593975" defTabSz="839788" fontAlgn="base">
              <a:spcBef>
                <a:spcPct val="0"/>
              </a:spcBef>
              <a:spcAft>
                <a:spcPct val="0"/>
              </a:spcAft>
              <a:defRPr sz="2400">
                <a:solidFill>
                  <a:schemeClr val="tx1"/>
                </a:solidFill>
                <a:latin typeface="LindeDaxPowerPoint" panose="020B0500000000020000" pitchFamily="34" charset="0"/>
              </a:defRPr>
            </a:lvl7pPr>
            <a:lvl8pPr marL="3051175" defTabSz="839788" fontAlgn="base">
              <a:spcBef>
                <a:spcPct val="0"/>
              </a:spcBef>
              <a:spcAft>
                <a:spcPct val="0"/>
              </a:spcAft>
              <a:defRPr sz="2400">
                <a:solidFill>
                  <a:schemeClr val="tx1"/>
                </a:solidFill>
                <a:latin typeface="LindeDaxPowerPoint" panose="020B0500000000020000" pitchFamily="34" charset="0"/>
              </a:defRPr>
            </a:lvl8pPr>
            <a:lvl9pPr marL="3508375" defTabSz="839788" fontAlgn="base">
              <a:spcBef>
                <a:spcPct val="0"/>
              </a:spcBef>
              <a:spcAft>
                <a:spcPct val="0"/>
              </a:spcAft>
              <a:defRPr sz="2400">
                <a:solidFill>
                  <a:schemeClr val="tx1"/>
                </a:solidFill>
                <a:latin typeface="LindeDaxPowerPoint" panose="020B0500000000020000" pitchFamily="34" charset="0"/>
              </a:defRPr>
            </a:lvl9pPr>
          </a:lstStyle>
          <a:p>
            <a:pPr algn="ctr" eaLnBrk="0" hangingPunct="0">
              <a:lnSpc>
                <a:spcPct val="100000"/>
              </a:lnSpc>
            </a:pPr>
            <a:r>
              <a:rPr lang="en-US" altLang="en-US" sz="700">
                <a:latin typeface="+mn-lt"/>
              </a:rPr>
              <a:t>1</a:t>
            </a:r>
            <a:endParaRPr lang="en-US" altLang="en-US" sz="700" b="0">
              <a:latin typeface="+mn-lt"/>
            </a:endParaRPr>
          </a:p>
        </p:txBody>
      </p:sp>
      <p:sp>
        <p:nvSpPr>
          <p:cNvPr id="203" name="Rechteck 189">
            <a:extLst>
              <a:ext uri="{FF2B5EF4-FFF2-40B4-BE49-F238E27FC236}">
                <a16:creationId xmlns:a16="http://schemas.microsoft.com/office/drawing/2014/main" id="{C8BBBB12-A8F3-EADA-1B46-9584136D054E}"/>
              </a:ext>
            </a:extLst>
          </p:cNvPr>
          <p:cNvSpPr/>
          <p:nvPr/>
        </p:nvSpPr>
        <p:spPr bwMode="auto">
          <a:xfrm>
            <a:off x="6572743" y="3814566"/>
            <a:ext cx="729798" cy="165578"/>
          </a:xfrm>
          <a:prstGeom prst="rect">
            <a:avLst/>
          </a:prstGeom>
          <a:solidFill>
            <a:schemeClr val="tx2"/>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ctr" anchorCtr="0" compatLnSpc="1">
            <a:prstTxWarp prst="textNoShape">
              <a:avLst/>
            </a:prstTxWarp>
          </a:bodyPr>
          <a:lstStyle/>
          <a:p>
            <a:pPr algn="ctr">
              <a:lnSpc>
                <a:spcPct val="100000"/>
              </a:lnSpc>
            </a:pPr>
            <a:r>
              <a:rPr lang="en-US" sz="600">
                <a:solidFill>
                  <a:srgbClr val="FFFFFF"/>
                </a:solidFill>
                <a:cs typeface="Arial" charset="0"/>
              </a:rPr>
              <a:t>Backlog Release</a:t>
            </a:r>
          </a:p>
        </p:txBody>
      </p:sp>
      <p:sp>
        <p:nvSpPr>
          <p:cNvPr id="37" name="Rectangle 36">
            <a:extLst>
              <a:ext uri="{FF2B5EF4-FFF2-40B4-BE49-F238E27FC236}">
                <a16:creationId xmlns:a16="http://schemas.microsoft.com/office/drawing/2014/main" id="{407C164C-9A4E-9458-2EE5-68034C8217B5}"/>
              </a:ext>
            </a:extLst>
          </p:cNvPr>
          <p:cNvSpPr>
            <a:spLocks noChangeArrowheads="1"/>
          </p:cNvSpPr>
          <p:nvPr/>
        </p:nvSpPr>
        <p:spPr bwMode="auto">
          <a:xfrm>
            <a:off x="7126189" y="1858826"/>
            <a:ext cx="232164" cy="185314"/>
          </a:xfrm>
          <a:prstGeom prst="rect">
            <a:avLst/>
          </a:prstGeom>
          <a:solidFill>
            <a:schemeClr val="tx2">
              <a:lumMod val="20000"/>
              <a:lumOff val="80000"/>
            </a:schemeClr>
          </a:solidFill>
          <a:ln w="12700">
            <a:solidFill>
              <a:schemeClr val="bg1"/>
            </a:solidFill>
            <a:miter lim="800000"/>
            <a:headEnd/>
            <a:tailEnd/>
          </a:ln>
          <a:effectLst/>
        </p:spPr>
        <p:txBody>
          <a:bodyPr wrap="none" lIns="10" tIns="4" rIns="10" bIns="4" anchor="ctr"/>
          <a:lstStyle>
            <a:lvl1pPr defTabSz="839788">
              <a:defRPr sz="2400">
                <a:solidFill>
                  <a:schemeClr val="tx1"/>
                </a:solidFill>
                <a:latin typeface="LindeDaxPowerPoint" panose="020B0500000000020000" pitchFamily="34" charset="0"/>
              </a:defRPr>
            </a:lvl1pPr>
            <a:lvl2pPr marL="420688" defTabSz="839788">
              <a:defRPr sz="2400">
                <a:solidFill>
                  <a:schemeClr val="tx1"/>
                </a:solidFill>
                <a:latin typeface="LindeDaxPowerPoint" panose="020B0500000000020000" pitchFamily="34" charset="0"/>
              </a:defRPr>
            </a:lvl2pPr>
            <a:lvl3pPr marL="839788" defTabSz="839788">
              <a:defRPr sz="2400">
                <a:solidFill>
                  <a:schemeClr val="tx1"/>
                </a:solidFill>
                <a:latin typeface="LindeDaxPowerPoint" panose="020B0500000000020000" pitchFamily="34" charset="0"/>
              </a:defRPr>
            </a:lvl3pPr>
            <a:lvl4pPr marL="1258888" defTabSz="839788">
              <a:defRPr sz="2400">
                <a:solidFill>
                  <a:schemeClr val="tx1"/>
                </a:solidFill>
                <a:latin typeface="LindeDaxPowerPoint" panose="020B0500000000020000" pitchFamily="34" charset="0"/>
              </a:defRPr>
            </a:lvl4pPr>
            <a:lvl5pPr marL="1679575" defTabSz="839788">
              <a:defRPr sz="2400">
                <a:solidFill>
                  <a:schemeClr val="tx1"/>
                </a:solidFill>
                <a:latin typeface="LindeDaxPowerPoint" panose="020B0500000000020000" pitchFamily="34" charset="0"/>
              </a:defRPr>
            </a:lvl5pPr>
            <a:lvl6pPr marL="2136775" defTabSz="839788" fontAlgn="base">
              <a:spcBef>
                <a:spcPct val="0"/>
              </a:spcBef>
              <a:spcAft>
                <a:spcPct val="0"/>
              </a:spcAft>
              <a:defRPr sz="2400">
                <a:solidFill>
                  <a:schemeClr val="tx1"/>
                </a:solidFill>
                <a:latin typeface="LindeDaxPowerPoint" panose="020B0500000000020000" pitchFamily="34" charset="0"/>
              </a:defRPr>
            </a:lvl6pPr>
            <a:lvl7pPr marL="2593975" defTabSz="839788" fontAlgn="base">
              <a:spcBef>
                <a:spcPct val="0"/>
              </a:spcBef>
              <a:spcAft>
                <a:spcPct val="0"/>
              </a:spcAft>
              <a:defRPr sz="2400">
                <a:solidFill>
                  <a:schemeClr val="tx1"/>
                </a:solidFill>
                <a:latin typeface="LindeDaxPowerPoint" panose="020B0500000000020000" pitchFamily="34" charset="0"/>
              </a:defRPr>
            </a:lvl7pPr>
            <a:lvl8pPr marL="3051175" defTabSz="839788" fontAlgn="base">
              <a:spcBef>
                <a:spcPct val="0"/>
              </a:spcBef>
              <a:spcAft>
                <a:spcPct val="0"/>
              </a:spcAft>
              <a:defRPr sz="2400">
                <a:solidFill>
                  <a:schemeClr val="tx1"/>
                </a:solidFill>
                <a:latin typeface="LindeDaxPowerPoint" panose="020B0500000000020000" pitchFamily="34" charset="0"/>
              </a:defRPr>
            </a:lvl8pPr>
            <a:lvl9pPr marL="3508375" defTabSz="839788" fontAlgn="base">
              <a:spcBef>
                <a:spcPct val="0"/>
              </a:spcBef>
              <a:spcAft>
                <a:spcPct val="0"/>
              </a:spcAft>
              <a:defRPr sz="2400">
                <a:solidFill>
                  <a:schemeClr val="tx1"/>
                </a:solidFill>
                <a:latin typeface="LindeDaxPowerPoint" panose="020B0500000000020000" pitchFamily="34" charset="0"/>
              </a:defRPr>
            </a:lvl9pPr>
          </a:lstStyle>
          <a:p>
            <a:pPr algn="ctr" eaLnBrk="0" hangingPunct="0">
              <a:lnSpc>
                <a:spcPct val="100000"/>
              </a:lnSpc>
            </a:pPr>
            <a:r>
              <a:rPr lang="en-US" altLang="en-US" sz="700">
                <a:latin typeface="+mn-lt"/>
              </a:rPr>
              <a:t>3</a:t>
            </a:r>
            <a:endParaRPr lang="en-US" altLang="en-US" sz="700" b="0">
              <a:latin typeface="+mn-lt"/>
            </a:endParaRPr>
          </a:p>
        </p:txBody>
      </p:sp>
      <p:sp>
        <p:nvSpPr>
          <p:cNvPr id="95" name="Line 54">
            <a:extLst>
              <a:ext uri="{FF2B5EF4-FFF2-40B4-BE49-F238E27FC236}">
                <a16:creationId xmlns:a16="http://schemas.microsoft.com/office/drawing/2014/main" id="{FC74262C-FA7C-D526-3D78-A98EB9F05CC9}"/>
              </a:ext>
            </a:extLst>
          </p:cNvPr>
          <p:cNvSpPr>
            <a:spLocks noChangeShapeType="1"/>
          </p:cNvSpPr>
          <p:nvPr/>
        </p:nvSpPr>
        <p:spPr bwMode="auto">
          <a:xfrm>
            <a:off x="593510" y="2649580"/>
            <a:ext cx="8427192" cy="11241"/>
          </a:xfrm>
          <a:prstGeom prst="line">
            <a:avLst/>
          </a:prstGeom>
          <a:noFill/>
          <a:ln w="952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1" tIns="5" rIns="11" bIns="5" anchor="ctr"/>
          <a:lstStyle/>
          <a:p>
            <a:endParaRPr lang="en-US"/>
          </a:p>
        </p:txBody>
      </p:sp>
      <p:sp>
        <p:nvSpPr>
          <p:cNvPr id="130" name="Textfeld 7">
            <a:extLst>
              <a:ext uri="{FF2B5EF4-FFF2-40B4-BE49-F238E27FC236}">
                <a16:creationId xmlns:a16="http://schemas.microsoft.com/office/drawing/2014/main" id="{FDC039EB-9D52-2DD3-555F-1FCF91D7D2D5}"/>
              </a:ext>
            </a:extLst>
          </p:cNvPr>
          <p:cNvSpPr txBox="1"/>
          <p:nvPr/>
        </p:nvSpPr>
        <p:spPr>
          <a:xfrm>
            <a:off x="526040" y="2697102"/>
            <a:ext cx="456499" cy="352276"/>
          </a:xfrm>
          <a:prstGeom prst="rect">
            <a:avLst/>
          </a:prstGeom>
          <a:noFill/>
        </p:spPr>
        <p:txBody>
          <a:bodyPr wrap="square" rtlCol="0" anchor="ctr">
            <a:spAutoFit/>
          </a:bodyPr>
          <a:lstStyle/>
          <a:p>
            <a:pPr algn="ctr"/>
            <a:r>
              <a:rPr lang="en-US" sz="800"/>
              <a:t>Meet-</a:t>
            </a:r>
          </a:p>
          <a:p>
            <a:pPr algn="ctr"/>
            <a:r>
              <a:rPr lang="en-US" sz="800" err="1"/>
              <a:t>ings</a:t>
            </a:r>
            <a:endParaRPr lang="en-US" sz="800"/>
          </a:p>
        </p:txBody>
      </p:sp>
      <p:sp>
        <p:nvSpPr>
          <p:cNvPr id="201" name="Textfeld 173">
            <a:extLst>
              <a:ext uri="{FF2B5EF4-FFF2-40B4-BE49-F238E27FC236}">
                <a16:creationId xmlns:a16="http://schemas.microsoft.com/office/drawing/2014/main" id="{7F130FC0-B20F-C1F5-3473-F63EFB8414F6}"/>
              </a:ext>
            </a:extLst>
          </p:cNvPr>
          <p:cNvSpPr txBox="1"/>
          <p:nvPr/>
        </p:nvSpPr>
        <p:spPr>
          <a:xfrm>
            <a:off x="8250640" y="2762378"/>
            <a:ext cx="142709" cy="212138"/>
          </a:xfrm>
          <a:prstGeom prst="rect">
            <a:avLst/>
          </a:prstGeom>
          <a:solidFill>
            <a:srgbClr val="DC7800"/>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ctr" anchorCtr="0" compatLnSpc="1">
            <a:prstTxWarp prst="textNoShape">
              <a:avLst/>
            </a:prstTxWarp>
          </a:bodyPr>
          <a:lstStyle>
            <a:defPPr>
              <a:defRPr lang="en-US"/>
            </a:defPPr>
            <a:lvl1pPr algn="ctr">
              <a:lnSpc>
                <a:spcPct val="100000"/>
              </a:lnSpc>
              <a:defRPr sz="600">
                <a:cs typeface="Arial" charset="0"/>
              </a:defRPr>
            </a:lvl1pPr>
          </a:lstStyle>
          <a:p>
            <a:r>
              <a:rPr lang="en-US"/>
              <a:t>RB</a:t>
            </a:r>
          </a:p>
          <a:p>
            <a:r>
              <a:rPr lang="en-US"/>
              <a:t>Dec</a:t>
            </a:r>
          </a:p>
        </p:txBody>
      </p:sp>
      <p:sp>
        <p:nvSpPr>
          <p:cNvPr id="204" name="Textfeld 127">
            <a:extLst>
              <a:ext uri="{FF2B5EF4-FFF2-40B4-BE49-F238E27FC236}">
                <a16:creationId xmlns:a16="http://schemas.microsoft.com/office/drawing/2014/main" id="{F3A3400E-6471-0034-C8C8-608AAF8F8D6E}"/>
              </a:ext>
            </a:extLst>
          </p:cNvPr>
          <p:cNvSpPr txBox="1"/>
          <p:nvPr/>
        </p:nvSpPr>
        <p:spPr>
          <a:xfrm>
            <a:off x="1413412" y="2767782"/>
            <a:ext cx="127974" cy="206544"/>
          </a:xfrm>
          <a:prstGeom prst="rect">
            <a:avLst/>
          </a:prstGeom>
          <a:solidFill>
            <a:schemeClr val="tx2"/>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ctr" anchorCtr="0" compatLnSpc="1">
            <a:prstTxWarp prst="textNoShape">
              <a:avLst/>
            </a:prstTxWarp>
          </a:bodyPr>
          <a:lstStyle>
            <a:defPPr>
              <a:defRPr lang="en-US"/>
            </a:defPPr>
            <a:lvl1pPr algn="ctr" eaLnBrk="1" hangingPunct="1">
              <a:lnSpc>
                <a:spcPct val="110000"/>
              </a:lnSpc>
              <a:defRPr sz="600">
                <a:solidFill>
                  <a:schemeClr val="bg1"/>
                </a:solidFill>
                <a:latin typeface="LindeDaxPowerPoint" pitchFamily="34" charset="0"/>
              </a:defRPr>
            </a:lvl1pPr>
          </a:lstStyle>
          <a:p>
            <a:r>
              <a:rPr lang="en-US"/>
              <a:t>ECC</a:t>
            </a:r>
          </a:p>
        </p:txBody>
      </p:sp>
      <p:sp>
        <p:nvSpPr>
          <p:cNvPr id="206" name="Textfeld 130">
            <a:extLst>
              <a:ext uri="{FF2B5EF4-FFF2-40B4-BE49-F238E27FC236}">
                <a16:creationId xmlns:a16="http://schemas.microsoft.com/office/drawing/2014/main" id="{81E07E15-86EB-2DAA-0BEF-0D66889D67F6}"/>
              </a:ext>
            </a:extLst>
          </p:cNvPr>
          <p:cNvSpPr txBox="1"/>
          <p:nvPr/>
        </p:nvSpPr>
        <p:spPr>
          <a:xfrm>
            <a:off x="6253914" y="2767782"/>
            <a:ext cx="122426" cy="205852"/>
          </a:xfrm>
          <a:prstGeom prst="rect">
            <a:avLst/>
          </a:prstGeom>
          <a:solidFill>
            <a:srgbClr val="DC7800"/>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ctr" anchorCtr="0" compatLnSpc="1">
            <a:prstTxWarp prst="textNoShape">
              <a:avLst/>
            </a:prstTxWarp>
          </a:bodyPr>
          <a:lstStyle>
            <a:defPPr>
              <a:defRPr lang="en-US"/>
            </a:defPPr>
            <a:lvl1pPr algn="ctr">
              <a:lnSpc>
                <a:spcPct val="100000"/>
              </a:lnSpc>
              <a:defRPr sz="600">
                <a:cs typeface="Arial" charset="0"/>
              </a:defRPr>
            </a:lvl1pPr>
          </a:lstStyle>
          <a:p>
            <a:r>
              <a:rPr lang="en-US"/>
              <a:t>Bus</a:t>
            </a:r>
          </a:p>
          <a:p>
            <a:r>
              <a:rPr lang="en-US"/>
              <a:t>Dec</a:t>
            </a:r>
          </a:p>
        </p:txBody>
      </p:sp>
      <p:sp>
        <p:nvSpPr>
          <p:cNvPr id="207" name="Textfeld 122">
            <a:extLst>
              <a:ext uri="{FF2B5EF4-FFF2-40B4-BE49-F238E27FC236}">
                <a16:creationId xmlns:a16="http://schemas.microsoft.com/office/drawing/2014/main" id="{9B5B15CE-8480-D07E-1B91-FC5685FBCF7B}"/>
              </a:ext>
            </a:extLst>
          </p:cNvPr>
          <p:cNvSpPr txBox="1"/>
          <p:nvPr/>
        </p:nvSpPr>
        <p:spPr>
          <a:xfrm>
            <a:off x="5290519" y="2767782"/>
            <a:ext cx="119409" cy="206544"/>
          </a:xfrm>
          <a:prstGeom prst="rect">
            <a:avLst/>
          </a:prstGeom>
          <a:solidFill>
            <a:srgbClr val="DC7800"/>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ctr" anchorCtr="0" compatLnSpc="1">
            <a:prstTxWarp prst="textNoShape">
              <a:avLst/>
            </a:prstTxWarp>
          </a:bodyPr>
          <a:lstStyle>
            <a:defPPr>
              <a:defRPr lang="en-US"/>
            </a:defPPr>
            <a:lvl1pPr algn="ctr">
              <a:lnSpc>
                <a:spcPct val="100000"/>
              </a:lnSpc>
              <a:defRPr sz="600">
                <a:cs typeface="Arial" charset="0"/>
              </a:defRPr>
            </a:lvl1pPr>
          </a:lstStyle>
          <a:p>
            <a:r>
              <a:rPr lang="en-US"/>
              <a:t>SDT</a:t>
            </a:r>
          </a:p>
          <a:p>
            <a:r>
              <a:rPr lang="en-US"/>
              <a:t>Dec</a:t>
            </a:r>
          </a:p>
        </p:txBody>
      </p:sp>
      <p:sp>
        <p:nvSpPr>
          <p:cNvPr id="208" name="Textfeld 127">
            <a:extLst>
              <a:ext uri="{FF2B5EF4-FFF2-40B4-BE49-F238E27FC236}">
                <a16:creationId xmlns:a16="http://schemas.microsoft.com/office/drawing/2014/main" id="{FE621F54-97C7-6AD1-D0E4-4466CC341212}"/>
              </a:ext>
            </a:extLst>
          </p:cNvPr>
          <p:cNvSpPr txBox="1"/>
          <p:nvPr/>
        </p:nvSpPr>
        <p:spPr>
          <a:xfrm>
            <a:off x="892278" y="2767782"/>
            <a:ext cx="153867" cy="206544"/>
          </a:xfrm>
          <a:prstGeom prst="rect">
            <a:avLst/>
          </a:prstGeom>
          <a:solidFill>
            <a:srgbClr val="00A0E1"/>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ctr" anchorCtr="0" compatLnSpc="1">
            <a:prstTxWarp prst="textNoShape">
              <a:avLst/>
            </a:prstTxWarp>
          </a:bodyPr>
          <a:lstStyle>
            <a:defPPr>
              <a:defRPr lang="en-US"/>
            </a:defPPr>
            <a:lvl1pPr algn="ctr" eaLnBrk="1" hangingPunct="1">
              <a:lnSpc>
                <a:spcPct val="110000"/>
              </a:lnSpc>
              <a:defRPr sz="600">
                <a:solidFill>
                  <a:schemeClr val="bg1"/>
                </a:solidFill>
                <a:latin typeface="LindeDaxPowerPoint" pitchFamily="34" charset="0"/>
              </a:defRPr>
            </a:lvl1pPr>
          </a:lstStyle>
          <a:p>
            <a:r>
              <a:rPr lang="en-US"/>
              <a:t>Stop</a:t>
            </a:r>
          </a:p>
        </p:txBody>
      </p:sp>
      <p:sp>
        <p:nvSpPr>
          <p:cNvPr id="212" name="Textfeld 127">
            <a:extLst>
              <a:ext uri="{FF2B5EF4-FFF2-40B4-BE49-F238E27FC236}">
                <a16:creationId xmlns:a16="http://schemas.microsoft.com/office/drawing/2014/main" id="{FE6D9E5C-7E0B-EAAF-2987-B8D51D45C448}"/>
              </a:ext>
            </a:extLst>
          </p:cNvPr>
          <p:cNvSpPr txBox="1"/>
          <p:nvPr/>
        </p:nvSpPr>
        <p:spPr>
          <a:xfrm>
            <a:off x="2025702" y="2767782"/>
            <a:ext cx="82168" cy="206544"/>
          </a:xfrm>
          <a:prstGeom prst="rect">
            <a:avLst/>
          </a:prstGeom>
          <a:solidFill>
            <a:schemeClr val="accent1"/>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ctr" anchorCtr="0" compatLnSpc="1">
            <a:prstTxWarp prst="textNoShape">
              <a:avLst/>
            </a:prstTxWarp>
          </a:bodyPr>
          <a:lstStyle>
            <a:defPPr>
              <a:defRPr lang="en-US"/>
            </a:defPPr>
            <a:lvl1pPr algn="ctr">
              <a:lnSpc>
                <a:spcPct val="100000"/>
              </a:lnSpc>
              <a:defRPr sz="600">
                <a:solidFill>
                  <a:srgbClr val="FFFFFF"/>
                </a:solidFill>
                <a:cs typeface="Arial" charset="0"/>
              </a:defRPr>
            </a:lvl1pPr>
          </a:lstStyle>
          <a:p>
            <a:r>
              <a:rPr lang="en-US"/>
              <a:t>EX</a:t>
            </a:r>
          </a:p>
        </p:txBody>
      </p:sp>
      <p:sp>
        <p:nvSpPr>
          <p:cNvPr id="213" name="Textfeld 127">
            <a:extLst>
              <a:ext uri="{FF2B5EF4-FFF2-40B4-BE49-F238E27FC236}">
                <a16:creationId xmlns:a16="http://schemas.microsoft.com/office/drawing/2014/main" id="{458C3224-2051-389F-689E-0D3667D7D2A9}"/>
              </a:ext>
            </a:extLst>
          </p:cNvPr>
          <p:cNvSpPr txBox="1"/>
          <p:nvPr/>
        </p:nvSpPr>
        <p:spPr>
          <a:xfrm>
            <a:off x="2517808" y="2767782"/>
            <a:ext cx="90681" cy="206544"/>
          </a:xfrm>
          <a:prstGeom prst="rect">
            <a:avLst/>
          </a:prstGeom>
          <a:solidFill>
            <a:schemeClr val="accent1"/>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ctr" anchorCtr="0" compatLnSpc="1">
            <a:prstTxWarp prst="textNoShape">
              <a:avLst/>
            </a:prstTxWarp>
          </a:bodyPr>
          <a:lstStyle>
            <a:defPPr>
              <a:defRPr lang="en-US"/>
            </a:defPPr>
            <a:lvl1pPr algn="ctr">
              <a:lnSpc>
                <a:spcPct val="100000"/>
              </a:lnSpc>
              <a:defRPr sz="600">
                <a:solidFill>
                  <a:srgbClr val="FFFFFF"/>
                </a:solidFill>
                <a:cs typeface="Arial" charset="0"/>
              </a:defRPr>
            </a:lvl1pPr>
          </a:lstStyle>
          <a:p>
            <a:r>
              <a:rPr lang="en-US"/>
              <a:t>IM</a:t>
            </a:r>
          </a:p>
        </p:txBody>
      </p:sp>
      <p:sp>
        <p:nvSpPr>
          <p:cNvPr id="214" name="Textfeld 127">
            <a:extLst>
              <a:ext uri="{FF2B5EF4-FFF2-40B4-BE49-F238E27FC236}">
                <a16:creationId xmlns:a16="http://schemas.microsoft.com/office/drawing/2014/main" id="{564DACD5-DF23-257E-723C-D68F19A38216}"/>
              </a:ext>
            </a:extLst>
          </p:cNvPr>
          <p:cNvSpPr txBox="1"/>
          <p:nvPr/>
        </p:nvSpPr>
        <p:spPr>
          <a:xfrm>
            <a:off x="3863666" y="2767782"/>
            <a:ext cx="122645" cy="206544"/>
          </a:xfrm>
          <a:prstGeom prst="rect">
            <a:avLst/>
          </a:prstGeom>
          <a:solidFill>
            <a:schemeClr val="accent1"/>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ctr" anchorCtr="0" compatLnSpc="1">
            <a:prstTxWarp prst="textNoShape">
              <a:avLst/>
            </a:prstTxWarp>
          </a:bodyPr>
          <a:lstStyle>
            <a:defPPr>
              <a:defRPr lang="en-US"/>
            </a:defPPr>
            <a:lvl1pPr algn="ctr">
              <a:lnSpc>
                <a:spcPct val="100000"/>
              </a:lnSpc>
              <a:defRPr sz="600">
                <a:solidFill>
                  <a:srgbClr val="FFFFFF"/>
                </a:solidFill>
                <a:cs typeface="Arial" charset="0"/>
              </a:defRPr>
            </a:lvl1pPr>
          </a:lstStyle>
          <a:p>
            <a:r>
              <a:rPr lang="en-US"/>
              <a:t>CON</a:t>
            </a:r>
          </a:p>
        </p:txBody>
      </p:sp>
      <p:sp>
        <p:nvSpPr>
          <p:cNvPr id="215" name="Textfeld 127">
            <a:extLst>
              <a:ext uri="{FF2B5EF4-FFF2-40B4-BE49-F238E27FC236}">
                <a16:creationId xmlns:a16="http://schemas.microsoft.com/office/drawing/2014/main" id="{D600EE2E-F7F9-291F-B2B1-50205539CA88}"/>
              </a:ext>
            </a:extLst>
          </p:cNvPr>
          <p:cNvSpPr txBox="1"/>
          <p:nvPr/>
        </p:nvSpPr>
        <p:spPr>
          <a:xfrm>
            <a:off x="6190847" y="2767782"/>
            <a:ext cx="69398" cy="205852"/>
          </a:xfrm>
          <a:prstGeom prst="rect">
            <a:avLst/>
          </a:prstGeom>
          <a:solidFill>
            <a:schemeClr val="tx2"/>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ctr" anchorCtr="0" compatLnSpc="1">
            <a:prstTxWarp prst="textNoShape">
              <a:avLst/>
            </a:prstTxWarp>
          </a:bodyPr>
          <a:lstStyle>
            <a:defPPr>
              <a:defRPr lang="en-US"/>
            </a:defPPr>
            <a:lvl1pPr algn="ctr" eaLnBrk="1" hangingPunct="1">
              <a:lnSpc>
                <a:spcPct val="110000"/>
              </a:lnSpc>
              <a:defRPr sz="600">
                <a:solidFill>
                  <a:schemeClr val="bg1"/>
                </a:solidFill>
                <a:latin typeface="LindeDaxPowerPoint" pitchFamily="34" charset="0"/>
              </a:defRPr>
            </a:lvl1pPr>
          </a:lstStyle>
          <a:p>
            <a:r>
              <a:rPr lang="en-US"/>
              <a:t>IT</a:t>
            </a:r>
          </a:p>
        </p:txBody>
      </p:sp>
      <p:sp>
        <p:nvSpPr>
          <p:cNvPr id="2" name="Rechteck 107">
            <a:extLst>
              <a:ext uri="{FF2B5EF4-FFF2-40B4-BE49-F238E27FC236}">
                <a16:creationId xmlns:a16="http://schemas.microsoft.com/office/drawing/2014/main" id="{7009532F-0DC3-F36E-A51B-E45986748F32}"/>
              </a:ext>
            </a:extLst>
          </p:cNvPr>
          <p:cNvSpPr/>
          <p:nvPr/>
        </p:nvSpPr>
        <p:spPr bwMode="auto">
          <a:xfrm>
            <a:off x="2023799" y="3654420"/>
            <a:ext cx="263311" cy="198474"/>
          </a:xfrm>
          <a:prstGeom prst="rect">
            <a:avLst/>
          </a:prstGeom>
          <a:solidFill>
            <a:srgbClr val="D6BBEB"/>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ctr" anchorCtr="0" compatLnSpc="1">
            <a:prstTxWarp prst="textNoShape">
              <a:avLst/>
            </a:prstTxWarp>
          </a:bodyPr>
          <a:lstStyle/>
          <a:p>
            <a:pPr algn="ctr">
              <a:lnSpc>
                <a:spcPct val="100000"/>
              </a:lnSpc>
            </a:pPr>
            <a:r>
              <a:rPr lang="en-US" sz="600">
                <a:cs typeface="Arial" charset="0"/>
              </a:rPr>
              <a:t> B1 </a:t>
            </a:r>
          </a:p>
          <a:p>
            <a:pPr algn="ctr">
              <a:lnSpc>
                <a:spcPct val="100000"/>
              </a:lnSpc>
            </a:pPr>
            <a:r>
              <a:rPr lang="en-US" sz="600">
                <a:cs typeface="Arial" charset="0"/>
              </a:rPr>
              <a:t>(2hrs)</a:t>
            </a:r>
          </a:p>
        </p:txBody>
      </p:sp>
      <p:sp>
        <p:nvSpPr>
          <p:cNvPr id="10" name="Rechteck 171">
            <a:extLst>
              <a:ext uri="{FF2B5EF4-FFF2-40B4-BE49-F238E27FC236}">
                <a16:creationId xmlns:a16="http://schemas.microsoft.com/office/drawing/2014/main" id="{CEB15D35-4489-F5AF-757A-1D7A99448EC4}"/>
              </a:ext>
            </a:extLst>
          </p:cNvPr>
          <p:cNvSpPr/>
          <p:nvPr/>
        </p:nvSpPr>
        <p:spPr bwMode="auto">
          <a:xfrm>
            <a:off x="5779867" y="5093547"/>
            <a:ext cx="493917" cy="232062"/>
          </a:xfrm>
          <a:prstGeom prst="rect">
            <a:avLst/>
          </a:prstGeom>
          <a:solidFill>
            <a:schemeClr val="accent1"/>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ctr" anchorCtr="0" compatLnSpc="1">
            <a:prstTxWarp prst="textNoShape">
              <a:avLst/>
            </a:prstTxWarp>
          </a:bodyPr>
          <a:lstStyle/>
          <a:p>
            <a:pPr algn="ctr">
              <a:lnSpc>
                <a:spcPct val="100000"/>
              </a:lnSpc>
            </a:pPr>
            <a:r>
              <a:rPr lang="en-US" sz="600">
                <a:solidFill>
                  <a:srgbClr val="FFFFFF"/>
                </a:solidFill>
                <a:cs typeface="Arial" charset="0"/>
              </a:rPr>
              <a:t>Health Check</a:t>
            </a:r>
          </a:p>
          <a:p>
            <a:pPr algn="ctr">
              <a:lnSpc>
                <a:spcPct val="100000"/>
              </a:lnSpc>
            </a:pPr>
            <a:r>
              <a:rPr lang="en-US" sz="600">
                <a:solidFill>
                  <a:srgbClr val="FFFFFF"/>
                </a:solidFill>
                <a:cs typeface="Arial" charset="0"/>
              </a:rPr>
              <a:t>Corp. (4 hrs)</a:t>
            </a:r>
          </a:p>
        </p:txBody>
      </p:sp>
      <p:sp>
        <p:nvSpPr>
          <p:cNvPr id="36" name="Rechteck 192">
            <a:extLst>
              <a:ext uri="{FF2B5EF4-FFF2-40B4-BE49-F238E27FC236}">
                <a16:creationId xmlns:a16="http://schemas.microsoft.com/office/drawing/2014/main" id="{67B6B2A0-0389-6606-8824-2CE11E45BC37}"/>
              </a:ext>
            </a:extLst>
          </p:cNvPr>
          <p:cNvSpPr/>
          <p:nvPr/>
        </p:nvSpPr>
        <p:spPr bwMode="auto">
          <a:xfrm>
            <a:off x="5570535" y="3514837"/>
            <a:ext cx="1705900" cy="218963"/>
          </a:xfrm>
          <a:prstGeom prst="rect">
            <a:avLst/>
          </a:prstGeom>
          <a:solidFill>
            <a:schemeClr val="accent1"/>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ctr" anchorCtr="0" compatLnSpc="1">
            <a:prstTxWarp prst="textNoShape">
              <a:avLst/>
            </a:prstTxWarp>
          </a:bodyPr>
          <a:lstStyle/>
          <a:p>
            <a:pPr algn="ctr">
              <a:lnSpc>
                <a:spcPct val="100000"/>
              </a:lnSpc>
            </a:pPr>
            <a:r>
              <a:rPr lang="en-US" sz="600">
                <a:solidFill>
                  <a:srgbClr val="FFFFFF"/>
                </a:solidFill>
                <a:cs typeface="Arial" charset="0"/>
              </a:rPr>
              <a:t>Interfaces incl. BIZ Testing</a:t>
            </a:r>
          </a:p>
          <a:p>
            <a:pPr algn="ctr">
              <a:lnSpc>
                <a:spcPct val="100000"/>
              </a:lnSpc>
            </a:pPr>
            <a:r>
              <a:rPr lang="en-US" sz="600">
                <a:solidFill>
                  <a:srgbClr val="FFFFFF"/>
                </a:solidFill>
                <a:cs typeface="Arial" charset="0"/>
              </a:rPr>
              <a:t>(SRM, VIM)</a:t>
            </a:r>
          </a:p>
        </p:txBody>
      </p:sp>
      <p:sp>
        <p:nvSpPr>
          <p:cNvPr id="24" name="Rechteck 191">
            <a:extLst>
              <a:ext uri="{FF2B5EF4-FFF2-40B4-BE49-F238E27FC236}">
                <a16:creationId xmlns:a16="http://schemas.microsoft.com/office/drawing/2014/main" id="{A4BA77D5-C8C8-6C34-F8BD-5EA390E415FD}"/>
              </a:ext>
            </a:extLst>
          </p:cNvPr>
          <p:cNvSpPr/>
          <p:nvPr/>
        </p:nvSpPr>
        <p:spPr bwMode="auto">
          <a:xfrm>
            <a:off x="1044678" y="5072905"/>
            <a:ext cx="126369" cy="261095"/>
          </a:xfrm>
          <a:prstGeom prst="rect">
            <a:avLst/>
          </a:prstGeom>
          <a:solidFill>
            <a:schemeClr val="accent1"/>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ctr" anchorCtr="0" compatLnSpc="1">
            <a:prstTxWarp prst="textNoShape">
              <a:avLst/>
            </a:prstTxWarp>
          </a:bodyPr>
          <a:lstStyle/>
          <a:p>
            <a:pPr algn="ctr">
              <a:lnSpc>
                <a:spcPct val="100000"/>
              </a:lnSpc>
            </a:pPr>
            <a:r>
              <a:rPr lang="en-US" sz="600">
                <a:solidFill>
                  <a:srgbClr val="FFFFFF"/>
                </a:solidFill>
                <a:cs typeface="Arial" charset="0"/>
              </a:rPr>
              <a:t>Lock</a:t>
            </a:r>
          </a:p>
          <a:p>
            <a:pPr algn="ctr">
              <a:lnSpc>
                <a:spcPct val="100000"/>
              </a:lnSpc>
            </a:pPr>
            <a:r>
              <a:rPr lang="en-US" sz="600">
                <a:solidFill>
                  <a:srgbClr val="FFFFFF"/>
                </a:solidFill>
                <a:cs typeface="Arial" charset="0"/>
              </a:rPr>
              <a:t>EU</a:t>
            </a:r>
          </a:p>
        </p:txBody>
      </p:sp>
      <p:sp>
        <p:nvSpPr>
          <p:cNvPr id="30" name="Rechteck 191">
            <a:extLst>
              <a:ext uri="{FF2B5EF4-FFF2-40B4-BE49-F238E27FC236}">
                <a16:creationId xmlns:a16="http://schemas.microsoft.com/office/drawing/2014/main" id="{84892BF8-5431-5F81-C297-7B506AF7B9A1}"/>
              </a:ext>
            </a:extLst>
          </p:cNvPr>
          <p:cNvSpPr/>
          <p:nvPr/>
        </p:nvSpPr>
        <p:spPr bwMode="auto">
          <a:xfrm>
            <a:off x="1194756" y="5486400"/>
            <a:ext cx="139006" cy="261095"/>
          </a:xfrm>
          <a:prstGeom prst="rect">
            <a:avLst/>
          </a:prstGeom>
          <a:solidFill>
            <a:schemeClr val="accent1"/>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ctr" anchorCtr="0" compatLnSpc="1">
            <a:prstTxWarp prst="textNoShape">
              <a:avLst/>
            </a:prstTxWarp>
          </a:bodyPr>
          <a:lstStyle/>
          <a:p>
            <a:pPr algn="ctr">
              <a:lnSpc>
                <a:spcPct val="100000"/>
              </a:lnSpc>
            </a:pPr>
            <a:r>
              <a:rPr lang="en-US" sz="600">
                <a:solidFill>
                  <a:srgbClr val="FFFFFF"/>
                </a:solidFill>
                <a:cs typeface="Arial" charset="0"/>
              </a:rPr>
              <a:t>BW</a:t>
            </a:r>
          </a:p>
          <a:p>
            <a:pPr algn="ctr">
              <a:lnSpc>
                <a:spcPct val="100000"/>
              </a:lnSpc>
            </a:pPr>
            <a:r>
              <a:rPr lang="en-US" sz="600">
                <a:solidFill>
                  <a:srgbClr val="FFFFFF"/>
                </a:solidFill>
                <a:cs typeface="Arial" charset="0"/>
              </a:rPr>
              <a:t>Clean</a:t>
            </a:r>
          </a:p>
        </p:txBody>
      </p:sp>
      <p:sp>
        <p:nvSpPr>
          <p:cNvPr id="42" name="Rechteck 191">
            <a:extLst>
              <a:ext uri="{FF2B5EF4-FFF2-40B4-BE49-F238E27FC236}">
                <a16:creationId xmlns:a16="http://schemas.microsoft.com/office/drawing/2014/main" id="{7E132682-1429-CAEA-34A3-2588A0A7E0C5}"/>
              </a:ext>
            </a:extLst>
          </p:cNvPr>
          <p:cNvSpPr/>
          <p:nvPr/>
        </p:nvSpPr>
        <p:spPr bwMode="auto">
          <a:xfrm>
            <a:off x="1452095" y="4784072"/>
            <a:ext cx="55913" cy="261095"/>
          </a:xfrm>
          <a:prstGeom prst="rect">
            <a:avLst/>
          </a:prstGeom>
          <a:solidFill>
            <a:schemeClr val="accent1"/>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ctr" anchorCtr="0" compatLnSpc="1">
            <a:prstTxWarp prst="textNoShape">
              <a:avLst/>
            </a:prstTxWarp>
          </a:bodyPr>
          <a:lstStyle/>
          <a:p>
            <a:pPr algn="ctr">
              <a:lnSpc>
                <a:spcPct val="100000"/>
              </a:lnSpc>
            </a:pPr>
            <a:r>
              <a:rPr lang="en-US" sz="600">
                <a:solidFill>
                  <a:srgbClr val="FFFFFF"/>
                </a:solidFill>
                <a:cs typeface="Arial" charset="0"/>
              </a:rPr>
              <a:t>RD</a:t>
            </a:r>
          </a:p>
        </p:txBody>
      </p:sp>
      <p:sp>
        <p:nvSpPr>
          <p:cNvPr id="17" name="Rechteck 107">
            <a:extLst>
              <a:ext uri="{FF2B5EF4-FFF2-40B4-BE49-F238E27FC236}">
                <a16:creationId xmlns:a16="http://schemas.microsoft.com/office/drawing/2014/main" id="{47A26EB9-25DB-7EBC-ACC2-02C43314BD86}"/>
              </a:ext>
            </a:extLst>
          </p:cNvPr>
          <p:cNvSpPr/>
          <p:nvPr/>
        </p:nvSpPr>
        <p:spPr bwMode="auto">
          <a:xfrm>
            <a:off x="4346504" y="5454842"/>
            <a:ext cx="610936" cy="225646"/>
          </a:xfrm>
          <a:prstGeom prst="rect">
            <a:avLst/>
          </a:prstGeom>
          <a:solidFill>
            <a:srgbClr val="D6BBEB"/>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ctr" anchorCtr="0" compatLnSpc="1">
            <a:prstTxWarp prst="textNoShape">
              <a:avLst/>
            </a:prstTxWarp>
          </a:bodyPr>
          <a:lstStyle/>
          <a:p>
            <a:pPr algn="ctr">
              <a:lnSpc>
                <a:spcPct val="100000"/>
              </a:lnSpc>
            </a:pPr>
            <a:r>
              <a:rPr lang="en-US" sz="600">
                <a:cs typeface="Arial" charset="0"/>
              </a:rPr>
              <a:t>Val B3 (5 hrs) </a:t>
            </a:r>
          </a:p>
          <a:p>
            <a:pPr algn="ctr">
              <a:lnSpc>
                <a:spcPct val="100000"/>
              </a:lnSpc>
            </a:pPr>
            <a:r>
              <a:rPr lang="en-US" sz="600">
                <a:cs typeface="Arial" charset="0"/>
              </a:rPr>
              <a:t>Target</a:t>
            </a:r>
          </a:p>
        </p:txBody>
      </p:sp>
      <p:sp>
        <p:nvSpPr>
          <p:cNvPr id="44" name="Rechteck 107">
            <a:extLst>
              <a:ext uri="{FF2B5EF4-FFF2-40B4-BE49-F238E27FC236}">
                <a16:creationId xmlns:a16="http://schemas.microsoft.com/office/drawing/2014/main" id="{D58410E9-80EC-6BC2-3817-182884FECCFD}"/>
              </a:ext>
            </a:extLst>
          </p:cNvPr>
          <p:cNvSpPr/>
          <p:nvPr/>
        </p:nvSpPr>
        <p:spPr bwMode="auto">
          <a:xfrm>
            <a:off x="2290284" y="5108354"/>
            <a:ext cx="361433" cy="217254"/>
          </a:xfrm>
          <a:prstGeom prst="rect">
            <a:avLst/>
          </a:prstGeom>
          <a:solidFill>
            <a:srgbClr val="D6BBEB"/>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ctr" anchorCtr="0" compatLnSpc="1">
            <a:prstTxWarp prst="textNoShape">
              <a:avLst/>
            </a:prstTxWarp>
          </a:bodyPr>
          <a:lstStyle/>
          <a:p>
            <a:pPr algn="ctr">
              <a:lnSpc>
                <a:spcPct val="100000"/>
              </a:lnSpc>
            </a:pPr>
            <a:r>
              <a:rPr lang="en-US" sz="600">
                <a:cs typeface="Arial" charset="0"/>
              </a:rPr>
              <a:t> B2 (3hrs) </a:t>
            </a:r>
          </a:p>
          <a:p>
            <a:pPr algn="ctr">
              <a:lnSpc>
                <a:spcPct val="100000"/>
              </a:lnSpc>
            </a:pPr>
            <a:r>
              <a:rPr lang="en-US" sz="600">
                <a:cs typeface="Arial" charset="0"/>
              </a:rPr>
              <a:t>Gen Source</a:t>
            </a:r>
          </a:p>
        </p:txBody>
      </p:sp>
      <p:sp>
        <p:nvSpPr>
          <p:cNvPr id="45" name="Rechteck 107">
            <a:extLst>
              <a:ext uri="{FF2B5EF4-FFF2-40B4-BE49-F238E27FC236}">
                <a16:creationId xmlns:a16="http://schemas.microsoft.com/office/drawing/2014/main" id="{48F03F49-52AB-F670-C259-55DE4AF654F3}"/>
              </a:ext>
            </a:extLst>
          </p:cNvPr>
          <p:cNvSpPr/>
          <p:nvPr/>
        </p:nvSpPr>
        <p:spPr bwMode="auto">
          <a:xfrm>
            <a:off x="2646260" y="5454842"/>
            <a:ext cx="728680" cy="227051"/>
          </a:xfrm>
          <a:prstGeom prst="rect">
            <a:avLst/>
          </a:prstGeom>
          <a:solidFill>
            <a:srgbClr val="D6BBEB"/>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ctr" anchorCtr="0" compatLnSpc="1">
            <a:prstTxWarp prst="textNoShape">
              <a:avLst/>
            </a:prstTxWarp>
          </a:bodyPr>
          <a:lstStyle/>
          <a:p>
            <a:pPr algn="ctr">
              <a:lnSpc>
                <a:spcPct val="100000"/>
              </a:lnSpc>
            </a:pPr>
            <a:r>
              <a:rPr lang="en-US" sz="600">
                <a:cs typeface="Arial" charset="0"/>
              </a:rPr>
              <a:t> B3 (6hrs) </a:t>
            </a:r>
          </a:p>
          <a:p>
            <a:pPr algn="ctr">
              <a:lnSpc>
                <a:spcPct val="100000"/>
              </a:lnSpc>
            </a:pPr>
            <a:r>
              <a:rPr lang="en-US" sz="600">
                <a:cs typeface="Arial" charset="0"/>
              </a:rPr>
              <a:t>Gen Source</a:t>
            </a:r>
          </a:p>
        </p:txBody>
      </p:sp>
      <p:sp>
        <p:nvSpPr>
          <p:cNvPr id="47" name="Rechteck 107">
            <a:extLst>
              <a:ext uri="{FF2B5EF4-FFF2-40B4-BE49-F238E27FC236}">
                <a16:creationId xmlns:a16="http://schemas.microsoft.com/office/drawing/2014/main" id="{3E95E1B0-ABE5-2228-A99A-CE4E4A3879A0}"/>
              </a:ext>
            </a:extLst>
          </p:cNvPr>
          <p:cNvSpPr/>
          <p:nvPr/>
        </p:nvSpPr>
        <p:spPr bwMode="auto">
          <a:xfrm>
            <a:off x="2517808" y="4547784"/>
            <a:ext cx="1324492" cy="252816"/>
          </a:xfrm>
          <a:prstGeom prst="rect">
            <a:avLst/>
          </a:prstGeom>
          <a:solidFill>
            <a:srgbClr val="7030A0"/>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ctr" anchorCtr="0" compatLnSpc="1">
            <a:prstTxWarp prst="textNoShape">
              <a:avLst/>
            </a:prstTxWarp>
          </a:bodyPr>
          <a:lstStyle/>
          <a:p>
            <a:pPr algn="ctr">
              <a:lnSpc>
                <a:spcPct val="100000"/>
              </a:lnSpc>
            </a:pPr>
            <a:r>
              <a:rPr lang="en-US" sz="600">
                <a:solidFill>
                  <a:srgbClr val="FFFFFF"/>
                </a:solidFill>
                <a:cs typeface="Arial" charset="0"/>
              </a:rPr>
              <a:t>Conversion (11hrs)</a:t>
            </a:r>
          </a:p>
        </p:txBody>
      </p:sp>
      <p:sp>
        <p:nvSpPr>
          <p:cNvPr id="210" name="Textfeld 117">
            <a:extLst>
              <a:ext uri="{FF2B5EF4-FFF2-40B4-BE49-F238E27FC236}">
                <a16:creationId xmlns:a16="http://schemas.microsoft.com/office/drawing/2014/main" id="{A5E72E82-2A5C-B993-AA51-9DD2E091231C}"/>
              </a:ext>
            </a:extLst>
          </p:cNvPr>
          <p:cNvSpPr txBox="1"/>
          <p:nvPr/>
        </p:nvSpPr>
        <p:spPr>
          <a:xfrm>
            <a:off x="1571484" y="2049451"/>
            <a:ext cx="662361" cy="307777"/>
          </a:xfrm>
          <a:prstGeom prst="rect">
            <a:avLst/>
          </a:prstGeom>
          <a:noFill/>
        </p:spPr>
        <p:txBody>
          <a:bodyPr wrap="none" rtlCol="0" anchor="ctr">
            <a:spAutoFit/>
          </a:bodyPr>
          <a:lstStyle/>
          <a:p>
            <a:r>
              <a:rPr lang="en-US" sz="700"/>
              <a:t>EST 10:15pm</a:t>
            </a:r>
          </a:p>
          <a:p>
            <a:r>
              <a:rPr lang="en-US" sz="700"/>
              <a:t>CET </a:t>
            </a:r>
            <a:r>
              <a:rPr lang="en-US"/>
              <a:t>3</a:t>
            </a:r>
            <a:r>
              <a:rPr lang="en-US" sz="700"/>
              <a:t>:15am</a:t>
            </a:r>
          </a:p>
        </p:txBody>
      </p:sp>
      <p:sp>
        <p:nvSpPr>
          <p:cNvPr id="220" name="Textfeld 117">
            <a:extLst>
              <a:ext uri="{FF2B5EF4-FFF2-40B4-BE49-F238E27FC236}">
                <a16:creationId xmlns:a16="http://schemas.microsoft.com/office/drawing/2014/main" id="{0D23052E-112A-8C84-BF15-74C318B33C15}"/>
              </a:ext>
            </a:extLst>
          </p:cNvPr>
          <p:cNvSpPr txBox="1"/>
          <p:nvPr/>
        </p:nvSpPr>
        <p:spPr>
          <a:xfrm>
            <a:off x="5455508" y="2058498"/>
            <a:ext cx="542136" cy="307777"/>
          </a:xfrm>
          <a:prstGeom prst="rect">
            <a:avLst/>
          </a:prstGeom>
          <a:noFill/>
        </p:spPr>
        <p:txBody>
          <a:bodyPr wrap="none" rtlCol="0" anchor="ctr">
            <a:spAutoFit/>
          </a:bodyPr>
          <a:lstStyle/>
          <a:p>
            <a:r>
              <a:rPr lang="en-US" sz="700"/>
              <a:t>EST 6am</a:t>
            </a:r>
          </a:p>
          <a:p>
            <a:r>
              <a:rPr lang="en-US" sz="700"/>
              <a:t>CET 11am</a:t>
            </a:r>
          </a:p>
        </p:txBody>
      </p:sp>
      <p:sp>
        <p:nvSpPr>
          <p:cNvPr id="221" name="Textfeld 117">
            <a:extLst>
              <a:ext uri="{FF2B5EF4-FFF2-40B4-BE49-F238E27FC236}">
                <a16:creationId xmlns:a16="http://schemas.microsoft.com/office/drawing/2014/main" id="{E9795B1A-7FFE-B15B-020B-A56091076561}"/>
              </a:ext>
            </a:extLst>
          </p:cNvPr>
          <p:cNvSpPr txBox="1"/>
          <p:nvPr/>
        </p:nvSpPr>
        <p:spPr>
          <a:xfrm>
            <a:off x="6455812" y="2068125"/>
            <a:ext cx="495649" cy="307777"/>
          </a:xfrm>
          <a:prstGeom prst="rect">
            <a:avLst/>
          </a:prstGeom>
          <a:noFill/>
        </p:spPr>
        <p:txBody>
          <a:bodyPr wrap="none" rtlCol="0" anchor="ctr">
            <a:spAutoFit/>
          </a:bodyPr>
          <a:lstStyle/>
          <a:p>
            <a:r>
              <a:rPr lang="en-US" sz="700"/>
              <a:t>EST 2pm</a:t>
            </a:r>
          </a:p>
          <a:p>
            <a:r>
              <a:rPr lang="en-US" sz="700"/>
              <a:t>CET 7pm</a:t>
            </a:r>
          </a:p>
        </p:txBody>
      </p:sp>
      <p:cxnSp>
        <p:nvCxnSpPr>
          <p:cNvPr id="129" name="Connector: Elbow 128">
            <a:extLst>
              <a:ext uri="{FF2B5EF4-FFF2-40B4-BE49-F238E27FC236}">
                <a16:creationId xmlns:a16="http://schemas.microsoft.com/office/drawing/2014/main" id="{44218A38-4E55-DF2F-E1CF-E44FD5913070}"/>
              </a:ext>
            </a:extLst>
          </p:cNvPr>
          <p:cNvCxnSpPr>
            <a:cxnSpLocks/>
            <a:stCxn id="21" idx="3"/>
            <a:endCxn id="47" idx="1"/>
          </p:cNvCxnSpPr>
          <p:nvPr/>
        </p:nvCxnSpPr>
        <p:spPr bwMode="auto">
          <a:xfrm>
            <a:off x="2511444" y="4294335"/>
            <a:ext cx="6364" cy="379857"/>
          </a:xfrm>
          <a:prstGeom prst="bentConnector3">
            <a:avLst>
              <a:gd name="adj1" fmla="val 50000"/>
            </a:avLst>
          </a:prstGeom>
          <a:solidFill>
            <a:schemeClr val="bg1"/>
          </a:solidFill>
          <a:ln w="635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 name="Rechteck 189">
            <a:extLst>
              <a:ext uri="{FF2B5EF4-FFF2-40B4-BE49-F238E27FC236}">
                <a16:creationId xmlns:a16="http://schemas.microsoft.com/office/drawing/2014/main" id="{3B5558D0-7105-2197-8CD2-758615149B7D}"/>
              </a:ext>
            </a:extLst>
          </p:cNvPr>
          <p:cNvSpPr/>
          <p:nvPr/>
        </p:nvSpPr>
        <p:spPr bwMode="auto">
          <a:xfrm>
            <a:off x="3856972" y="3889154"/>
            <a:ext cx="602164" cy="225646"/>
          </a:xfrm>
          <a:prstGeom prst="rect">
            <a:avLst/>
          </a:prstGeom>
          <a:solidFill>
            <a:srgbClr val="7030A0"/>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ctr" anchorCtr="0" compatLnSpc="1">
            <a:prstTxWarp prst="textNoShape">
              <a:avLst/>
            </a:prstTxWarp>
          </a:bodyPr>
          <a:lstStyle/>
          <a:p>
            <a:pPr algn="ctr">
              <a:lnSpc>
                <a:spcPct val="100000"/>
              </a:lnSpc>
            </a:pPr>
            <a:r>
              <a:rPr lang="en-US" sz="600">
                <a:solidFill>
                  <a:srgbClr val="FFFFFF"/>
                </a:solidFill>
                <a:cs typeface="Arial" charset="0"/>
              </a:rPr>
              <a:t>Create</a:t>
            </a:r>
          </a:p>
          <a:p>
            <a:pPr algn="ctr">
              <a:lnSpc>
                <a:spcPct val="100000"/>
              </a:lnSpc>
            </a:pPr>
            <a:r>
              <a:rPr lang="en-US" sz="600">
                <a:solidFill>
                  <a:srgbClr val="FFFFFF"/>
                </a:solidFill>
                <a:cs typeface="Arial" charset="0"/>
              </a:rPr>
              <a:t>Technical Doc</a:t>
            </a:r>
          </a:p>
        </p:txBody>
      </p:sp>
      <p:cxnSp>
        <p:nvCxnSpPr>
          <p:cNvPr id="23" name="Connector: Elbow 22">
            <a:extLst>
              <a:ext uri="{FF2B5EF4-FFF2-40B4-BE49-F238E27FC236}">
                <a16:creationId xmlns:a16="http://schemas.microsoft.com/office/drawing/2014/main" id="{B3889C25-F5D3-CF77-1B8D-07212D159862}"/>
              </a:ext>
            </a:extLst>
          </p:cNvPr>
          <p:cNvCxnSpPr>
            <a:cxnSpLocks/>
            <a:stCxn id="47" idx="3"/>
            <a:endCxn id="11" idx="1"/>
          </p:cNvCxnSpPr>
          <p:nvPr/>
        </p:nvCxnSpPr>
        <p:spPr bwMode="auto">
          <a:xfrm flipV="1">
            <a:off x="3842300" y="4001977"/>
            <a:ext cx="14672" cy="672215"/>
          </a:xfrm>
          <a:prstGeom prst="bentConnector3">
            <a:avLst>
              <a:gd name="adj1" fmla="val 50000"/>
            </a:avLst>
          </a:prstGeom>
          <a:solidFill>
            <a:schemeClr val="bg1"/>
          </a:solidFill>
          <a:ln w="635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5" name="Rectangle 17">
            <a:extLst>
              <a:ext uri="{FF2B5EF4-FFF2-40B4-BE49-F238E27FC236}">
                <a16:creationId xmlns:a16="http://schemas.microsoft.com/office/drawing/2014/main" id="{39A2595F-CE70-A5DA-263C-80A43B935EED}"/>
              </a:ext>
            </a:extLst>
          </p:cNvPr>
          <p:cNvSpPr>
            <a:spLocks noChangeArrowheads="1"/>
          </p:cNvSpPr>
          <p:nvPr/>
        </p:nvSpPr>
        <p:spPr bwMode="auto">
          <a:xfrm>
            <a:off x="8805825" y="1676400"/>
            <a:ext cx="232164" cy="185314"/>
          </a:xfrm>
          <a:prstGeom prst="rect">
            <a:avLst/>
          </a:prstGeom>
          <a:solidFill>
            <a:srgbClr val="336699"/>
          </a:solidFill>
          <a:ln w="12700">
            <a:solidFill>
              <a:schemeClr val="bg1"/>
            </a:solidFill>
            <a:miter lim="800000"/>
            <a:headEnd/>
            <a:tailEnd/>
          </a:ln>
          <a:effectLst/>
          <a:extLst>
            <a:ext uri="{AF507438-7753-43E0-B8FC-AC1667EBCBE1}">
              <a14:hiddenEffects xmlns:a14="http://schemas.microsoft.com/office/drawing/2010/main">
                <a:effectLst>
                  <a:outerShdw dist="17961" dir="2700000" algn="ctr" rotWithShape="0">
                    <a:schemeClr val="bg1">
                      <a:gamma/>
                      <a:shade val="60000"/>
                      <a:invGamma/>
                    </a:schemeClr>
                  </a:outerShdw>
                </a:effectLst>
              </a14:hiddenEffects>
            </a:ext>
          </a:extLst>
        </p:spPr>
        <p:txBody>
          <a:bodyPr wrap="none" lIns="10" tIns="4" rIns="10" bIns="4" anchor="ctr"/>
          <a:lstStyle>
            <a:lvl1pPr defTabSz="839788">
              <a:defRPr sz="2400">
                <a:solidFill>
                  <a:schemeClr val="tx1"/>
                </a:solidFill>
                <a:latin typeface="LindeDaxPowerPoint" panose="020B0500000000020000" pitchFamily="34" charset="0"/>
              </a:defRPr>
            </a:lvl1pPr>
            <a:lvl2pPr marL="420688" defTabSz="839788">
              <a:defRPr sz="2400">
                <a:solidFill>
                  <a:schemeClr val="tx1"/>
                </a:solidFill>
                <a:latin typeface="LindeDaxPowerPoint" panose="020B0500000000020000" pitchFamily="34" charset="0"/>
              </a:defRPr>
            </a:lvl2pPr>
            <a:lvl3pPr marL="839788" defTabSz="839788">
              <a:defRPr sz="2400">
                <a:solidFill>
                  <a:schemeClr val="tx1"/>
                </a:solidFill>
                <a:latin typeface="LindeDaxPowerPoint" panose="020B0500000000020000" pitchFamily="34" charset="0"/>
              </a:defRPr>
            </a:lvl3pPr>
            <a:lvl4pPr marL="1258888" defTabSz="839788">
              <a:defRPr sz="2400">
                <a:solidFill>
                  <a:schemeClr val="tx1"/>
                </a:solidFill>
                <a:latin typeface="LindeDaxPowerPoint" panose="020B0500000000020000" pitchFamily="34" charset="0"/>
              </a:defRPr>
            </a:lvl4pPr>
            <a:lvl5pPr marL="1679575" defTabSz="839788">
              <a:defRPr sz="2400">
                <a:solidFill>
                  <a:schemeClr val="tx1"/>
                </a:solidFill>
                <a:latin typeface="LindeDaxPowerPoint" panose="020B0500000000020000" pitchFamily="34" charset="0"/>
              </a:defRPr>
            </a:lvl5pPr>
            <a:lvl6pPr marL="2136775" defTabSz="839788" fontAlgn="base">
              <a:spcBef>
                <a:spcPct val="0"/>
              </a:spcBef>
              <a:spcAft>
                <a:spcPct val="0"/>
              </a:spcAft>
              <a:defRPr sz="2400">
                <a:solidFill>
                  <a:schemeClr val="tx1"/>
                </a:solidFill>
                <a:latin typeface="LindeDaxPowerPoint" panose="020B0500000000020000" pitchFamily="34" charset="0"/>
              </a:defRPr>
            </a:lvl6pPr>
            <a:lvl7pPr marL="2593975" defTabSz="839788" fontAlgn="base">
              <a:spcBef>
                <a:spcPct val="0"/>
              </a:spcBef>
              <a:spcAft>
                <a:spcPct val="0"/>
              </a:spcAft>
              <a:defRPr sz="2400">
                <a:solidFill>
                  <a:schemeClr val="tx1"/>
                </a:solidFill>
                <a:latin typeface="LindeDaxPowerPoint" panose="020B0500000000020000" pitchFamily="34" charset="0"/>
              </a:defRPr>
            </a:lvl7pPr>
            <a:lvl8pPr marL="3051175" defTabSz="839788" fontAlgn="base">
              <a:spcBef>
                <a:spcPct val="0"/>
              </a:spcBef>
              <a:spcAft>
                <a:spcPct val="0"/>
              </a:spcAft>
              <a:defRPr sz="2400">
                <a:solidFill>
                  <a:schemeClr val="tx1"/>
                </a:solidFill>
                <a:latin typeface="LindeDaxPowerPoint" panose="020B0500000000020000" pitchFamily="34" charset="0"/>
              </a:defRPr>
            </a:lvl8pPr>
            <a:lvl9pPr marL="3508375" defTabSz="839788" fontAlgn="base">
              <a:spcBef>
                <a:spcPct val="0"/>
              </a:spcBef>
              <a:spcAft>
                <a:spcPct val="0"/>
              </a:spcAft>
              <a:defRPr sz="2400">
                <a:solidFill>
                  <a:schemeClr val="tx1"/>
                </a:solidFill>
                <a:latin typeface="LindeDaxPowerPoint" panose="020B0500000000020000" pitchFamily="34" charset="0"/>
              </a:defRPr>
            </a:lvl9pPr>
          </a:lstStyle>
          <a:p>
            <a:pPr algn="ctr" eaLnBrk="0" hangingPunct="0">
              <a:lnSpc>
                <a:spcPct val="100000"/>
              </a:lnSpc>
            </a:pPr>
            <a:r>
              <a:rPr lang="en-US" altLang="en-US" sz="700">
                <a:solidFill>
                  <a:schemeClr val="bg1"/>
                </a:solidFill>
                <a:latin typeface="+mn-lt"/>
              </a:rPr>
              <a:t>12</a:t>
            </a:r>
            <a:endParaRPr lang="en-US" altLang="en-US" sz="700" b="0">
              <a:solidFill>
                <a:schemeClr val="bg1"/>
              </a:solidFill>
              <a:latin typeface="+mn-lt"/>
            </a:endParaRPr>
          </a:p>
        </p:txBody>
      </p:sp>
      <p:sp>
        <p:nvSpPr>
          <p:cNvPr id="43" name="Rectangle 17">
            <a:extLst>
              <a:ext uri="{FF2B5EF4-FFF2-40B4-BE49-F238E27FC236}">
                <a16:creationId xmlns:a16="http://schemas.microsoft.com/office/drawing/2014/main" id="{678A6BED-D105-DDEC-8699-D63F3A4AFCD7}"/>
              </a:ext>
            </a:extLst>
          </p:cNvPr>
          <p:cNvSpPr>
            <a:spLocks noChangeArrowheads="1"/>
          </p:cNvSpPr>
          <p:nvPr/>
        </p:nvSpPr>
        <p:spPr bwMode="auto">
          <a:xfrm>
            <a:off x="7354431" y="1858826"/>
            <a:ext cx="232164" cy="185314"/>
          </a:xfrm>
          <a:prstGeom prst="rect">
            <a:avLst/>
          </a:prstGeom>
          <a:solidFill>
            <a:schemeClr val="tx2">
              <a:lumMod val="20000"/>
              <a:lumOff val="80000"/>
            </a:schemeClr>
          </a:solidFill>
          <a:ln w="12700">
            <a:solidFill>
              <a:schemeClr val="bg1"/>
            </a:solidFill>
            <a:miter lim="800000"/>
            <a:headEnd/>
            <a:tailEnd/>
          </a:ln>
          <a:effectLst/>
        </p:spPr>
        <p:txBody>
          <a:bodyPr wrap="none" lIns="10" tIns="4" rIns="10" bIns="4" anchor="ctr"/>
          <a:lstStyle>
            <a:lvl1pPr defTabSz="839788">
              <a:defRPr sz="2400">
                <a:solidFill>
                  <a:schemeClr val="tx1"/>
                </a:solidFill>
                <a:latin typeface="LindeDaxPowerPoint" panose="020B0500000000020000" pitchFamily="34" charset="0"/>
              </a:defRPr>
            </a:lvl1pPr>
            <a:lvl2pPr marL="420688" defTabSz="839788">
              <a:defRPr sz="2400">
                <a:solidFill>
                  <a:schemeClr val="tx1"/>
                </a:solidFill>
                <a:latin typeface="LindeDaxPowerPoint" panose="020B0500000000020000" pitchFamily="34" charset="0"/>
              </a:defRPr>
            </a:lvl2pPr>
            <a:lvl3pPr marL="839788" defTabSz="839788">
              <a:defRPr sz="2400">
                <a:solidFill>
                  <a:schemeClr val="tx1"/>
                </a:solidFill>
                <a:latin typeface="LindeDaxPowerPoint" panose="020B0500000000020000" pitchFamily="34" charset="0"/>
              </a:defRPr>
            </a:lvl3pPr>
            <a:lvl4pPr marL="1258888" defTabSz="839788">
              <a:defRPr sz="2400">
                <a:solidFill>
                  <a:schemeClr val="tx1"/>
                </a:solidFill>
                <a:latin typeface="LindeDaxPowerPoint" panose="020B0500000000020000" pitchFamily="34" charset="0"/>
              </a:defRPr>
            </a:lvl4pPr>
            <a:lvl5pPr marL="1679575" defTabSz="839788">
              <a:defRPr sz="2400">
                <a:solidFill>
                  <a:schemeClr val="tx1"/>
                </a:solidFill>
                <a:latin typeface="LindeDaxPowerPoint" panose="020B0500000000020000" pitchFamily="34" charset="0"/>
              </a:defRPr>
            </a:lvl5pPr>
            <a:lvl6pPr marL="2136775" defTabSz="839788" fontAlgn="base">
              <a:spcBef>
                <a:spcPct val="0"/>
              </a:spcBef>
              <a:spcAft>
                <a:spcPct val="0"/>
              </a:spcAft>
              <a:defRPr sz="2400">
                <a:solidFill>
                  <a:schemeClr val="tx1"/>
                </a:solidFill>
                <a:latin typeface="LindeDaxPowerPoint" panose="020B0500000000020000" pitchFamily="34" charset="0"/>
              </a:defRPr>
            </a:lvl6pPr>
            <a:lvl7pPr marL="2593975" defTabSz="839788" fontAlgn="base">
              <a:spcBef>
                <a:spcPct val="0"/>
              </a:spcBef>
              <a:spcAft>
                <a:spcPct val="0"/>
              </a:spcAft>
              <a:defRPr sz="2400">
                <a:solidFill>
                  <a:schemeClr val="tx1"/>
                </a:solidFill>
                <a:latin typeface="LindeDaxPowerPoint" panose="020B0500000000020000" pitchFamily="34" charset="0"/>
              </a:defRPr>
            </a:lvl7pPr>
            <a:lvl8pPr marL="3051175" defTabSz="839788" fontAlgn="base">
              <a:spcBef>
                <a:spcPct val="0"/>
              </a:spcBef>
              <a:spcAft>
                <a:spcPct val="0"/>
              </a:spcAft>
              <a:defRPr sz="2400">
                <a:solidFill>
                  <a:schemeClr val="tx1"/>
                </a:solidFill>
                <a:latin typeface="LindeDaxPowerPoint" panose="020B0500000000020000" pitchFamily="34" charset="0"/>
              </a:defRPr>
            </a:lvl8pPr>
            <a:lvl9pPr marL="3508375" defTabSz="839788" fontAlgn="base">
              <a:spcBef>
                <a:spcPct val="0"/>
              </a:spcBef>
              <a:spcAft>
                <a:spcPct val="0"/>
              </a:spcAft>
              <a:defRPr sz="2400">
                <a:solidFill>
                  <a:schemeClr val="tx1"/>
                </a:solidFill>
                <a:latin typeface="LindeDaxPowerPoint" panose="020B0500000000020000" pitchFamily="34" charset="0"/>
              </a:defRPr>
            </a:lvl9pPr>
          </a:lstStyle>
          <a:p>
            <a:pPr algn="ctr" eaLnBrk="0" hangingPunct="0">
              <a:lnSpc>
                <a:spcPct val="100000"/>
              </a:lnSpc>
            </a:pPr>
            <a:r>
              <a:rPr lang="en-US" altLang="en-US" sz="700">
                <a:latin typeface="+mn-lt"/>
              </a:rPr>
              <a:t>5</a:t>
            </a:r>
            <a:endParaRPr lang="en-US" altLang="en-US" sz="700" b="0">
              <a:latin typeface="+mn-lt"/>
            </a:endParaRPr>
          </a:p>
        </p:txBody>
      </p:sp>
      <p:sp>
        <p:nvSpPr>
          <p:cNvPr id="46" name="Rectangle 17">
            <a:extLst>
              <a:ext uri="{FF2B5EF4-FFF2-40B4-BE49-F238E27FC236}">
                <a16:creationId xmlns:a16="http://schemas.microsoft.com/office/drawing/2014/main" id="{34D823FA-9A93-6CA8-26AB-C7ECFFA4EA37}"/>
              </a:ext>
            </a:extLst>
          </p:cNvPr>
          <p:cNvSpPr>
            <a:spLocks noChangeArrowheads="1"/>
          </p:cNvSpPr>
          <p:nvPr/>
        </p:nvSpPr>
        <p:spPr bwMode="auto">
          <a:xfrm>
            <a:off x="7363191" y="1489342"/>
            <a:ext cx="232164" cy="185314"/>
          </a:xfrm>
          <a:prstGeom prst="rect">
            <a:avLst/>
          </a:prstGeom>
          <a:solidFill>
            <a:schemeClr val="tx2">
              <a:lumMod val="40000"/>
              <a:lumOff val="60000"/>
            </a:schemeClr>
          </a:solidFill>
          <a:ln w="12700">
            <a:solidFill>
              <a:schemeClr val="bg1"/>
            </a:solidFill>
            <a:miter lim="800000"/>
            <a:headEnd/>
            <a:tailEnd/>
          </a:ln>
          <a:effectLst/>
        </p:spPr>
        <p:txBody>
          <a:bodyPr wrap="none" lIns="10" tIns="4" rIns="10" bIns="4" anchor="ctr"/>
          <a:lstStyle>
            <a:lvl1pPr defTabSz="839788">
              <a:defRPr sz="2400">
                <a:solidFill>
                  <a:schemeClr val="tx1"/>
                </a:solidFill>
                <a:latin typeface="LindeDaxPowerPoint" panose="020B0500000000020000" pitchFamily="34" charset="0"/>
              </a:defRPr>
            </a:lvl1pPr>
            <a:lvl2pPr marL="420688" defTabSz="839788">
              <a:defRPr sz="2400">
                <a:solidFill>
                  <a:schemeClr val="tx1"/>
                </a:solidFill>
                <a:latin typeface="LindeDaxPowerPoint" panose="020B0500000000020000" pitchFamily="34" charset="0"/>
              </a:defRPr>
            </a:lvl2pPr>
            <a:lvl3pPr marL="839788" defTabSz="839788">
              <a:defRPr sz="2400">
                <a:solidFill>
                  <a:schemeClr val="tx1"/>
                </a:solidFill>
                <a:latin typeface="LindeDaxPowerPoint" panose="020B0500000000020000" pitchFamily="34" charset="0"/>
              </a:defRPr>
            </a:lvl3pPr>
            <a:lvl4pPr marL="1258888" defTabSz="839788">
              <a:defRPr sz="2400">
                <a:solidFill>
                  <a:schemeClr val="tx1"/>
                </a:solidFill>
                <a:latin typeface="LindeDaxPowerPoint" panose="020B0500000000020000" pitchFamily="34" charset="0"/>
              </a:defRPr>
            </a:lvl4pPr>
            <a:lvl5pPr marL="1679575" defTabSz="839788">
              <a:defRPr sz="2400">
                <a:solidFill>
                  <a:schemeClr val="tx1"/>
                </a:solidFill>
                <a:latin typeface="LindeDaxPowerPoint" panose="020B0500000000020000" pitchFamily="34" charset="0"/>
              </a:defRPr>
            </a:lvl5pPr>
            <a:lvl6pPr marL="2136775" defTabSz="839788" fontAlgn="base">
              <a:spcBef>
                <a:spcPct val="0"/>
              </a:spcBef>
              <a:spcAft>
                <a:spcPct val="0"/>
              </a:spcAft>
              <a:defRPr sz="2400">
                <a:solidFill>
                  <a:schemeClr val="tx1"/>
                </a:solidFill>
                <a:latin typeface="LindeDaxPowerPoint" panose="020B0500000000020000" pitchFamily="34" charset="0"/>
              </a:defRPr>
            </a:lvl6pPr>
            <a:lvl7pPr marL="2593975" defTabSz="839788" fontAlgn="base">
              <a:spcBef>
                <a:spcPct val="0"/>
              </a:spcBef>
              <a:spcAft>
                <a:spcPct val="0"/>
              </a:spcAft>
              <a:defRPr sz="2400">
                <a:solidFill>
                  <a:schemeClr val="tx1"/>
                </a:solidFill>
                <a:latin typeface="LindeDaxPowerPoint" panose="020B0500000000020000" pitchFamily="34" charset="0"/>
              </a:defRPr>
            </a:lvl7pPr>
            <a:lvl8pPr marL="3051175" defTabSz="839788" fontAlgn="base">
              <a:spcBef>
                <a:spcPct val="0"/>
              </a:spcBef>
              <a:spcAft>
                <a:spcPct val="0"/>
              </a:spcAft>
              <a:defRPr sz="2400">
                <a:solidFill>
                  <a:schemeClr val="tx1"/>
                </a:solidFill>
                <a:latin typeface="LindeDaxPowerPoint" panose="020B0500000000020000" pitchFamily="34" charset="0"/>
              </a:defRPr>
            </a:lvl8pPr>
            <a:lvl9pPr marL="3508375" defTabSz="839788" fontAlgn="base">
              <a:spcBef>
                <a:spcPct val="0"/>
              </a:spcBef>
              <a:spcAft>
                <a:spcPct val="0"/>
              </a:spcAft>
              <a:defRPr sz="2400">
                <a:solidFill>
                  <a:schemeClr val="tx1"/>
                </a:solidFill>
                <a:latin typeface="LindeDaxPowerPoint" panose="020B0500000000020000" pitchFamily="34" charset="0"/>
              </a:defRPr>
            </a:lvl9pPr>
          </a:lstStyle>
          <a:p>
            <a:pPr algn="ctr" eaLnBrk="0" hangingPunct="0">
              <a:lnSpc>
                <a:spcPct val="100000"/>
              </a:lnSpc>
            </a:pPr>
            <a:r>
              <a:rPr lang="en-US" altLang="en-US" sz="700">
                <a:latin typeface="+mn-lt"/>
              </a:rPr>
              <a:t>9.30</a:t>
            </a:r>
            <a:endParaRPr lang="en-US" altLang="en-US" sz="700" b="0">
              <a:latin typeface="+mn-lt"/>
            </a:endParaRPr>
          </a:p>
        </p:txBody>
      </p:sp>
      <p:sp>
        <p:nvSpPr>
          <p:cNvPr id="275" name="Rechteck 171">
            <a:extLst>
              <a:ext uri="{FF2B5EF4-FFF2-40B4-BE49-F238E27FC236}">
                <a16:creationId xmlns:a16="http://schemas.microsoft.com/office/drawing/2014/main" id="{F8D966E8-2266-9433-B0B5-BE4148FC30DD}"/>
              </a:ext>
            </a:extLst>
          </p:cNvPr>
          <p:cNvSpPr/>
          <p:nvPr/>
        </p:nvSpPr>
        <p:spPr bwMode="auto">
          <a:xfrm>
            <a:off x="5778116" y="4870873"/>
            <a:ext cx="495669" cy="222672"/>
          </a:xfrm>
          <a:prstGeom prst="rect">
            <a:avLst/>
          </a:prstGeom>
          <a:solidFill>
            <a:srgbClr val="DC7800"/>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ctr" anchorCtr="0" compatLnSpc="1">
            <a:prstTxWarp prst="textNoShape">
              <a:avLst/>
            </a:prstTxWarp>
          </a:bodyPr>
          <a:lstStyle/>
          <a:p>
            <a:pPr algn="ctr">
              <a:lnSpc>
                <a:spcPct val="100000"/>
              </a:lnSpc>
            </a:pPr>
            <a:r>
              <a:rPr lang="en-US" sz="600">
                <a:cs typeface="Arial" charset="0"/>
              </a:rPr>
              <a:t>Health Check</a:t>
            </a:r>
          </a:p>
          <a:p>
            <a:pPr algn="ctr">
              <a:lnSpc>
                <a:spcPct val="100000"/>
              </a:lnSpc>
            </a:pPr>
            <a:r>
              <a:rPr lang="en-US" sz="600">
                <a:cs typeface="Arial" charset="0"/>
              </a:rPr>
              <a:t>Biz (4 hrs)</a:t>
            </a:r>
          </a:p>
        </p:txBody>
      </p:sp>
      <p:sp>
        <p:nvSpPr>
          <p:cNvPr id="278" name="Line 19">
            <a:extLst>
              <a:ext uri="{FF2B5EF4-FFF2-40B4-BE49-F238E27FC236}">
                <a16:creationId xmlns:a16="http://schemas.microsoft.com/office/drawing/2014/main" id="{7F146EFB-013F-7DCC-2158-7A2DBDCAB895}"/>
              </a:ext>
            </a:extLst>
          </p:cNvPr>
          <p:cNvSpPr>
            <a:spLocks noChangeShapeType="1"/>
          </p:cNvSpPr>
          <p:nvPr/>
        </p:nvSpPr>
        <p:spPr bwMode="auto">
          <a:xfrm flipH="1">
            <a:off x="5410200" y="2057400"/>
            <a:ext cx="0" cy="4444510"/>
          </a:xfrm>
          <a:prstGeom prst="line">
            <a:avLst/>
          </a:prstGeom>
          <a:noFill/>
          <a:ln w="3175">
            <a:solidFill>
              <a:schemeClr val="accent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72000" tIns="72000" rIns="72000" bIns="72000" anchor="ctr" anchorCtr="1">
            <a:spAutoFit/>
          </a:bodyPr>
          <a:lstStyle/>
          <a:p>
            <a:endParaRPr lang="en-US"/>
          </a:p>
        </p:txBody>
      </p:sp>
      <p:sp>
        <p:nvSpPr>
          <p:cNvPr id="279" name="Stern: 5 Zacken 231">
            <a:extLst>
              <a:ext uri="{FF2B5EF4-FFF2-40B4-BE49-F238E27FC236}">
                <a16:creationId xmlns:a16="http://schemas.microsoft.com/office/drawing/2014/main" id="{66B756A3-4738-F93E-4931-214FCA7D63A2}"/>
              </a:ext>
            </a:extLst>
          </p:cNvPr>
          <p:cNvSpPr/>
          <p:nvPr/>
        </p:nvSpPr>
        <p:spPr bwMode="auto">
          <a:xfrm>
            <a:off x="5311712" y="2124996"/>
            <a:ext cx="187215" cy="183332"/>
          </a:xfrm>
          <a:prstGeom prst="star5">
            <a:avLst/>
          </a:prstGeom>
          <a:solidFill>
            <a:srgbClr val="FFC000"/>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t" anchorCtr="0" compatLnSpc="1">
            <a:prstTxWarp prst="textNoShape">
              <a:avLst/>
            </a:prstTxWarp>
          </a:bodyPr>
          <a:lstStyle/>
          <a:p>
            <a:pPr marL="182563" marR="0" indent="-182563" algn="l" defTabSz="914400" rtl="0" eaLnBrk="1" fontAlgn="base" latinLnBrk="0" hangingPunct="1">
              <a:lnSpc>
                <a:spcPct val="110000"/>
              </a:lnSpc>
              <a:spcBef>
                <a:spcPct val="0"/>
              </a:spcBef>
              <a:spcAft>
                <a:spcPct val="0"/>
              </a:spcAft>
              <a:buClrTx/>
              <a:buSzTx/>
              <a:buFont typeface="LindeDaxPowerPoint" panose="020B0500000000020000" pitchFamily="34" charset="0"/>
              <a:buChar char="–"/>
              <a:tabLst/>
            </a:pPr>
            <a:endParaRPr kumimoji="0" lang="en-US" sz="1600" b="0" i="0" u="none" strike="noStrike" cap="none" normalizeH="0" baseline="0">
              <a:ln>
                <a:noFill/>
              </a:ln>
              <a:solidFill>
                <a:schemeClr val="tx1"/>
              </a:solidFill>
              <a:effectLst/>
              <a:latin typeface="LindeDaxPowerPoint" pitchFamily="34" charset="0"/>
            </a:endParaRPr>
          </a:p>
        </p:txBody>
      </p:sp>
      <p:sp>
        <p:nvSpPr>
          <p:cNvPr id="26" name="Textfeld 117">
            <a:extLst>
              <a:ext uri="{FF2B5EF4-FFF2-40B4-BE49-F238E27FC236}">
                <a16:creationId xmlns:a16="http://schemas.microsoft.com/office/drawing/2014/main" id="{D59F4CB0-D88B-6F2E-39F1-25680F357924}"/>
              </a:ext>
            </a:extLst>
          </p:cNvPr>
          <p:cNvSpPr txBox="1"/>
          <p:nvPr/>
        </p:nvSpPr>
        <p:spPr>
          <a:xfrm>
            <a:off x="8608826" y="2056903"/>
            <a:ext cx="495649" cy="307777"/>
          </a:xfrm>
          <a:prstGeom prst="rect">
            <a:avLst/>
          </a:prstGeom>
          <a:noFill/>
        </p:spPr>
        <p:txBody>
          <a:bodyPr wrap="none" rtlCol="0" anchor="ctr">
            <a:spAutoFit/>
          </a:bodyPr>
          <a:lstStyle/>
          <a:p>
            <a:r>
              <a:rPr lang="en-US" sz="700"/>
              <a:t>EST 8am</a:t>
            </a:r>
          </a:p>
          <a:p>
            <a:r>
              <a:rPr lang="en-US" sz="700"/>
              <a:t>CET 1pm</a:t>
            </a:r>
          </a:p>
        </p:txBody>
      </p:sp>
      <p:sp>
        <p:nvSpPr>
          <p:cNvPr id="227" name="Rechteck 189">
            <a:extLst>
              <a:ext uri="{FF2B5EF4-FFF2-40B4-BE49-F238E27FC236}">
                <a16:creationId xmlns:a16="http://schemas.microsoft.com/office/drawing/2014/main" id="{BBA772D8-0A0D-655E-7F7B-8E5D12F0BFE4}"/>
              </a:ext>
            </a:extLst>
          </p:cNvPr>
          <p:cNvSpPr/>
          <p:nvPr/>
        </p:nvSpPr>
        <p:spPr bwMode="auto">
          <a:xfrm>
            <a:off x="7620000" y="5765111"/>
            <a:ext cx="413656" cy="219084"/>
          </a:xfrm>
          <a:prstGeom prst="rect">
            <a:avLst/>
          </a:prstGeom>
          <a:solidFill>
            <a:schemeClr val="accent1"/>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ctr" anchorCtr="0" compatLnSpc="1">
            <a:prstTxWarp prst="textNoShape">
              <a:avLst/>
            </a:prstTxWarp>
          </a:bodyPr>
          <a:lstStyle/>
          <a:p>
            <a:pPr algn="ctr">
              <a:lnSpc>
                <a:spcPct val="100000"/>
              </a:lnSpc>
            </a:pPr>
            <a:r>
              <a:rPr lang="en-US" sz="600">
                <a:solidFill>
                  <a:srgbClr val="FFFFFF"/>
                </a:solidFill>
                <a:cs typeface="Arial" charset="0"/>
              </a:rPr>
              <a:t>Recovery</a:t>
            </a:r>
          </a:p>
          <a:p>
            <a:pPr algn="ctr">
              <a:lnSpc>
                <a:spcPct val="100000"/>
              </a:lnSpc>
            </a:pPr>
            <a:r>
              <a:rPr lang="en-US" sz="600">
                <a:solidFill>
                  <a:srgbClr val="FFFFFF"/>
                </a:solidFill>
                <a:cs typeface="Arial" charset="0"/>
              </a:rPr>
              <a:t>(P2E) </a:t>
            </a:r>
          </a:p>
        </p:txBody>
      </p:sp>
      <p:sp>
        <p:nvSpPr>
          <p:cNvPr id="230" name="Rechteck 189">
            <a:extLst>
              <a:ext uri="{FF2B5EF4-FFF2-40B4-BE49-F238E27FC236}">
                <a16:creationId xmlns:a16="http://schemas.microsoft.com/office/drawing/2014/main" id="{071CCFE2-CABC-3AF2-723E-C7A143D5EEB5}"/>
              </a:ext>
            </a:extLst>
          </p:cNvPr>
          <p:cNvSpPr/>
          <p:nvPr/>
        </p:nvSpPr>
        <p:spPr bwMode="auto">
          <a:xfrm>
            <a:off x="8033656" y="5765110"/>
            <a:ext cx="210439" cy="219085"/>
          </a:xfrm>
          <a:prstGeom prst="rect">
            <a:avLst/>
          </a:prstGeom>
          <a:solidFill>
            <a:srgbClr val="DC7800"/>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ctr" anchorCtr="0" compatLnSpc="1">
            <a:prstTxWarp prst="textNoShape">
              <a:avLst/>
            </a:prstTxWarp>
          </a:bodyPr>
          <a:lstStyle/>
          <a:p>
            <a:pPr algn="ctr">
              <a:lnSpc>
                <a:spcPct val="100000"/>
              </a:lnSpc>
            </a:pPr>
            <a:r>
              <a:rPr lang="en-US" sz="500">
                <a:cs typeface="Arial" charset="0"/>
              </a:rPr>
              <a:t>Health </a:t>
            </a:r>
          </a:p>
          <a:p>
            <a:pPr algn="ctr">
              <a:lnSpc>
                <a:spcPct val="100000"/>
              </a:lnSpc>
            </a:pPr>
            <a:r>
              <a:rPr lang="en-US" sz="500">
                <a:cs typeface="Arial" charset="0"/>
              </a:rPr>
              <a:t>Checks</a:t>
            </a:r>
          </a:p>
        </p:txBody>
      </p:sp>
      <p:sp>
        <p:nvSpPr>
          <p:cNvPr id="31" name="Rechteck 107">
            <a:extLst>
              <a:ext uri="{FF2B5EF4-FFF2-40B4-BE49-F238E27FC236}">
                <a16:creationId xmlns:a16="http://schemas.microsoft.com/office/drawing/2014/main" id="{8F4FABCA-474A-8D3A-4830-D66C08CFDD5D}"/>
              </a:ext>
            </a:extLst>
          </p:cNvPr>
          <p:cNvSpPr/>
          <p:nvPr/>
        </p:nvSpPr>
        <p:spPr bwMode="auto">
          <a:xfrm>
            <a:off x="3846241" y="4800600"/>
            <a:ext cx="191731" cy="225646"/>
          </a:xfrm>
          <a:prstGeom prst="rect">
            <a:avLst/>
          </a:prstGeom>
          <a:solidFill>
            <a:srgbClr val="7030A0"/>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ctr" anchorCtr="0" compatLnSpc="1">
            <a:prstTxWarp prst="textNoShape">
              <a:avLst/>
            </a:prstTxWarp>
          </a:bodyPr>
          <a:lstStyle/>
          <a:p>
            <a:pPr algn="ctr">
              <a:lnSpc>
                <a:spcPct val="100000"/>
              </a:lnSpc>
            </a:pPr>
            <a:r>
              <a:rPr lang="en-US" sz="600" err="1">
                <a:solidFill>
                  <a:srgbClr val="FFFFFF"/>
                </a:solidFill>
                <a:cs typeface="Arial" charset="0"/>
              </a:rPr>
              <a:t>Hyp</a:t>
            </a:r>
            <a:r>
              <a:rPr lang="en-US" sz="600">
                <a:solidFill>
                  <a:srgbClr val="FFFFFF"/>
                </a:solidFill>
                <a:cs typeface="Arial" charset="0"/>
              </a:rPr>
              <a:t> E</a:t>
            </a:r>
          </a:p>
          <a:p>
            <a:pPr algn="ctr">
              <a:lnSpc>
                <a:spcPct val="100000"/>
              </a:lnSpc>
            </a:pPr>
            <a:r>
              <a:rPr lang="en-US" sz="600">
                <a:solidFill>
                  <a:srgbClr val="FFFFFF"/>
                </a:solidFill>
                <a:cs typeface="Arial" charset="0"/>
              </a:rPr>
              <a:t>(2hrs)</a:t>
            </a:r>
          </a:p>
        </p:txBody>
      </p:sp>
      <p:sp>
        <p:nvSpPr>
          <p:cNvPr id="40" name="Rechteck 107">
            <a:extLst>
              <a:ext uri="{FF2B5EF4-FFF2-40B4-BE49-F238E27FC236}">
                <a16:creationId xmlns:a16="http://schemas.microsoft.com/office/drawing/2014/main" id="{9B83F22F-E4A2-4768-E48F-B0F5ECBBAD56}"/>
              </a:ext>
            </a:extLst>
          </p:cNvPr>
          <p:cNvSpPr/>
          <p:nvPr/>
        </p:nvSpPr>
        <p:spPr bwMode="auto">
          <a:xfrm>
            <a:off x="6572742" y="3246974"/>
            <a:ext cx="490165" cy="195308"/>
          </a:xfrm>
          <a:prstGeom prst="rect">
            <a:avLst/>
          </a:prstGeom>
          <a:solidFill>
            <a:srgbClr val="7030A0"/>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ctr" anchorCtr="0" compatLnSpc="1">
            <a:prstTxWarp prst="textNoShape">
              <a:avLst/>
            </a:prstTxWarp>
          </a:bodyPr>
          <a:lstStyle/>
          <a:p>
            <a:pPr algn="ctr">
              <a:lnSpc>
                <a:spcPct val="100000"/>
              </a:lnSpc>
            </a:pPr>
            <a:r>
              <a:rPr lang="en-US" sz="600" err="1">
                <a:solidFill>
                  <a:srgbClr val="FFFFFF"/>
                </a:solidFill>
                <a:cs typeface="Arial" charset="0"/>
              </a:rPr>
              <a:t>Hyp</a:t>
            </a:r>
            <a:r>
              <a:rPr lang="en-US" sz="600">
                <a:solidFill>
                  <a:srgbClr val="FFFFFF"/>
                </a:solidFill>
                <a:cs typeface="Arial" charset="0"/>
              </a:rPr>
              <a:t> E ‘20-’23</a:t>
            </a:r>
          </a:p>
          <a:p>
            <a:pPr algn="ctr">
              <a:lnSpc>
                <a:spcPct val="100000"/>
              </a:lnSpc>
            </a:pPr>
            <a:r>
              <a:rPr lang="en-US" sz="600">
                <a:solidFill>
                  <a:srgbClr val="FFFFFF"/>
                </a:solidFill>
                <a:cs typeface="Arial" charset="0"/>
              </a:rPr>
              <a:t>(4hrs)</a:t>
            </a:r>
          </a:p>
        </p:txBody>
      </p:sp>
      <p:sp>
        <p:nvSpPr>
          <p:cNvPr id="235" name="Rechteck 189">
            <a:extLst>
              <a:ext uri="{FF2B5EF4-FFF2-40B4-BE49-F238E27FC236}">
                <a16:creationId xmlns:a16="http://schemas.microsoft.com/office/drawing/2014/main" id="{136F235E-4D24-68AA-E5FD-341EDD15DF75}"/>
              </a:ext>
            </a:extLst>
          </p:cNvPr>
          <p:cNvSpPr/>
          <p:nvPr/>
        </p:nvSpPr>
        <p:spPr bwMode="auto">
          <a:xfrm>
            <a:off x="6383777" y="5454842"/>
            <a:ext cx="250021" cy="260158"/>
          </a:xfrm>
          <a:prstGeom prst="rect">
            <a:avLst/>
          </a:prstGeom>
          <a:solidFill>
            <a:schemeClr val="tx2"/>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ctr" anchorCtr="0" compatLnSpc="1">
            <a:prstTxWarp prst="textNoShape">
              <a:avLst/>
            </a:prstTxWarp>
          </a:bodyPr>
          <a:lstStyle/>
          <a:p>
            <a:pPr algn="ctr">
              <a:lnSpc>
                <a:spcPct val="100000"/>
              </a:lnSpc>
            </a:pPr>
            <a:r>
              <a:rPr lang="en-US" sz="500">
                <a:solidFill>
                  <a:schemeClr val="bg1"/>
                </a:solidFill>
                <a:cs typeface="Arial" charset="0"/>
              </a:rPr>
              <a:t>Review</a:t>
            </a:r>
          </a:p>
          <a:p>
            <a:pPr algn="ctr">
              <a:lnSpc>
                <a:spcPct val="100000"/>
              </a:lnSpc>
            </a:pPr>
            <a:r>
              <a:rPr lang="en-US" sz="500">
                <a:solidFill>
                  <a:schemeClr val="bg1"/>
                </a:solidFill>
                <a:cs typeface="Arial" charset="0"/>
              </a:rPr>
              <a:t>B2</a:t>
            </a:r>
          </a:p>
          <a:p>
            <a:pPr algn="ctr">
              <a:lnSpc>
                <a:spcPct val="100000"/>
              </a:lnSpc>
            </a:pPr>
            <a:r>
              <a:rPr lang="en-US" sz="400">
                <a:solidFill>
                  <a:schemeClr val="bg1"/>
                </a:solidFill>
                <a:cs typeface="Arial" charset="0"/>
              </a:rPr>
              <a:t>FICO,MM, SD</a:t>
            </a:r>
          </a:p>
        </p:txBody>
      </p:sp>
      <p:sp>
        <p:nvSpPr>
          <p:cNvPr id="249" name="TextBox 248">
            <a:extLst>
              <a:ext uri="{FF2B5EF4-FFF2-40B4-BE49-F238E27FC236}">
                <a16:creationId xmlns:a16="http://schemas.microsoft.com/office/drawing/2014/main" id="{8592991E-8CFD-DECC-2283-C4B025973985}"/>
              </a:ext>
            </a:extLst>
          </p:cNvPr>
          <p:cNvSpPr txBox="1"/>
          <p:nvPr/>
        </p:nvSpPr>
        <p:spPr>
          <a:xfrm>
            <a:off x="6817824" y="6560281"/>
            <a:ext cx="388248" cy="184666"/>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de-DE" altLang="zh-CN" sz="600" b="0" i="1" u="none" strike="noStrike" kern="1200" cap="none" spc="0" normalizeH="0" baseline="0" noProof="0">
                <a:ln>
                  <a:noFill/>
                </a:ln>
                <a:solidFill>
                  <a:srgbClr val="000000"/>
                </a:solidFill>
                <a:effectLst/>
                <a:uLnTx/>
                <a:uFillTx/>
                <a:latin typeface="LindeDaxPowerPoint" pitchFamily="34" charset="0"/>
                <a:ea typeface="+mn-ea"/>
                <a:cs typeface="Arial" charset="0"/>
              </a:rPr>
              <a:t>Buffer</a:t>
            </a:r>
            <a:endParaRPr kumimoji="0" lang="en-US" sz="600" b="0" i="1" u="none" strike="noStrike" kern="1200" cap="none" spc="0" normalizeH="0" baseline="0" noProof="0">
              <a:ln>
                <a:noFill/>
              </a:ln>
              <a:solidFill>
                <a:srgbClr val="000000"/>
              </a:solidFill>
              <a:effectLst/>
              <a:uLnTx/>
              <a:uFillTx/>
              <a:latin typeface="LindeDaxPowerPoint" pitchFamily="34" charset="0"/>
              <a:ea typeface="+mn-ea"/>
              <a:cs typeface="Arial" charset="0"/>
            </a:endParaRPr>
          </a:p>
        </p:txBody>
      </p:sp>
      <p:sp>
        <p:nvSpPr>
          <p:cNvPr id="102" name="Textfeld 269">
            <a:extLst>
              <a:ext uri="{FF2B5EF4-FFF2-40B4-BE49-F238E27FC236}">
                <a16:creationId xmlns:a16="http://schemas.microsoft.com/office/drawing/2014/main" id="{7955D246-04FA-DAC8-EC79-D282AEC9BDB4}"/>
              </a:ext>
            </a:extLst>
          </p:cNvPr>
          <p:cNvSpPr txBox="1"/>
          <p:nvPr/>
        </p:nvSpPr>
        <p:spPr>
          <a:xfrm>
            <a:off x="8329353" y="2324309"/>
            <a:ext cx="532518" cy="319831"/>
          </a:xfrm>
          <a:prstGeom prst="rect">
            <a:avLst/>
          </a:prstGeom>
          <a:noFill/>
        </p:spPr>
        <p:txBody>
          <a:bodyPr wrap="none" rtlCol="0" anchor="ctr">
            <a:spAutoFit/>
          </a:bodyPr>
          <a:lstStyle/>
          <a:p>
            <a:pPr algn="ctr"/>
            <a:r>
              <a:rPr lang="en-US" sz="700"/>
              <a:t>Business </a:t>
            </a:r>
          </a:p>
          <a:p>
            <a:pPr algn="ctr"/>
            <a:r>
              <a:rPr lang="en-US" sz="700"/>
              <a:t>Start</a:t>
            </a:r>
          </a:p>
        </p:txBody>
      </p:sp>
      <p:sp>
        <p:nvSpPr>
          <p:cNvPr id="101" name="Stern: 5 Zacken 231">
            <a:extLst>
              <a:ext uri="{FF2B5EF4-FFF2-40B4-BE49-F238E27FC236}">
                <a16:creationId xmlns:a16="http://schemas.microsoft.com/office/drawing/2014/main" id="{59F8FFB1-0A41-840D-DF99-5BC24C3FF010}"/>
              </a:ext>
            </a:extLst>
          </p:cNvPr>
          <p:cNvSpPr/>
          <p:nvPr/>
        </p:nvSpPr>
        <p:spPr bwMode="auto">
          <a:xfrm>
            <a:off x="8480373" y="2124996"/>
            <a:ext cx="187215" cy="183332"/>
          </a:xfrm>
          <a:prstGeom prst="star5">
            <a:avLst/>
          </a:prstGeom>
          <a:solidFill>
            <a:srgbClr val="FFC000"/>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t" anchorCtr="0" compatLnSpc="1">
            <a:prstTxWarp prst="textNoShape">
              <a:avLst/>
            </a:prstTxWarp>
          </a:bodyPr>
          <a:lstStyle/>
          <a:p>
            <a:pPr marL="182563" marR="0" indent="-182563" algn="l" defTabSz="914400" rtl="0" eaLnBrk="1" fontAlgn="base" latinLnBrk="0" hangingPunct="1">
              <a:lnSpc>
                <a:spcPct val="110000"/>
              </a:lnSpc>
              <a:spcBef>
                <a:spcPct val="0"/>
              </a:spcBef>
              <a:spcAft>
                <a:spcPct val="0"/>
              </a:spcAft>
              <a:buClrTx/>
              <a:buSzTx/>
              <a:buFont typeface="LindeDaxPowerPoint" panose="020B0500000000020000" pitchFamily="34" charset="0"/>
              <a:buChar char="–"/>
              <a:tabLst/>
            </a:pPr>
            <a:endParaRPr kumimoji="0" lang="en-US" sz="1600" b="0" i="0" u="none" strike="noStrike" cap="none" normalizeH="0" baseline="0">
              <a:ln>
                <a:noFill/>
              </a:ln>
              <a:solidFill>
                <a:schemeClr val="tx1"/>
              </a:solidFill>
              <a:effectLst/>
              <a:latin typeface="LindeDaxPowerPoint" pitchFamily="34" charset="0"/>
            </a:endParaRPr>
          </a:p>
        </p:txBody>
      </p:sp>
      <p:sp>
        <p:nvSpPr>
          <p:cNvPr id="228" name="Left Brace 227">
            <a:extLst>
              <a:ext uri="{FF2B5EF4-FFF2-40B4-BE49-F238E27FC236}">
                <a16:creationId xmlns:a16="http://schemas.microsoft.com/office/drawing/2014/main" id="{1E6C538F-8B7E-8CF2-01A1-C6215A8B681F}"/>
              </a:ext>
            </a:extLst>
          </p:cNvPr>
          <p:cNvSpPr/>
          <p:nvPr/>
        </p:nvSpPr>
        <p:spPr bwMode="auto">
          <a:xfrm rot="16200000">
            <a:off x="6954371" y="5929348"/>
            <a:ext cx="92774" cy="1212617"/>
          </a:xfrm>
          <a:prstGeom prst="leftBrace">
            <a:avLst/>
          </a:prstGeom>
          <a:noFill/>
          <a:ln w="6350" cap="flat" cmpd="sng" algn="ctr">
            <a:solidFill>
              <a:schemeClr val="tx1"/>
            </a:solidFill>
            <a:prstDash val="solid"/>
            <a:round/>
            <a:headEnd type="none" w="med" len="med"/>
            <a:tailEnd type="none" w="med" len="med"/>
          </a:ln>
          <a:effectLst/>
        </p:spPr>
        <p:txBody>
          <a:bodyPr rtlCol="0" anchor="ctr"/>
          <a:lstStyle/>
          <a:p>
            <a:pPr algn="ctr"/>
            <a:endParaRPr lang="en-US"/>
          </a:p>
        </p:txBody>
      </p:sp>
      <p:sp>
        <p:nvSpPr>
          <p:cNvPr id="241" name="Rectangle 240">
            <a:extLst>
              <a:ext uri="{FF2B5EF4-FFF2-40B4-BE49-F238E27FC236}">
                <a16:creationId xmlns:a16="http://schemas.microsoft.com/office/drawing/2014/main" id="{98CD6F6C-002F-AA7E-D415-928F99E2B519}"/>
              </a:ext>
            </a:extLst>
          </p:cNvPr>
          <p:cNvSpPr>
            <a:spLocks noChangeArrowheads="1"/>
          </p:cNvSpPr>
          <p:nvPr/>
        </p:nvSpPr>
        <p:spPr bwMode="auto">
          <a:xfrm>
            <a:off x="6394450" y="2085372"/>
            <a:ext cx="1216274" cy="4357393"/>
          </a:xfrm>
          <a:prstGeom prst="rect">
            <a:avLst/>
          </a:prstGeom>
          <a:solidFill>
            <a:srgbClr val="D0EBB3">
              <a:alpha val="20000"/>
            </a:srgbClr>
          </a:solidFill>
          <a:ln>
            <a:noFill/>
          </a:ln>
          <a:effectLst/>
        </p:spPr>
        <p:txBody>
          <a:bodyPr wrap="none" lIns="11" tIns="5" rIns="11" bIns="5"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700" b="0" i="0" u="none" strike="noStrike" kern="1200" cap="none" spc="0" normalizeH="0" baseline="0" noProof="0">
              <a:ln>
                <a:noFill/>
              </a:ln>
              <a:solidFill>
                <a:srgbClr val="000000"/>
              </a:solidFill>
              <a:effectLst/>
              <a:uLnTx/>
              <a:uFillTx/>
              <a:latin typeface="LindeDaxPowerPoint" pitchFamily="34" charset="0"/>
              <a:ea typeface="+mn-ea"/>
              <a:cs typeface="Arial" charset="0"/>
            </a:endParaRPr>
          </a:p>
        </p:txBody>
      </p:sp>
      <p:sp>
        <p:nvSpPr>
          <p:cNvPr id="233" name="Rectangle 17">
            <a:extLst>
              <a:ext uri="{FF2B5EF4-FFF2-40B4-BE49-F238E27FC236}">
                <a16:creationId xmlns:a16="http://schemas.microsoft.com/office/drawing/2014/main" id="{8000AFB1-447B-B6E5-8296-1DB7BF3035E8}"/>
              </a:ext>
            </a:extLst>
          </p:cNvPr>
          <p:cNvSpPr>
            <a:spLocks noChangeArrowheads="1"/>
          </p:cNvSpPr>
          <p:nvPr/>
        </p:nvSpPr>
        <p:spPr bwMode="auto">
          <a:xfrm>
            <a:off x="7607615" y="1857514"/>
            <a:ext cx="232164" cy="185314"/>
          </a:xfrm>
          <a:prstGeom prst="rect">
            <a:avLst/>
          </a:prstGeom>
          <a:solidFill>
            <a:schemeClr val="tx2">
              <a:lumMod val="20000"/>
              <a:lumOff val="80000"/>
            </a:schemeClr>
          </a:solidFill>
          <a:ln w="12700">
            <a:solidFill>
              <a:schemeClr val="bg1"/>
            </a:solidFill>
            <a:miter lim="800000"/>
            <a:headEnd/>
            <a:tailEnd/>
          </a:ln>
          <a:effectLst/>
        </p:spPr>
        <p:txBody>
          <a:bodyPr wrap="none" lIns="10" tIns="4" rIns="10" bIns="4" anchor="ctr"/>
          <a:lstStyle>
            <a:lvl1pPr defTabSz="839788">
              <a:defRPr sz="2400">
                <a:solidFill>
                  <a:schemeClr val="tx1"/>
                </a:solidFill>
                <a:latin typeface="LindeDaxPowerPoint" panose="020B0500000000020000" pitchFamily="34" charset="0"/>
              </a:defRPr>
            </a:lvl1pPr>
            <a:lvl2pPr marL="420688" defTabSz="839788">
              <a:defRPr sz="2400">
                <a:solidFill>
                  <a:schemeClr val="tx1"/>
                </a:solidFill>
                <a:latin typeface="LindeDaxPowerPoint" panose="020B0500000000020000" pitchFamily="34" charset="0"/>
              </a:defRPr>
            </a:lvl2pPr>
            <a:lvl3pPr marL="839788" defTabSz="839788">
              <a:defRPr sz="2400">
                <a:solidFill>
                  <a:schemeClr val="tx1"/>
                </a:solidFill>
                <a:latin typeface="LindeDaxPowerPoint" panose="020B0500000000020000" pitchFamily="34" charset="0"/>
              </a:defRPr>
            </a:lvl3pPr>
            <a:lvl4pPr marL="1258888" defTabSz="839788">
              <a:defRPr sz="2400">
                <a:solidFill>
                  <a:schemeClr val="tx1"/>
                </a:solidFill>
                <a:latin typeface="LindeDaxPowerPoint" panose="020B0500000000020000" pitchFamily="34" charset="0"/>
              </a:defRPr>
            </a:lvl4pPr>
            <a:lvl5pPr marL="1679575" defTabSz="839788">
              <a:defRPr sz="2400">
                <a:solidFill>
                  <a:schemeClr val="tx1"/>
                </a:solidFill>
                <a:latin typeface="LindeDaxPowerPoint" panose="020B0500000000020000" pitchFamily="34" charset="0"/>
              </a:defRPr>
            </a:lvl5pPr>
            <a:lvl6pPr marL="2136775" defTabSz="839788" fontAlgn="base">
              <a:spcBef>
                <a:spcPct val="0"/>
              </a:spcBef>
              <a:spcAft>
                <a:spcPct val="0"/>
              </a:spcAft>
              <a:defRPr sz="2400">
                <a:solidFill>
                  <a:schemeClr val="tx1"/>
                </a:solidFill>
                <a:latin typeface="LindeDaxPowerPoint" panose="020B0500000000020000" pitchFamily="34" charset="0"/>
              </a:defRPr>
            </a:lvl6pPr>
            <a:lvl7pPr marL="2593975" defTabSz="839788" fontAlgn="base">
              <a:spcBef>
                <a:spcPct val="0"/>
              </a:spcBef>
              <a:spcAft>
                <a:spcPct val="0"/>
              </a:spcAft>
              <a:defRPr sz="2400">
                <a:solidFill>
                  <a:schemeClr val="tx1"/>
                </a:solidFill>
                <a:latin typeface="LindeDaxPowerPoint" panose="020B0500000000020000" pitchFamily="34" charset="0"/>
              </a:defRPr>
            </a:lvl7pPr>
            <a:lvl8pPr marL="3051175" defTabSz="839788" fontAlgn="base">
              <a:spcBef>
                <a:spcPct val="0"/>
              </a:spcBef>
              <a:spcAft>
                <a:spcPct val="0"/>
              </a:spcAft>
              <a:defRPr sz="2400">
                <a:solidFill>
                  <a:schemeClr val="tx1"/>
                </a:solidFill>
                <a:latin typeface="LindeDaxPowerPoint" panose="020B0500000000020000" pitchFamily="34" charset="0"/>
              </a:defRPr>
            </a:lvl8pPr>
            <a:lvl9pPr marL="3508375" defTabSz="839788" fontAlgn="base">
              <a:spcBef>
                <a:spcPct val="0"/>
              </a:spcBef>
              <a:spcAft>
                <a:spcPct val="0"/>
              </a:spcAft>
              <a:defRPr sz="2400">
                <a:solidFill>
                  <a:schemeClr val="tx1"/>
                </a:solidFill>
                <a:latin typeface="LindeDaxPowerPoint" panose="020B0500000000020000" pitchFamily="34" charset="0"/>
              </a:defRPr>
            </a:lvl9pPr>
          </a:lstStyle>
          <a:p>
            <a:pPr algn="ctr" eaLnBrk="0" hangingPunct="0">
              <a:lnSpc>
                <a:spcPct val="100000"/>
              </a:lnSpc>
            </a:pPr>
            <a:r>
              <a:rPr lang="en-US" altLang="en-US" sz="700">
                <a:latin typeface="+mn-lt"/>
              </a:rPr>
              <a:t>7</a:t>
            </a:r>
            <a:endParaRPr lang="en-US" altLang="en-US" sz="700" b="0">
              <a:latin typeface="+mn-lt"/>
            </a:endParaRPr>
          </a:p>
        </p:txBody>
      </p:sp>
      <p:sp>
        <p:nvSpPr>
          <p:cNvPr id="234" name="Rectangle 17">
            <a:extLst>
              <a:ext uri="{FF2B5EF4-FFF2-40B4-BE49-F238E27FC236}">
                <a16:creationId xmlns:a16="http://schemas.microsoft.com/office/drawing/2014/main" id="{C7A11680-3F93-AAF1-CB77-6798AF839E69}"/>
              </a:ext>
            </a:extLst>
          </p:cNvPr>
          <p:cNvSpPr>
            <a:spLocks noChangeArrowheads="1"/>
          </p:cNvSpPr>
          <p:nvPr/>
        </p:nvSpPr>
        <p:spPr bwMode="auto">
          <a:xfrm>
            <a:off x="7850731" y="1857514"/>
            <a:ext cx="232164" cy="185314"/>
          </a:xfrm>
          <a:prstGeom prst="rect">
            <a:avLst/>
          </a:prstGeom>
          <a:solidFill>
            <a:schemeClr val="tx2">
              <a:lumMod val="20000"/>
              <a:lumOff val="80000"/>
            </a:schemeClr>
          </a:solidFill>
          <a:ln w="12700">
            <a:solidFill>
              <a:schemeClr val="bg1"/>
            </a:solidFill>
            <a:miter lim="800000"/>
            <a:headEnd/>
            <a:tailEnd/>
          </a:ln>
          <a:effectLst/>
        </p:spPr>
        <p:txBody>
          <a:bodyPr wrap="none" lIns="10" tIns="4" rIns="10" bIns="4" anchor="ctr"/>
          <a:lstStyle>
            <a:lvl1pPr defTabSz="839788">
              <a:defRPr sz="2400">
                <a:solidFill>
                  <a:schemeClr val="tx1"/>
                </a:solidFill>
                <a:latin typeface="LindeDaxPowerPoint" panose="020B0500000000020000" pitchFamily="34" charset="0"/>
              </a:defRPr>
            </a:lvl1pPr>
            <a:lvl2pPr marL="420688" defTabSz="839788">
              <a:defRPr sz="2400">
                <a:solidFill>
                  <a:schemeClr val="tx1"/>
                </a:solidFill>
                <a:latin typeface="LindeDaxPowerPoint" panose="020B0500000000020000" pitchFamily="34" charset="0"/>
              </a:defRPr>
            </a:lvl2pPr>
            <a:lvl3pPr marL="839788" defTabSz="839788">
              <a:defRPr sz="2400">
                <a:solidFill>
                  <a:schemeClr val="tx1"/>
                </a:solidFill>
                <a:latin typeface="LindeDaxPowerPoint" panose="020B0500000000020000" pitchFamily="34" charset="0"/>
              </a:defRPr>
            </a:lvl3pPr>
            <a:lvl4pPr marL="1258888" defTabSz="839788">
              <a:defRPr sz="2400">
                <a:solidFill>
                  <a:schemeClr val="tx1"/>
                </a:solidFill>
                <a:latin typeface="LindeDaxPowerPoint" panose="020B0500000000020000" pitchFamily="34" charset="0"/>
              </a:defRPr>
            </a:lvl4pPr>
            <a:lvl5pPr marL="1679575" defTabSz="839788">
              <a:defRPr sz="2400">
                <a:solidFill>
                  <a:schemeClr val="tx1"/>
                </a:solidFill>
                <a:latin typeface="LindeDaxPowerPoint" panose="020B0500000000020000" pitchFamily="34" charset="0"/>
              </a:defRPr>
            </a:lvl5pPr>
            <a:lvl6pPr marL="2136775" defTabSz="839788" fontAlgn="base">
              <a:spcBef>
                <a:spcPct val="0"/>
              </a:spcBef>
              <a:spcAft>
                <a:spcPct val="0"/>
              </a:spcAft>
              <a:defRPr sz="2400">
                <a:solidFill>
                  <a:schemeClr val="tx1"/>
                </a:solidFill>
                <a:latin typeface="LindeDaxPowerPoint" panose="020B0500000000020000" pitchFamily="34" charset="0"/>
              </a:defRPr>
            </a:lvl6pPr>
            <a:lvl7pPr marL="2593975" defTabSz="839788" fontAlgn="base">
              <a:spcBef>
                <a:spcPct val="0"/>
              </a:spcBef>
              <a:spcAft>
                <a:spcPct val="0"/>
              </a:spcAft>
              <a:defRPr sz="2400">
                <a:solidFill>
                  <a:schemeClr val="tx1"/>
                </a:solidFill>
                <a:latin typeface="LindeDaxPowerPoint" panose="020B0500000000020000" pitchFamily="34" charset="0"/>
              </a:defRPr>
            </a:lvl7pPr>
            <a:lvl8pPr marL="3051175" defTabSz="839788" fontAlgn="base">
              <a:spcBef>
                <a:spcPct val="0"/>
              </a:spcBef>
              <a:spcAft>
                <a:spcPct val="0"/>
              </a:spcAft>
              <a:defRPr sz="2400">
                <a:solidFill>
                  <a:schemeClr val="tx1"/>
                </a:solidFill>
                <a:latin typeface="LindeDaxPowerPoint" panose="020B0500000000020000" pitchFamily="34" charset="0"/>
              </a:defRPr>
            </a:lvl8pPr>
            <a:lvl9pPr marL="3508375" defTabSz="839788" fontAlgn="base">
              <a:spcBef>
                <a:spcPct val="0"/>
              </a:spcBef>
              <a:spcAft>
                <a:spcPct val="0"/>
              </a:spcAft>
              <a:defRPr sz="2400">
                <a:solidFill>
                  <a:schemeClr val="tx1"/>
                </a:solidFill>
                <a:latin typeface="LindeDaxPowerPoint" panose="020B0500000000020000" pitchFamily="34" charset="0"/>
              </a:defRPr>
            </a:lvl9pPr>
          </a:lstStyle>
          <a:p>
            <a:pPr algn="ctr" eaLnBrk="0" hangingPunct="0">
              <a:lnSpc>
                <a:spcPct val="100000"/>
              </a:lnSpc>
            </a:pPr>
            <a:r>
              <a:rPr lang="en-US" altLang="en-US" sz="700" b="0">
                <a:latin typeface="+mn-lt"/>
              </a:rPr>
              <a:t>9</a:t>
            </a:r>
          </a:p>
        </p:txBody>
      </p:sp>
      <p:sp>
        <p:nvSpPr>
          <p:cNvPr id="236" name="Rectangle 17">
            <a:extLst>
              <a:ext uri="{FF2B5EF4-FFF2-40B4-BE49-F238E27FC236}">
                <a16:creationId xmlns:a16="http://schemas.microsoft.com/office/drawing/2014/main" id="{3785B7D7-23F4-6EF6-1AE0-1E84A16A610E}"/>
              </a:ext>
            </a:extLst>
          </p:cNvPr>
          <p:cNvSpPr>
            <a:spLocks noChangeArrowheads="1"/>
          </p:cNvSpPr>
          <p:nvPr/>
        </p:nvSpPr>
        <p:spPr bwMode="auto">
          <a:xfrm>
            <a:off x="8093847" y="1857514"/>
            <a:ext cx="232164" cy="185314"/>
          </a:xfrm>
          <a:prstGeom prst="rect">
            <a:avLst/>
          </a:prstGeom>
          <a:solidFill>
            <a:schemeClr val="tx2">
              <a:lumMod val="20000"/>
              <a:lumOff val="80000"/>
            </a:schemeClr>
          </a:solidFill>
          <a:ln w="12700">
            <a:solidFill>
              <a:schemeClr val="bg1"/>
            </a:solidFill>
            <a:miter lim="800000"/>
            <a:headEnd/>
            <a:tailEnd/>
          </a:ln>
          <a:effectLst/>
        </p:spPr>
        <p:txBody>
          <a:bodyPr wrap="none" lIns="10" tIns="4" rIns="10" bIns="4" anchor="ctr"/>
          <a:lstStyle>
            <a:lvl1pPr defTabSz="839788">
              <a:defRPr sz="2400">
                <a:solidFill>
                  <a:schemeClr val="tx1"/>
                </a:solidFill>
                <a:latin typeface="LindeDaxPowerPoint" panose="020B0500000000020000" pitchFamily="34" charset="0"/>
              </a:defRPr>
            </a:lvl1pPr>
            <a:lvl2pPr marL="420688" defTabSz="839788">
              <a:defRPr sz="2400">
                <a:solidFill>
                  <a:schemeClr val="tx1"/>
                </a:solidFill>
                <a:latin typeface="LindeDaxPowerPoint" panose="020B0500000000020000" pitchFamily="34" charset="0"/>
              </a:defRPr>
            </a:lvl2pPr>
            <a:lvl3pPr marL="839788" defTabSz="839788">
              <a:defRPr sz="2400">
                <a:solidFill>
                  <a:schemeClr val="tx1"/>
                </a:solidFill>
                <a:latin typeface="LindeDaxPowerPoint" panose="020B0500000000020000" pitchFamily="34" charset="0"/>
              </a:defRPr>
            </a:lvl3pPr>
            <a:lvl4pPr marL="1258888" defTabSz="839788">
              <a:defRPr sz="2400">
                <a:solidFill>
                  <a:schemeClr val="tx1"/>
                </a:solidFill>
                <a:latin typeface="LindeDaxPowerPoint" panose="020B0500000000020000" pitchFamily="34" charset="0"/>
              </a:defRPr>
            </a:lvl4pPr>
            <a:lvl5pPr marL="1679575" defTabSz="839788">
              <a:defRPr sz="2400">
                <a:solidFill>
                  <a:schemeClr val="tx1"/>
                </a:solidFill>
                <a:latin typeface="LindeDaxPowerPoint" panose="020B0500000000020000" pitchFamily="34" charset="0"/>
              </a:defRPr>
            </a:lvl5pPr>
            <a:lvl6pPr marL="2136775" defTabSz="839788" fontAlgn="base">
              <a:spcBef>
                <a:spcPct val="0"/>
              </a:spcBef>
              <a:spcAft>
                <a:spcPct val="0"/>
              </a:spcAft>
              <a:defRPr sz="2400">
                <a:solidFill>
                  <a:schemeClr val="tx1"/>
                </a:solidFill>
                <a:latin typeface="LindeDaxPowerPoint" panose="020B0500000000020000" pitchFamily="34" charset="0"/>
              </a:defRPr>
            </a:lvl6pPr>
            <a:lvl7pPr marL="2593975" defTabSz="839788" fontAlgn="base">
              <a:spcBef>
                <a:spcPct val="0"/>
              </a:spcBef>
              <a:spcAft>
                <a:spcPct val="0"/>
              </a:spcAft>
              <a:defRPr sz="2400">
                <a:solidFill>
                  <a:schemeClr val="tx1"/>
                </a:solidFill>
                <a:latin typeface="LindeDaxPowerPoint" panose="020B0500000000020000" pitchFamily="34" charset="0"/>
              </a:defRPr>
            </a:lvl7pPr>
            <a:lvl8pPr marL="3051175" defTabSz="839788" fontAlgn="base">
              <a:spcBef>
                <a:spcPct val="0"/>
              </a:spcBef>
              <a:spcAft>
                <a:spcPct val="0"/>
              </a:spcAft>
              <a:defRPr sz="2400">
                <a:solidFill>
                  <a:schemeClr val="tx1"/>
                </a:solidFill>
                <a:latin typeface="LindeDaxPowerPoint" panose="020B0500000000020000" pitchFamily="34" charset="0"/>
              </a:defRPr>
            </a:lvl8pPr>
            <a:lvl9pPr marL="3508375" defTabSz="839788" fontAlgn="base">
              <a:spcBef>
                <a:spcPct val="0"/>
              </a:spcBef>
              <a:spcAft>
                <a:spcPct val="0"/>
              </a:spcAft>
              <a:defRPr sz="2400">
                <a:solidFill>
                  <a:schemeClr val="tx1"/>
                </a:solidFill>
                <a:latin typeface="LindeDaxPowerPoint" panose="020B0500000000020000" pitchFamily="34" charset="0"/>
              </a:defRPr>
            </a:lvl9pPr>
          </a:lstStyle>
          <a:p>
            <a:pPr algn="ctr" eaLnBrk="0" hangingPunct="0">
              <a:lnSpc>
                <a:spcPct val="100000"/>
              </a:lnSpc>
            </a:pPr>
            <a:r>
              <a:rPr lang="en-US" altLang="en-US" sz="700">
                <a:latin typeface="+mn-lt"/>
              </a:rPr>
              <a:t>11</a:t>
            </a:r>
            <a:endParaRPr lang="en-US" altLang="en-US" sz="700" b="0">
              <a:latin typeface="+mn-lt"/>
            </a:endParaRPr>
          </a:p>
        </p:txBody>
      </p:sp>
      <p:sp>
        <p:nvSpPr>
          <p:cNvPr id="237" name="Rectangle 17">
            <a:extLst>
              <a:ext uri="{FF2B5EF4-FFF2-40B4-BE49-F238E27FC236}">
                <a16:creationId xmlns:a16="http://schemas.microsoft.com/office/drawing/2014/main" id="{B08A3054-3CFF-A030-85BF-74F0AE4B9147}"/>
              </a:ext>
            </a:extLst>
          </p:cNvPr>
          <p:cNvSpPr>
            <a:spLocks noChangeArrowheads="1"/>
          </p:cNvSpPr>
          <p:nvPr/>
        </p:nvSpPr>
        <p:spPr bwMode="auto">
          <a:xfrm>
            <a:off x="8347189" y="1857514"/>
            <a:ext cx="232164" cy="185314"/>
          </a:xfrm>
          <a:prstGeom prst="rect">
            <a:avLst/>
          </a:prstGeom>
          <a:solidFill>
            <a:schemeClr val="tx2">
              <a:lumMod val="20000"/>
              <a:lumOff val="80000"/>
            </a:schemeClr>
          </a:solidFill>
          <a:ln w="12700">
            <a:solidFill>
              <a:schemeClr val="bg1"/>
            </a:solidFill>
            <a:miter lim="800000"/>
            <a:headEnd/>
            <a:tailEnd/>
          </a:ln>
          <a:effectLst/>
        </p:spPr>
        <p:txBody>
          <a:bodyPr wrap="none" lIns="10" tIns="4" rIns="10" bIns="4" anchor="ctr"/>
          <a:lstStyle>
            <a:lvl1pPr defTabSz="839788">
              <a:defRPr sz="2400">
                <a:solidFill>
                  <a:schemeClr val="tx1"/>
                </a:solidFill>
                <a:latin typeface="LindeDaxPowerPoint" panose="020B0500000000020000" pitchFamily="34" charset="0"/>
              </a:defRPr>
            </a:lvl1pPr>
            <a:lvl2pPr marL="420688" defTabSz="839788">
              <a:defRPr sz="2400">
                <a:solidFill>
                  <a:schemeClr val="tx1"/>
                </a:solidFill>
                <a:latin typeface="LindeDaxPowerPoint" panose="020B0500000000020000" pitchFamily="34" charset="0"/>
              </a:defRPr>
            </a:lvl2pPr>
            <a:lvl3pPr marL="839788" defTabSz="839788">
              <a:defRPr sz="2400">
                <a:solidFill>
                  <a:schemeClr val="tx1"/>
                </a:solidFill>
                <a:latin typeface="LindeDaxPowerPoint" panose="020B0500000000020000" pitchFamily="34" charset="0"/>
              </a:defRPr>
            </a:lvl3pPr>
            <a:lvl4pPr marL="1258888" defTabSz="839788">
              <a:defRPr sz="2400">
                <a:solidFill>
                  <a:schemeClr val="tx1"/>
                </a:solidFill>
                <a:latin typeface="LindeDaxPowerPoint" panose="020B0500000000020000" pitchFamily="34" charset="0"/>
              </a:defRPr>
            </a:lvl4pPr>
            <a:lvl5pPr marL="1679575" defTabSz="839788">
              <a:defRPr sz="2400">
                <a:solidFill>
                  <a:schemeClr val="tx1"/>
                </a:solidFill>
                <a:latin typeface="LindeDaxPowerPoint" panose="020B0500000000020000" pitchFamily="34" charset="0"/>
              </a:defRPr>
            </a:lvl5pPr>
            <a:lvl6pPr marL="2136775" defTabSz="839788" fontAlgn="base">
              <a:spcBef>
                <a:spcPct val="0"/>
              </a:spcBef>
              <a:spcAft>
                <a:spcPct val="0"/>
              </a:spcAft>
              <a:defRPr sz="2400">
                <a:solidFill>
                  <a:schemeClr val="tx1"/>
                </a:solidFill>
                <a:latin typeface="LindeDaxPowerPoint" panose="020B0500000000020000" pitchFamily="34" charset="0"/>
              </a:defRPr>
            </a:lvl6pPr>
            <a:lvl7pPr marL="2593975" defTabSz="839788" fontAlgn="base">
              <a:spcBef>
                <a:spcPct val="0"/>
              </a:spcBef>
              <a:spcAft>
                <a:spcPct val="0"/>
              </a:spcAft>
              <a:defRPr sz="2400">
                <a:solidFill>
                  <a:schemeClr val="tx1"/>
                </a:solidFill>
                <a:latin typeface="LindeDaxPowerPoint" panose="020B0500000000020000" pitchFamily="34" charset="0"/>
              </a:defRPr>
            </a:lvl7pPr>
            <a:lvl8pPr marL="3051175" defTabSz="839788" fontAlgn="base">
              <a:spcBef>
                <a:spcPct val="0"/>
              </a:spcBef>
              <a:spcAft>
                <a:spcPct val="0"/>
              </a:spcAft>
              <a:defRPr sz="2400">
                <a:solidFill>
                  <a:schemeClr val="tx1"/>
                </a:solidFill>
                <a:latin typeface="LindeDaxPowerPoint" panose="020B0500000000020000" pitchFamily="34" charset="0"/>
              </a:defRPr>
            </a:lvl8pPr>
            <a:lvl9pPr marL="3508375" defTabSz="839788" fontAlgn="base">
              <a:spcBef>
                <a:spcPct val="0"/>
              </a:spcBef>
              <a:spcAft>
                <a:spcPct val="0"/>
              </a:spcAft>
              <a:defRPr sz="2400">
                <a:solidFill>
                  <a:schemeClr val="tx1"/>
                </a:solidFill>
                <a:latin typeface="LindeDaxPowerPoint" panose="020B0500000000020000" pitchFamily="34" charset="0"/>
              </a:defRPr>
            </a:lvl9pPr>
          </a:lstStyle>
          <a:p>
            <a:pPr algn="ctr" eaLnBrk="0" hangingPunct="0">
              <a:lnSpc>
                <a:spcPct val="100000"/>
              </a:lnSpc>
            </a:pPr>
            <a:r>
              <a:rPr lang="en-US" altLang="en-US" sz="700">
                <a:latin typeface="+mn-lt"/>
              </a:rPr>
              <a:t>13</a:t>
            </a:r>
            <a:endParaRPr lang="en-US" altLang="en-US" sz="700" b="0">
              <a:latin typeface="+mn-lt"/>
            </a:endParaRPr>
          </a:p>
        </p:txBody>
      </p:sp>
      <p:sp>
        <p:nvSpPr>
          <p:cNvPr id="239" name="Rectangle 17">
            <a:extLst>
              <a:ext uri="{FF2B5EF4-FFF2-40B4-BE49-F238E27FC236}">
                <a16:creationId xmlns:a16="http://schemas.microsoft.com/office/drawing/2014/main" id="{49D17403-EF7C-BA67-0F21-C048DBBBB543}"/>
              </a:ext>
            </a:extLst>
          </p:cNvPr>
          <p:cNvSpPr>
            <a:spLocks noChangeArrowheads="1"/>
          </p:cNvSpPr>
          <p:nvPr/>
        </p:nvSpPr>
        <p:spPr bwMode="auto">
          <a:xfrm>
            <a:off x="8580079" y="1857514"/>
            <a:ext cx="232164" cy="185314"/>
          </a:xfrm>
          <a:prstGeom prst="rect">
            <a:avLst/>
          </a:prstGeom>
          <a:solidFill>
            <a:schemeClr val="tx2">
              <a:lumMod val="20000"/>
              <a:lumOff val="80000"/>
            </a:schemeClr>
          </a:solidFill>
          <a:ln w="12700">
            <a:solidFill>
              <a:schemeClr val="bg1"/>
            </a:solidFill>
            <a:miter lim="800000"/>
            <a:headEnd/>
            <a:tailEnd/>
          </a:ln>
          <a:effectLst/>
        </p:spPr>
        <p:txBody>
          <a:bodyPr wrap="none" lIns="10" tIns="4" rIns="10" bIns="4" anchor="ctr"/>
          <a:lstStyle>
            <a:lvl1pPr defTabSz="839788">
              <a:defRPr sz="2400">
                <a:solidFill>
                  <a:schemeClr val="tx1"/>
                </a:solidFill>
                <a:latin typeface="LindeDaxPowerPoint" panose="020B0500000000020000" pitchFamily="34" charset="0"/>
              </a:defRPr>
            </a:lvl1pPr>
            <a:lvl2pPr marL="420688" defTabSz="839788">
              <a:defRPr sz="2400">
                <a:solidFill>
                  <a:schemeClr val="tx1"/>
                </a:solidFill>
                <a:latin typeface="LindeDaxPowerPoint" panose="020B0500000000020000" pitchFamily="34" charset="0"/>
              </a:defRPr>
            </a:lvl2pPr>
            <a:lvl3pPr marL="839788" defTabSz="839788">
              <a:defRPr sz="2400">
                <a:solidFill>
                  <a:schemeClr val="tx1"/>
                </a:solidFill>
                <a:latin typeface="LindeDaxPowerPoint" panose="020B0500000000020000" pitchFamily="34" charset="0"/>
              </a:defRPr>
            </a:lvl3pPr>
            <a:lvl4pPr marL="1258888" defTabSz="839788">
              <a:defRPr sz="2400">
                <a:solidFill>
                  <a:schemeClr val="tx1"/>
                </a:solidFill>
                <a:latin typeface="LindeDaxPowerPoint" panose="020B0500000000020000" pitchFamily="34" charset="0"/>
              </a:defRPr>
            </a:lvl4pPr>
            <a:lvl5pPr marL="1679575" defTabSz="839788">
              <a:defRPr sz="2400">
                <a:solidFill>
                  <a:schemeClr val="tx1"/>
                </a:solidFill>
                <a:latin typeface="LindeDaxPowerPoint" panose="020B0500000000020000" pitchFamily="34" charset="0"/>
              </a:defRPr>
            </a:lvl5pPr>
            <a:lvl6pPr marL="2136775" defTabSz="839788" fontAlgn="base">
              <a:spcBef>
                <a:spcPct val="0"/>
              </a:spcBef>
              <a:spcAft>
                <a:spcPct val="0"/>
              </a:spcAft>
              <a:defRPr sz="2400">
                <a:solidFill>
                  <a:schemeClr val="tx1"/>
                </a:solidFill>
                <a:latin typeface="LindeDaxPowerPoint" panose="020B0500000000020000" pitchFamily="34" charset="0"/>
              </a:defRPr>
            </a:lvl6pPr>
            <a:lvl7pPr marL="2593975" defTabSz="839788" fontAlgn="base">
              <a:spcBef>
                <a:spcPct val="0"/>
              </a:spcBef>
              <a:spcAft>
                <a:spcPct val="0"/>
              </a:spcAft>
              <a:defRPr sz="2400">
                <a:solidFill>
                  <a:schemeClr val="tx1"/>
                </a:solidFill>
                <a:latin typeface="LindeDaxPowerPoint" panose="020B0500000000020000" pitchFamily="34" charset="0"/>
              </a:defRPr>
            </a:lvl7pPr>
            <a:lvl8pPr marL="3051175" defTabSz="839788" fontAlgn="base">
              <a:spcBef>
                <a:spcPct val="0"/>
              </a:spcBef>
              <a:spcAft>
                <a:spcPct val="0"/>
              </a:spcAft>
              <a:defRPr sz="2400">
                <a:solidFill>
                  <a:schemeClr val="tx1"/>
                </a:solidFill>
                <a:latin typeface="LindeDaxPowerPoint" panose="020B0500000000020000" pitchFamily="34" charset="0"/>
              </a:defRPr>
            </a:lvl8pPr>
            <a:lvl9pPr marL="3508375" defTabSz="839788" fontAlgn="base">
              <a:spcBef>
                <a:spcPct val="0"/>
              </a:spcBef>
              <a:spcAft>
                <a:spcPct val="0"/>
              </a:spcAft>
              <a:defRPr sz="2400">
                <a:solidFill>
                  <a:schemeClr val="tx1"/>
                </a:solidFill>
                <a:latin typeface="LindeDaxPowerPoint" panose="020B0500000000020000" pitchFamily="34" charset="0"/>
              </a:defRPr>
            </a:lvl9pPr>
          </a:lstStyle>
          <a:p>
            <a:pPr algn="ctr" eaLnBrk="0" hangingPunct="0">
              <a:lnSpc>
                <a:spcPct val="100000"/>
              </a:lnSpc>
            </a:pPr>
            <a:r>
              <a:rPr lang="en-US" altLang="en-US" sz="700">
                <a:latin typeface="+mn-lt"/>
              </a:rPr>
              <a:t>15</a:t>
            </a:r>
            <a:endParaRPr lang="en-US" altLang="en-US" sz="700" b="0">
              <a:latin typeface="+mn-lt"/>
            </a:endParaRPr>
          </a:p>
        </p:txBody>
      </p:sp>
      <p:sp>
        <p:nvSpPr>
          <p:cNvPr id="250" name="Rectangle 17">
            <a:extLst>
              <a:ext uri="{FF2B5EF4-FFF2-40B4-BE49-F238E27FC236}">
                <a16:creationId xmlns:a16="http://schemas.microsoft.com/office/drawing/2014/main" id="{C60BBD8B-5B66-48BB-F16C-9B17FC826B8E}"/>
              </a:ext>
            </a:extLst>
          </p:cNvPr>
          <p:cNvSpPr>
            <a:spLocks noChangeArrowheads="1"/>
          </p:cNvSpPr>
          <p:nvPr/>
        </p:nvSpPr>
        <p:spPr bwMode="auto">
          <a:xfrm>
            <a:off x="8807925" y="1857514"/>
            <a:ext cx="232164" cy="185314"/>
          </a:xfrm>
          <a:prstGeom prst="rect">
            <a:avLst/>
          </a:prstGeom>
          <a:solidFill>
            <a:schemeClr val="tx2">
              <a:lumMod val="20000"/>
              <a:lumOff val="80000"/>
            </a:schemeClr>
          </a:solidFill>
          <a:ln w="12700">
            <a:solidFill>
              <a:schemeClr val="bg1"/>
            </a:solidFill>
            <a:miter lim="800000"/>
            <a:headEnd/>
            <a:tailEnd/>
          </a:ln>
          <a:effectLst/>
        </p:spPr>
        <p:txBody>
          <a:bodyPr wrap="none" lIns="10" tIns="4" rIns="10" bIns="4" anchor="ctr"/>
          <a:lstStyle>
            <a:lvl1pPr defTabSz="839788">
              <a:defRPr sz="2400">
                <a:solidFill>
                  <a:schemeClr val="tx1"/>
                </a:solidFill>
                <a:latin typeface="LindeDaxPowerPoint" panose="020B0500000000020000" pitchFamily="34" charset="0"/>
              </a:defRPr>
            </a:lvl1pPr>
            <a:lvl2pPr marL="420688" defTabSz="839788">
              <a:defRPr sz="2400">
                <a:solidFill>
                  <a:schemeClr val="tx1"/>
                </a:solidFill>
                <a:latin typeface="LindeDaxPowerPoint" panose="020B0500000000020000" pitchFamily="34" charset="0"/>
              </a:defRPr>
            </a:lvl2pPr>
            <a:lvl3pPr marL="839788" defTabSz="839788">
              <a:defRPr sz="2400">
                <a:solidFill>
                  <a:schemeClr val="tx1"/>
                </a:solidFill>
                <a:latin typeface="LindeDaxPowerPoint" panose="020B0500000000020000" pitchFamily="34" charset="0"/>
              </a:defRPr>
            </a:lvl3pPr>
            <a:lvl4pPr marL="1258888" defTabSz="839788">
              <a:defRPr sz="2400">
                <a:solidFill>
                  <a:schemeClr val="tx1"/>
                </a:solidFill>
                <a:latin typeface="LindeDaxPowerPoint" panose="020B0500000000020000" pitchFamily="34" charset="0"/>
              </a:defRPr>
            </a:lvl4pPr>
            <a:lvl5pPr marL="1679575" defTabSz="839788">
              <a:defRPr sz="2400">
                <a:solidFill>
                  <a:schemeClr val="tx1"/>
                </a:solidFill>
                <a:latin typeface="LindeDaxPowerPoint" panose="020B0500000000020000" pitchFamily="34" charset="0"/>
              </a:defRPr>
            </a:lvl5pPr>
            <a:lvl6pPr marL="2136775" defTabSz="839788" fontAlgn="base">
              <a:spcBef>
                <a:spcPct val="0"/>
              </a:spcBef>
              <a:spcAft>
                <a:spcPct val="0"/>
              </a:spcAft>
              <a:defRPr sz="2400">
                <a:solidFill>
                  <a:schemeClr val="tx1"/>
                </a:solidFill>
                <a:latin typeface="LindeDaxPowerPoint" panose="020B0500000000020000" pitchFamily="34" charset="0"/>
              </a:defRPr>
            </a:lvl6pPr>
            <a:lvl7pPr marL="2593975" defTabSz="839788" fontAlgn="base">
              <a:spcBef>
                <a:spcPct val="0"/>
              </a:spcBef>
              <a:spcAft>
                <a:spcPct val="0"/>
              </a:spcAft>
              <a:defRPr sz="2400">
                <a:solidFill>
                  <a:schemeClr val="tx1"/>
                </a:solidFill>
                <a:latin typeface="LindeDaxPowerPoint" panose="020B0500000000020000" pitchFamily="34" charset="0"/>
              </a:defRPr>
            </a:lvl7pPr>
            <a:lvl8pPr marL="3051175" defTabSz="839788" fontAlgn="base">
              <a:spcBef>
                <a:spcPct val="0"/>
              </a:spcBef>
              <a:spcAft>
                <a:spcPct val="0"/>
              </a:spcAft>
              <a:defRPr sz="2400">
                <a:solidFill>
                  <a:schemeClr val="tx1"/>
                </a:solidFill>
                <a:latin typeface="LindeDaxPowerPoint" panose="020B0500000000020000" pitchFamily="34" charset="0"/>
              </a:defRPr>
            </a:lvl8pPr>
            <a:lvl9pPr marL="3508375" defTabSz="839788" fontAlgn="base">
              <a:spcBef>
                <a:spcPct val="0"/>
              </a:spcBef>
              <a:spcAft>
                <a:spcPct val="0"/>
              </a:spcAft>
              <a:defRPr sz="2400">
                <a:solidFill>
                  <a:schemeClr val="tx1"/>
                </a:solidFill>
                <a:latin typeface="LindeDaxPowerPoint" panose="020B0500000000020000" pitchFamily="34" charset="0"/>
              </a:defRPr>
            </a:lvl9pPr>
          </a:lstStyle>
          <a:p>
            <a:pPr algn="ctr" eaLnBrk="0" hangingPunct="0">
              <a:lnSpc>
                <a:spcPct val="100000"/>
              </a:lnSpc>
            </a:pPr>
            <a:r>
              <a:rPr lang="en-US" altLang="en-US" sz="700">
                <a:latin typeface="+mn-lt"/>
              </a:rPr>
              <a:t>17</a:t>
            </a:r>
            <a:endParaRPr lang="en-US" altLang="en-US" sz="700" b="0">
              <a:latin typeface="+mn-lt"/>
            </a:endParaRPr>
          </a:p>
        </p:txBody>
      </p:sp>
      <p:sp>
        <p:nvSpPr>
          <p:cNvPr id="124" name="Line 54">
            <a:extLst>
              <a:ext uri="{FF2B5EF4-FFF2-40B4-BE49-F238E27FC236}">
                <a16:creationId xmlns:a16="http://schemas.microsoft.com/office/drawing/2014/main" id="{E85FD497-7CB6-1515-05C2-8304DFF8AA45}"/>
              </a:ext>
            </a:extLst>
          </p:cNvPr>
          <p:cNvSpPr>
            <a:spLocks noChangeShapeType="1"/>
          </p:cNvSpPr>
          <p:nvPr/>
        </p:nvSpPr>
        <p:spPr bwMode="auto">
          <a:xfrm flipV="1">
            <a:off x="785387" y="2047240"/>
            <a:ext cx="8235315" cy="14288"/>
          </a:xfrm>
          <a:prstGeom prst="line">
            <a:avLst/>
          </a:prstGeom>
          <a:no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1" tIns="5" rIns="11" bIns="5" anchor="ctr"/>
          <a:lstStyle/>
          <a:p>
            <a:endParaRPr lang="en-US"/>
          </a:p>
        </p:txBody>
      </p:sp>
      <p:sp>
        <p:nvSpPr>
          <p:cNvPr id="251" name="Rectangle 17">
            <a:extLst>
              <a:ext uri="{FF2B5EF4-FFF2-40B4-BE49-F238E27FC236}">
                <a16:creationId xmlns:a16="http://schemas.microsoft.com/office/drawing/2014/main" id="{11B4B71C-BF6F-3DF6-926F-B32050C08790}"/>
              </a:ext>
            </a:extLst>
          </p:cNvPr>
          <p:cNvSpPr>
            <a:spLocks noChangeArrowheads="1"/>
          </p:cNvSpPr>
          <p:nvPr/>
        </p:nvSpPr>
        <p:spPr bwMode="auto">
          <a:xfrm>
            <a:off x="7614250" y="1489342"/>
            <a:ext cx="232164" cy="185314"/>
          </a:xfrm>
          <a:prstGeom prst="rect">
            <a:avLst/>
          </a:prstGeom>
          <a:solidFill>
            <a:schemeClr val="tx2">
              <a:lumMod val="40000"/>
              <a:lumOff val="60000"/>
            </a:schemeClr>
          </a:solidFill>
          <a:ln w="12700">
            <a:solidFill>
              <a:schemeClr val="bg1"/>
            </a:solidFill>
            <a:miter lim="800000"/>
            <a:headEnd/>
            <a:tailEnd/>
          </a:ln>
          <a:effectLst/>
        </p:spPr>
        <p:txBody>
          <a:bodyPr wrap="none" lIns="10" tIns="4" rIns="10" bIns="4" anchor="ctr"/>
          <a:lstStyle>
            <a:lvl1pPr defTabSz="839788">
              <a:defRPr sz="2400">
                <a:solidFill>
                  <a:schemeClr val="tx1"/>
                </a:solidFill>
                <a:latin typeface="LindeDaxPowerPoint" panose="020B0500000000020000" pitchFamily="34" charset="0"/>
              </a:defRPr>
            </a:lvl1pPr>
            <a:lvl2pPr marL="420688" defTabSz="839788">
              <a:defRPr sz="2400">
                <a:solidFill>
                  <a:schemeClr val="tx1"/>
                </a:solidFill>
                <a:latin typeface="LindeDaxPowerPoint" panose="020B0500000000020000" pitchFamily="34" charset="0"/>
              </a:defRPr>
            </a:lvl2pPr>
            <a:lvl3pPr marL="839788" defTabSz="839788">
              <a:defRPr sz="2400">
                <a:solidFill>
                  <a:schemeClr val="tx1"/>
                </a:solidFill>
                <a:latin typeface="LindeDaxPowerPoint" panose="020B0500000000020000" pitchFamily="34" charset="0"/>
              </a:defRPr>
            </a:lvl3pPr>
            <a:lvl4pPr marL="1258888" defTabSz="839788">
              <a:defRPr sz="2400">
                <a:solidFill>
                  <a:schemeClr val="tx1"/>
                </a:solidFill>
                <a:latin typeface="LindeDaxPowerPoint" panose="020B0500000000020000" pitchFamily="34" charset="0"/>
              </a:defRPr>
            </a:lvl4pPr>
            <a:lvl5pPr marL="1679575" defTabSz="839788">
              <a:defRPr sz="2400">
                <a:solidFill>
                  <a:schemeClr val="tx1"/>
                </a:solidFill>
                <a:latin typeface="LindeDaxPowerPoint" panose="020B0500000000020000" pitchFamily="34" charset="0"/>
              </a:defRPr>
            </a:lvl5pPr>
            <a:lvl6pPr marL="2136775" defTabSz="839788" fontAlgn="base">
              <a:spcBef>
                <a:spcPct val="0"/>
              </a:spcBef>
              <a:spcAft>
                <a:spcPct val="0"/>
              </a:spcAft>
              <a:defRPr sz="2400">
                <a:solidFill>
                  <a:schemeClr val="tx1"/>
                </a:solidFill>
                <a:latin typeface="LindeDaxPowerPoint" panose="020B0500000000020000" pitchFamily="34" charset="0"/>
              </a:defRPr>
            </a:lvl6pPr>
            <a:lvl7pPr marL="2593975" defTabSz="839788" fontAlgn="base">
              <a:spcBef>
                <a:spcPct val="0"/>
              </a:spcBef>
              <a:spcAft>
                <a:spcPct val="0"/>
              </a:spcAft>
              <a:defRPr sz="2400">
                <a:solidFill>
                  <a:schemeClr val="tx1"/>
                </a:solidFill>
                <a:latin typeface="LindeDaxPowerPoint" panose="020B0500000000020000" pitchFamily="34" charset="0"/>
              </a:defRPr>
            </a:lvl7pPr>
            <a:lvl8pPr marL="3051175" defTabSz="839788" fontAlgn="base">
              <a:spcBef>
                <a:spcPct val="0"/>
              </a:spcBef>
              <a:spcAft>
                <a:spcPct val="0"/>
              </a:spcAft>
              <a:defRPr sz="2400">
                <a:solidFill>
                  <a:schemeClr val="tx1"/>
                </a:solidFill>
                <a:latin typeface="LindeDaxPowerPoint" panose="020B0500000000020000" pitchFamily="34" charset="0"/>
              </a:defRPr>
            </a:lvl8pPr>
            <a:lvl9pPr marL="3508375" defTabSz="839788" fontAlgn="base">
              <a:spcBef>
                <a:spcPct val="0"/>
              </a:spcBef>
              <a:spcAft>
                <a:spcPct val="0"/>
              </a:spcAft>
              <a:defRPr sz="2400">
                <a:solidFill>
                  <a:schemeClr val="tx1"/>
                </a:solidFill>
                <a:latin typeface="LindeDaxPowerPoint" panose="020B0500000000020000" pitchFamily="34" charset="0"/>
              </a:defRPr>
            </a:lvl9pPr>
          </a:lstStyle>
          <a:p>
            <a:pPr algn="ctr" eaLnBrk="0" hangingPunct="0">
              <a:lnSpc>
                <a:spcPct val="100000"/>
              </a:lnSpc>
            </a:pPr>
            <a:r>
              <a:rPr lang="en-US" altLang="en-US" sz="700">
                <a:latin typeface="+mn-lt"/>
              </a:rPr>
              <a:t>11.30</a:t>
            </a:r>
            <a:endParaRPr lang="en-US" altLang="en-US" sz="700" b="0">
              <a:latin typeface="+mn-lt"/>
            </a:endParaRPr>
          </a:p>
        </p:txBody>
      </p:sp>
      <p:sp>
        <p:nvSpPr>
          <p:cNvPr id="252" name="Rectangle 17">
            <a:extLst>
              <a:ext uri="{FF2B5EF4-FFF2-40B4-BE49-F238E27FC236}">
                <a16:creationId xmlns:a16="http://schemas.microsoft.com/office/drawing/2014/main" id="{5AA6BBB5-FDEA-DA29-7A41-00265CF23912}"/>
              </a:ext>
            </a:extLst>
          </p:cNvPr>
          <p:cNvSpPr>
            <a:spLocks noChangeArrowheads="1"/>
          </p:cNvSpPr>
          <p:nvPr/>
        </p:nvSpPr>
        <p:spPr bwMode="auto">
          <a:xfrm>
            <a:off x="7857366" y="1489342"/>
            <a:ext cx="232164" cy="185314"/>
          </a:xfrm>
          <a:prstGeom prst="rect">
            <a:avLst/>
          </a:prstGeom>
          <a:solidFill>
            <a:schemeClr val="tx2">
              <a:lumMod val="40000"/>
              <a:lumOff val="60000"/>
            </a:schemeClr>
          </a:solidFill>
          <a:ln w="12700">
            <a:solidFill>
              <a:schemeClr val="bg1"/>
            </a:solidFill>
            <a:miter lim="800000"/>
            <a:headEnd/>
            <a:tailEnd/>
          </a:ln>
          <a:effectLst/>
        </p:spPr>
        <p:txBody>
          <a:bodyPr wrap="none" lIns="10" tIns="4" rIns="10" bIns="4" anchor="ctr"/>
          <a:lstStyle>
            <a:lvl1pPr defTabSz="839788">
              <a:defRPr sz="2400">
                <a:solidFill>
                  <a:schemeClr val="tx1"/>
                </a:solidFill>
                <a:latin typeface="LindeDaxPowerPoint" panose="020B0500000000020000" pitchFamily="34" charset="0"/>
              </a:defRPr>
            </a:lvl1pPr>
            <a:lvl2pPr marL="420688" defTabSz="839788">
              <a:defRPr sz="2400">
                <a:solidFill>
                  <a:schemeClr val="tx1"/>
                </a:solidFill>
                <a:latin typeface="LindeDaxPowerPoint" panose="020B0500000000020000" pitchFamily="34" charset="0"/>
              </a:defRPr>
            </a:lvl2pPr>
            <a:lvl3pPr marL="839788" defTabSz="839788">
              <a:defRPr sz="2400">
                <a:solidFill>
                  <a:schemeClr val="tx1"/>
                </a:solidFill>
                <a:latin typeface="LindeDaxPowerPoint" panose="020B0500000000020000" pitchFamily="34" charset="0"/>
              </a:defRPr>
            </a:lvl3pPr>
            <a:lvl4pPr marL="1258888" defTabSz="839788">
              <a:defRPr sz="2400">
                <a:solidFill>
                  <a:schemeClr val="tx1"/>
                </a:solidFill>
                <a:latin typeface="LindeDaxPowerPoint" panose="020B0500000000020000" pitchFamily="34" charset="0"/>
              </a:defRPr>
            </a:lvl4pPr>
            <a:lvl5pPr marL="1679575" defTabSz="839788">
              <a:defRPr sz="2400">
                <a:solidFill>
                  <a:schemeClr val="tx1"/>
                </a:solidFill>
                <a:latin typeface="LindeDaxPowerPoint" panose="020B0500000000020000" pitchFamily="34" charset="0"/>
              </a:defRPr>
            </a:lvl5pPr>
            <a:lvl6pPr marL="2136775" defTabSz="839788" fontAlgn="base">
              <a:spcBef>
                <a:spcPct val="0"/>
              </a:spcBef>
              <a:spcAft>
                <a:spcPct val="0"/>
              </a:spcAft>
              <a:defRPr sz="2400">
                <a:solidFill>
                  <a:schemeClr val="tx1"/>
                </a:solidFill>
                <a:latin typeface="LindeDaxPowerPoint" panose="020B0500000000020000" pitchFamily="34" charset="0"/>
              </a:defRPr>
            </a:lvl6pPr>
            <a:lvl7pPr marL="2593975" defTabSz="839788" fontAlgn="base">
              <a:spcBef>
                <a:spcPct val="0"/>
              </a:spcBef>
              <a:spcAft>
                <a:spcPct val="0"/>
              </a:spcAft>
              <a:defRPr sz="2400">
                <a:solidFill>
                  <a:schemeClr val="tx1"/>
                </a:solidFill>
                <a:latin typeface="LindeDaxPowerPoint" panose="020B0500000000020000" pitchFamily="34" charset="0"/>
              </a:defRPr>
            </a:lvl7pPr>
            <a:lvl8pPr marL="3051175" defTabSz="839788" fontAlgn="base">
              <a:spcBef>
                <a:spcPct val="0"/>
              </a:spcBef>
              <a:spcAft>
                <a:spcPct val="0"/>
              </a:spcAft>
              <a:defRPr sz="2400">
                <a:solidFill>
                  <a:schemeClr val="tx1"/>
                </a:solidFill>
                <a:latin typeface="LindeDaxPowerPoint" panose="020B0500000000020000" pitchFamily="34" charset="0"/>
              </a:defRPr>
            </a:lvl8pPr>
            <a:lvl9pPr marL="3508375" defTabSz="839788" fontAlgn="base">
              <a:spcBef>
                <a:spcPct val="0"/>
              </a:spcBef>
              <a:spcAft>
                <a:spcPct val="0"/>
              </a:spcAft>
              <a:defRPr sz="2400">
                <a:solidFill>
                  <a:schemeClr val="tx1"/>
                </a:solidFill>
                <a:latin typeface="LindeDaxPowerPoint" panose="020B0500000000020000" pitchFamily="34" charset="0"/>
              </a:defRPr>
            </a:lvl9pPr>
          </a:lstStyle>
          <a:p>
            <a:pPr algn="ctr" eaLnBrk="0" hangingPunct="0">
              <a:lnSpc>
                <a:spcPct val="100000"/>
              </a:lnSpc>
            </a:pPr>
            <a:r>
              <a:rPr lang="en-US" altLang="en-US" sz="700">
                <a:latin typeface="+mn-lt"/>
              </a:rPr>
              <a:t>13.30</a:t>
            </a:r>
            <a:endParaRPr lang="en-US" altLang="en-US" sz="700" b="0">
              <a:latin typeface="+mn-lt"/>
            </a:endParaRPr>
          </a:p>
        </p:txBody>
      </p:sp>
      <p:sp>
        <p:nvSpPr>
          <p:cNvPr id="254" name="Rectangle 17">
            <a:extLst>
              <a:ext uri="{FF2B5EF4-FFF2-40B4-BE49-F238E27FC236}">
                <a16:creationId xmlns:a16="http://schemas.microsoft.com/office/drawing/2014/main" id="{031CD981-02E2-7F4E-F9B1-925AB8C2B92F}"/>
              </a:ext>
            </a:extLst>
          </p:cNvPr>
          <p:cNvSpPr>
            <a:spLocks noChangeArrowheads="1"/>
          </p:cNvSpPr>
          <p:nvPr/>
        </p:nvSpPr>
        <p:spPr bwMode="auto">
          <a:xfrm>
            <a:off x="8100482" y="1489342"/>
            <a:ext cx="232164" cy="185314"/>
          </a:xfrm>
          <a:prstGeom prst="rect">
            <a:avLst/>
          </a:prstGeom>
          <a:solidFill>
            <a:schemeClr val="tx2">
              <a:lumMod val="40000"/>
              <a:lumOff val="60000"/>
            </a:schemeClr>
          </a:solidFill>
          <a:ln w="12700">
            <a:solidFill>
              <a:schemeClr val="bg1"/>
            </a:solidFill>
            <a:miter lim="800000"/>
            <a:headEnd/>
            <a:tailEnd/>
          </a:ln>
          <a:effectLst/>
        </p:spPr>
        <p:txBody>
          <a:bodyPr wrap="none" lIns="10" tIns="4" rIns="10" bIns="4" anchor="ctr"/>
          <a:lstStyle>
            <a:lvl1pPr defTabSz="839788">
              <a:defRPr sz="2400">
                <a:solidFill>
                  <a:schemeClr val="tx1"/>
                </a:solidFill>
                <a:latin typeface="LindeDaxPowerPoint" panose="020B0500000000020000" pitchFamily="34" charset="0"/>
              </a:defRPr>
            </a:lvl1pPr>
            <a:lvl2pPr marL="420688" defTabSz="839788">
              <a:defRPr sz="2400">
                <a:solidFill>
                  <a:schemeClr val="tx1"/>
                </a:solidFill>
                <a:latin typeface="LindeDaxPowerPoint" panose="020B0500000000020000" pitchFamily="34" charset="0"/>
              </a:defRPr>
            </a:lvl2pPr>
            <a:lvl3pPr marL="839788" defTabSz="839788">
              <a:defRPr sz="2400">
                <a:solidFill>
                  <a:schemeClr val="tx1"/>
                </a:solidFill>
                <a:latin typeface="LindeDaxPowerPoint" panose="020B0500000000020000" pitchFamily="34" charset="0"/>
              </a:defRPr>
            </a:lvl3pPr>
            <a:lvl4pPr marL="1258888" defTabSz="839788">
              <a:defRPr sz="2400">
                <a:solidFill>
                  <a:schemeClr val="tx1"/>
                </a:solidFill>
                <a:latin typeface="LindeDaxPowerPoint" panose="020B0500000000020000" pitchFamily="34" charset="0"/>
              </a:defRPr>
            </a:lvl4pPr>
            <a:lvl5pPr marL="1679575" defTabSz="839788">
              <a:defRPr sz="2400">
                <a:solidFill>
                  <a:schemeClr val="tx1"/>
                </a:solidFill>
                <a:latin typeface="LindeDaxPowerPoint" panose="020B0500000000020000" pitchFamily="34" charset="0"/>
              </a:defRPr>
            </a:lvl5pPr>
            <a:lvl6pPr marL="2136775" defTabSz="839788" fontAlgn="base">
              <a:spcBef>
                <a:spcPct val="0"/>
              </a:spcBef>
              <a:spcAft>
                <a:spcPct val="0"/>
              </a:spcAft>
              <a:defRPr sz="2400">
                <a:solidFill>
                  <a:schemeClr val="tx1"/>
                </a:solidFill>
                <a:latin typeface="LindeDaxPowerPoint" panose="020B0500000000020000" pitchFamily="34" charset="0"/>
              </a:defRPr>
            </a:lvl6pPr>
            <a:lvl7pPr marL="2593975" defTabSz="839788" fontAlgn="base">
              <a:spcBef>
                <a:spcPct val="0"/>
              </a:spcBef>
              <a:spcAft>
                <a:spcPct val="0"/>
              </a:spcAft>
              <a:defRPr sz="2400">
                <a:solidFill>
                  <a:schemeClr val="tx1"/>
                </a:solidFill>
                <a:latin typeface="LindeDaxPowerPoint" panose="020B0500000000020000" pitchFamily="34" charset="0"/>
              </a:defRPr>
            </a:lvl7pPr>
            <a:lvl8pPr marL="3051175" defTabSz="839788" fontAlgn="base">
              <a:spcBef>
                <a:spcPct val="0"/>
              </a:spcBef>
              <a:spcAft>
                <a:spcPct val="0"/>
              </a:spcAft>
              <a:defRPr sz="2400">
                <a:solidFill>
                  <a:schemeClr val="tx1"/>
                </a:solidFill>
                <a:latin typeface="LindeDaxPowerPoint" panose="020B0500000000020000" pitchFamily="34" charset="0"/>
              </a:defRPr>
            </a:lvl8pPr>
            <a:lvl9pPr marL="3508375" defTabSz="839788" fontAlgn="base">
              <a:spcBef>
                <a:spcPct val="0"/>
              </a:spcBef>
              <a:spcAft>
                <a:spcPct val="0"/>
              </a:spcAft>
              <a:defRPr sz="2400">
                <a:solidFill>
                  <a:schemeClr val="tx1"/>
                </a:solidFill>
                <a:latin typeface="LindeDaxPowerPoint" panose="020B0500000000020000" pitchFamily="34" charset="0"/>
              </a:defRPr>
            </a:lvl9pPr>
          </a:lstStyle>
          <a:p>
            <a:pPr algn="ctr" eaLnBrk="0" hangingPunct="0">
              <a:lnSpc>
                <a:spcPct val="100000"/>
              </a:lnSpc>
            </a:pPr>
            <a:r>
              <a:rPr lang="en-US" altLang="en-US" sz="700" b="0">
                <a:latin typeface="+mn-lt"/>
              </a:rPr>
              <a:t>15.30</a:t>
            </a:r>
          </a:p>
        </p:txBody>
      </p:sp>
      <p:sp>
        <p:nvSpPr>
          <p:cNvPr id="255" name="Rectangle 17">
            <a:extLst>
              <a:ext uri="{FF2B5EF4-FFF2-40B4-BE49-F238E27FC236}">
                <a16:creationId xmlns:a16="http://schemas.microsoft.com/office/drawing/2014/main" id="{76331BB8-A186-7199-777E-7919A1C83F94}"/>
              </a:ext>
            </a:extLst>
          </p:cNvPr>
          <p:cNvSpPr>
            <a:spLocks noChangeArrowheads="1"/>
          </p:cNvSpPr>
          <p:nvPr/>
        </p:nvSpPr>
        <p:spPr bwMode="auto">
          <a:xfrm>
            <a:off x="8343598" y="1489342"/>
            <a:ext cx="232164" cy="185314"/>
          </a:xfrm>
          <a:prstGeom prst="rect">
            <a:avLst/>
          </a:prstGeom>
          <a:solidFill>
            <a:schemeClr val="tx2">
              <a:lumMod val="40000"/>
              <a:lumOff val="60000"/>
            </a:schemeClr>
          </a:solidFill>
          <a:ln w="12700">
            <a:solidFill>
              <a:schemeClr val="bg1"/>
            </a:solidFill>
            <a:miter lim="800000"/>
            <a:headEnd/>
            <a:tailEnd/>
          </a:ln>
          <a:effectLst/>
        </p:spPr>
        <p:txBody>
          <a:bodyPr wrap="none" lIns="10" tIns="4" rIns="10" bIns="4" anchor="ctr"/>
          <a:lstStyle>
            <a:lvl1pPr defTabSz="839788">
              <a:defRPr sz="2400">
                <a:solidFill>
                  <a:schemeClr val="tx1"/>
                </a:solidFill>
                <a:latin typeface="LindeDaxPowerPoint" panose="020B0500000000020000" pitchFamily="34" charset="0"/>
              </a:defRPr>
            </a:lvl1pPr>
            <a:lvl2pPr marL="420688" defTabSz="839788">
              <a:defRPr sz="2400">
                <a:solidFill>
                  <a:schemeClr val="tx1"/>
                </a:solidFill>
                <a:latin typeface="LindeDaxPowerPoint" panose="020B0500000000020000" pitchFamily="34" charset="0"/>
              </a:defRPr>
            </a:lvl2pPr>
            <a:lvl3pPr marL="839788" defTabSz="839788">
              <a:defRPr sz="2400">
                <a:solidFill>
                  <a:schemeClr val="tx1"/>
                </a:solidFill>
                <a:latin typeface="LindeDaxPowerPoint" panose="020B0500000000020000" pitchFamily="34" charset="0"/>
              </a:defRPr>
            </a:lvl3pPr>
            <a:lvl4pPr marL="1258888" defTabSz="839788">
              <a:defRPr sz="2400">
                <a:solidFill>
                  <a:schemeClr val="tx1"/>
                </a:solidFill>
                <a:latin typeface="LindeDaxPowerPoint" panose="020B0500000000020000" pitchFamily="34" charset="0"/>
              </a:defRPr>
            </a:lvl4pPr>
            <a:lvl5pPr marL="1679575" defTabSz="839788">
              <a:defRPr sz="2400">
                <a:solidFill>
                  <a:schemeClr val="tx1"/>
                </a:solidFill>
                <a:latin typeface="LindeDaxPowerPoint" panose="020B0500000000020000" pitchFamily="34" charset="0"/>
              </a:defRPr>
            </a:lvl5pPr>
            <a:lvl6pPr marL="2136775" defTabSz="839788" fontAlgn="base">
              <a:spcBef>
                <a:spcPct val="0"/>
              </a:spcBef>
              <a:spcAft>
                <a:spcPct val="0"/>
              </a:spcAft>
              <a:defRPr sz="2400">
                <a:solidFill>
                  <a:schemeClr val="tx1"/>
                </a:solidFill>
                <a:latin typeface="LindeDaxPowerPoint" panose="020B0500000000020000" pitchFamily="34" charset="0"/>
              </a:defRPr>
            </a:lvl6pPr>
            <a:lvl7pPr marL="2593975" defTabSz="839788" fontAlgn="base">
              <a:spcBef>
                <a:spcPct val="0"/>
              </a:spcBef>
              <a:spcAft>
                <a:spcPct val="0"/>
              </a:spcAft>
              <a:defRPr sz="2400">
                <a:solidFill>
                  <a:schemeClr val="tx1"/>
                </a:solidFill>
                <a:latin typeface="LindeDaxPowerPoint" panose="020B0500000000020000" pitchFamily="34" charset="0"/>
              </a:defRPr>
            </a:lvl7pPr>
            <a:lvl8pPr marL="3051175" defTabSz="839788" fontAlgn="base">
              <a:spcBef>
                <a:spcPct val="0"/>
              </a:spcBef>
              <a:spcAft>
                <a:spcPct val="0"/>
              </a:spcAft>
              <a:defRPr sz="2400">
                <a:solidFill>
                  <a:schemeClr val="tx1"/>
                </a:solidFill>
                <a:latin typeface="LindeDaxPowerPoint" panose="020B0500000000020000" pitchFamily="34" charset="0"/>
              </a:defRPr>
            </a:lvl8pPr>
            <a:lvl9pPr marL="3508375" defTabSz="839788" fontAlgn="base">
              <a:spcBef>
                <a:spcPct val="0"/>
              </a:spcBef>
              <a:spcAft>
                <a:spcPct val="0"/>
              </a:spcAft>
              <a:defRPr sz="2400">
                <a:solidFill>
                  <a:schemeClr val="tx1"/>
                </a:solidFill>
                <a:latin typeface="LindeDaxPowerPoint" panose="020B0500000000020000" pitchFamily="34" charset="0"/>
              </a:defRPr>
            </a:lvl9pPr>
          </a:lstStyle>
          <a:p>
            <a:pPr algn="ctr" eaLnBrk="0" hangingPunct="0">
              <a:lnSpc>
                <a:spcPct val="100000"/>
              </a:lnSpc>
            </a:pPr>
            <a:r>
              <a:rPr lang="en-US" altLang="en-US" sz="700">
                <a:latin typeface="+mn-lt"/>
              </a:rPr>
              <a:t>17.30</a:t>
            </a:r>
            <a:endParaRPr lang="en-US" altLang="en-US" sz="700" b="0">
              <a:latin typeface="+mn-lt"/>
            </a:endParaRPr>
          </a:p>
        </p:txBody>
      </p:sp>
      <p:sp>
        <p:nvSpPr>
          <p:cNvPr id="256" name="Rectangle 17">
            <a:extLst>
              <a:ext uri="{FF2B5EF4-FFF2-40B4-BE49-F238E27FC236}">
                <a16:creationId xmlns:a16="http://schemas.microsoft.com/office/drawing/2014/main" id="{01598DA7-CC52-080A-1086-F10DB39B1BB4}"/>
              </a:ext>
            </a:extLst>
          </p:cNvPr>
          <p:cNvSpPr>
            <a:spLocks noChangeArrowheads="1"/>
          </p:cNvSpPr>
          <p:nvPr/>
        </p:nvSpPr>
        <p:spPr bwMode="auto">
          <a:xfrm>
            <a:off x="8586714" y="1489342"/>
            <a:ext cx="232164" cy="185314"/>
          </a:xfrm>
          <a:prstGeom prst="rect">
            <a:avLst/>
          </a:prstGeom>
          <a:solidFill>
            <a:schemeClr val="tx2">
              <a:lumMod val="40000"/>
              <a:lumOff val="60000"/>
            </a:schemeClr>
          </a:solidFill>
          <a:ln w="12700">
            <a:solidFill>
              <a:schemeClr val="bg1"/>
            </a:solidFill>
            <a:miter lim="800000"/>
            <a:headEnd/>
            <a:tailEnd/>
          </a:ln>
          <a:effectLst/>
        </p:spPr>
        <p:txBody>
          <a:bodyPr wrap="none" lIns="10" tIns="4" rIns="10" bIns="4" anchor="ctr"/>
          <a:lstStyle>
            <a:lvl1pPr defTabSz="839788">
              <a:defRPr sz="2400">
                <a:solidFill>
                  <a:schemeClr val="tx1"/>
                </a:solidFill>
                <a:latin typeface="LindeDaxPowerPoint" panose="020B0500000000020000" pitchFamily="34" charset="0"/>
              </a:defRPr>
            </a:lvl1pPr>
            <a:lvl2pPr marL="420688" defTabSz="839788">
              <a:defRPr sz="2400">
                <a:solidFill>
                  <a:schemeClr val="tx1"/>
                </a:solidFill>
                <a:latin typeface="LindeDaxPowerPoint" panose="020B0500000000020000" pitchFamily="34" charset="0"/>
              </a:defRPr>
            </a:lvl2pPr>
            <a:lvl3pPr marL="839788" defTabSz="839788">
              <a:defRPr sz="2400">
                <a:solidFill>
                  <a:schemeClr val="tx1"/>
                </a:solidFill>
                <a:latin typeface="LindeDaxPowerPoint" panose="020B0500000000020000" pitchFamily="34" charset="0"/>
              </a:defRPr>
            </a:lvl3pPr>
            <a:lvl4pPr marL="1258888" defTabSz="839788">
              <a:defRPr sz="2400">
                <a:solidFill>
                  <a:schemeClr val="tx1"/>
                </a:solidFill>
                <a:latin typeface="LindeDaxPowerPoint" panose="020B0500000000020000" pitchFamily="34" charset="0"/>
              </a:defRPr>
            </a:lvl4pPr>
            <a:lvl5pPr marL="1679575" defTabSz="839788">
              <a:defRPr sz="2400">
                <a:solidFill>
                  <a:schemeClr val="tx1"/>
                </a:solidFill>
                <a:latin typeface="LindeDaxPowerPoint" panose="020B0500000000020000" pitchFamily="34" charset="0"/>
              </a:defRPr>
            </a:lvl5pPr>
            <a:lvl6pPr marL="2136775" defTabSz="839788" fontAlgn="base">
              <a:spcBef>
                <a:spcPct val="0"/>
              </a:spcBef>
              <a:spcAft>
                <a:spcPct val="0"/>
              </a:spcAft>
              <a:defRPr sz="2400">
                <a:solidFill>
                  <a:schemeClr val="tx1"/>
                </a:solidFill>
                <a:latin typeface="LindeDaxPowerPoint" panose="020B0500000000020000" pitchFamily="34" charset="0"/>
              </a:defRPr>
            </a:lvl6pPr>
            <a:lvl7pPr marL="2593975" defTabSz="839788" fontAlgn="base">
              <a:spcBef>
                <a:spcPct val="0"/>
              </a:spcBef>
              <a:spcAft>
                <a:spcPct val="0"/>
              </a:spcAft>
              <a:defRPr sz="2400">
                <a:solidFill>
                  <a:schemeClr val="tx1"/>
                </a:solidFill>
                <a:latin typeface="LindeDaxPowerPoint" panose="020B0500000000020000" pitchFamily="34" charset="0"/>
              </a:defRPr>
            </a:lvl7pPr>
            <a:lvl8pPr marL="3051175" defTabSz="839788" fontAlgn="base">
              <a:spcBef>
                <a:spcPct val="0"/>
              </a:spcBef>
              <a:spcAft>
                <a:spcPct val="0"/>
              </a:spcAft>
              <a:defRPr sz="2400">
                <a:solidFill>
                  <a:schemeClr val="tx1"/>
                </a:solidFill>
                <a:latin typeface="LindeDaxPowerPoint" panose="020B0500000000020000" pitchFamily="34" charset="0"/>
              </a:defRPr>
            </a:lvl8pPr>
            <a:lvl9pPr marL="3508375" defTabSz="839788" fontAlgn="base">
              <a:spcBef>
                <a:spcPct val="0"/>
              </a:spcBef>
              <a:spcAft>
                <a:spcPct val="0"/>
              </a:spcAft>
              <a:defRPr sz="2400">
                <a:solidFill>
                  <a:schemeClr val="tx1"/>
                </a:solidFill>
                <a:latin typeface="LindeDaxPowerPoint" panose="020B0500000000020000" pitchFamily="34" charset="0"/>
              </a:defRPr>
            </a:lvl9pPr>
          </a:lstStyle>
          <a:p>
            <a:pPr algn="ctr" eaLnBrk="0" hangingPunct="0">
              <a:lnSpc>
                <a:spcPct val="100000"/>
              </a:lnSpc>
            </a:pPr>
            <a:r>
              <a:rPr lang="en-US" altLang="en-US" sz="700">
                <a:latin typeface="+mn-lt"/>
              </a:rPr>
              <a:t>19:30</a:t>
            </a:r>
            <a:endParaRPr lang="en-US" altLang="en-US" sz="700" b="0">
              <a:latin typeface="+mn-lt"/>
            </a:endParaRPr>
          </a:p>
        </p:txBody>
      </p:sp>
      <p:sp>
        <p:nvSpPr>
          <p:cNvPr id="257" name="Rectangle 17">
            <a:extLst>
              <a:ext uri="{FF2B5EF4-FFF2-40B4-BE49-F238E27FC236}">
                <a16:creationId xmlns:a16="http://schemas.microsoft.com/office/drawing/2014/main" id="{B1435EC7-C205-E164-6F90-F4264C7D8245}"/>
              </a:ext>
            </a:extLst>
          </p:cNvPr>
          <p:cNvSpPr>
            <a:spLocks noChangeArrowheads="1"/>
          </p:cNvSpPr>
          <p:nvPr/>
        </p:nvSpPr>
        <p:spPr bwMode="auto">
          <a:xfrm>
            <a:off x="8829830" y="1489342"/>
            <a:ext cx="232164" cy="185314"/>
          </a:xfrm>
          <a:prstGeom prst="rect">
            <a:avLst/>
          </a:prstGeom>
          <a:solidFill>
            <a:schemeClr val="tx2">
              <a:lumMod val="40000"/>
              <a:lumOff val="60000"/>
            </a:schemeClr>
          </a:solidFill>
          <a:ln w="12700">
            <a:solidFill>
              <a:schemeClr val="bg1"/>
            </a:solidFill>
            <a:miter lim="800000"/>
            <a:headEnd/>
            <a:tailEnd/>
          </a:ln>
          <a:effectLst/>
        </p:spPr>
        <p:txBody>
          <a:bodyPr wrap="none" lIns="10" tIns="4" rIns="10" bIns="4" anchor="ctr"/>
          <a:lstStyle>
            <a:lvl1pPr defTabSz="839788">
              <a:defRPr sz="2400">
                <a:solidFill>
                  <a:schemeClr val="tx1"/>
                </a:solidFill>
                <a:latin typeface="LindeDaxPowerPoint" panose="020B0500000000020000" pitchFamily="34" charset="0"/>
              </a:defRPr>
            </a:lvl1pPr>
            <a:lvl2pPr marL="420688" defTabSz="839788">
              <a:defRPr sz="2400">
                <a:solidFill>
                  <a:schemeClr val="tx1"/>
                </a:solidFill>
                <a:latin typeface="LindeDaxPowerPoint" panose="020B0500000000020000" pitchFamily="34" charset="0"/>
              </a:defRPr>
            </a:lvl2pPr>
            <a:lvl3pPr marL="839788" defTabSz="839788">
              <a:defRPr sz="2400">
                <a:solidFill>
                  <a:schemeClr val="tx1"/>
                </a:solidFill>
                <a:latin typeface="LindeDaxPowerPoint" panose="020B0500000000020000" pitchFamily="34" charset="0"/>
              </a:defRPr>
            </a:lvl3pPr>
            <a:lvl4pPr marL="1258888" defTabSz="839788">
              <a:defRPr sz="2400">
                <a:solidFill>
                  <a:schemeClr val="tx1"/>
                </a:solidFill>
                <a:latin typeface="LindeDaxPowerPoint" panose="020B0500000000020000" pitchFamily="34" charset="0"/>
              </a:defRPr>
            </a:lvl4pPr>
            <a:lvl5pPr marL="1679575" defTabSz="839788">
              <a:defRPr sz="2400">
                <a:solidFill>
                  <a:schemeClr val="tx1"/>
                </a:solidFill>
                <a:latin typeface="LindeDaxPowerPoint" panose="020B0500000000020000" pitchFamily="34" charset="0"/>
              </a:defRPr>
            </a:lvl5pPr>
            <a:lvl6pPr marL="2136775" defTabSz="839788" fontAlgn="base">
              <a:spcBef>
                <a:spcPct val="0"/>
              </a:spcBef>
              <a:spcAft>
                <a:spcPct val="0"/>
              </a:spcAft>
              <a:defRPr sz="2400">
                <a:solidFill>
                  <a:schemeClr val="tx1"/>
                </a:solidFill>
                <a:latin typeface="LindeDaxPowerPoint" panose="020B0500000000020000" pitchFamily="34" charset="0"/>
              </a:defRPr>
            </a:lvl6pPr>
            <a:lvl7pPr marL="2593975" defTabSz="839788" fontAlgn="base">
              <a:spcBef>
                <a:spcPct val="0"/>
              </a:spcBef>
              <a:spcAft>
                <a:spcPct val="0"/>
              </a:spcAft>
              <a:defRPr sz="2400">
                <a:solidFill>
                  <a:schemeClr val="tx1"/>
                </a:solidFill>
                <a:latin typeface="LindeDaxPowerPoint" panose="020B0500000000020000" pitchFamily="34" charset="0"/>
              </a:defRPr>
            </a:lvl7pPr>
            <a:lvl8pPr marL="3051175" defTabSz="839788" fontAlgn="base">
              <a:spcBef>
                <a:spcPct val="0"/>
              </a:spcBef>
              <a:spcAft>
                <a:spcPct val="0"/>
              </a:spcAft>
              <a:defRPr sz="2400">
                <a:solidFill>
                  <a:schemeClr val="tx1"/>
                </a:solidFill>
                <a:latin typeface="LindeDaxPowerPoint" panose="020B0500000000020000" pitchFamily="34" charset="0"/>
              </a:defRPr>
            </a:lvl8pPr>
            <a:lvl9pPr marL="3508375" defTabSz="839788" fontAlgn="base">
              <a:spcBef>
                <a:spcPct val="0"/>
              </a:spcBef>
              <a:spcAft>
                <a:spcPct val="0"/>
              </a:spcAft>
              <a:defRPr sz="2400">
                <a:solidFill>
                  <a:schemeClr val="tx1"/>
                </a:solidFill>
                <a:latin typeface="LindeDaxPowerPoint" panose="020B0500000000020000" pitchFamily="34" charset="0"/>
              </a:defRPr>
            </a:lvl9pPr>
          </a:lstStyle>
          <a:p>
            <a:pPr algn="ctr" eaLnBrk="0" hangingPunct="0">
              <a:lnSpc>
                <a:spcPct val="100000"/>
              </a:lnSpc>
            </a:pPr>
            <a:r>
              <a:rPr lang="en-US" altLang="en-US" sz="700">
                <a:latin typeface="+mn-lt"/>
              </a:rPr>
              <a:t>21.30</a:t>
            </a:r>
            <a:endParaRPr lang="en-US" altLang="en-US" sz="700" b="0">
              <a:latin typeface="+mn-lt"/>
            </a:endParaRPr>
          </a:p>
        </p:txBody>
      </p:sp>
    </p:spTree>
    <p:extLst>
      <p:ext uri="{BB962C8B-B14F-4D97-AF65-F5344CB8AC3E}">
        <p14:creationId xmlns:p14="http://schemas.microsoft.com/office/powerpoint/2010/main" val="131594126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F715CF3A-C1C8-46D7-1903-964F07B902F6}"/>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53" imgH="353" progId="TCLayout.ActiveDocument.1">
                  <p:embed/>
                </p:oleObj>
              </mc:Choice>
              <mc:Fallback>
                <p:oleObj name="think-cell Slide" r:id="rId3" imgW="353" imgH="353" progId="TCLayout.ActiveDocument.1">
                  <p:embed/>
                  <p:pic>
                    <p:nvPicPr>
                      <p:cNvPr id="7" name="think-cell data - do not delete" hidden="1">
                        <a:extLst>
                          <a:ext uri="{FF2B5EF4-FFF2-40B4-BE49-F238E27FC236}">
                            <a16:creationId xmlns:a16="http://schemas.microsoft.com/office/drawing/2014/main" id="{F715CF3A-C1C8-46D7-1903-964F07B902F6}"/>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el 1"/>
          <p:cNvSpPr>
            <a:spLocks noGrp="1"/>
          </p:cNvSpPr>
          <p:nvPr>
            <p:ph type="title"/>
          </p:nvPr>
        </p:nvSpPr>
        <p:spPr/>
        <p:txBody>
          <a:bodyPr vert="horz"/>
          <a:lstStyle/>
          <a:p>
            <a:pPr>
              <a:defRPr/>
            </a:pPr>
            <a:r>
              <a:rPr lang="en-US" altLang="en-US">
                <a:latin typeface="+mj-lt"/>
              </a:rPr>
              <a:t>Cut Over Weekend</a:t>
            </a:r>
            <a:br>
              <a:rPr lang="en-US" altLang="en-US" sz="1800">
                <a:latin typeface="+mj-lt"/>
              </a:rPr>
            </a:br>
            <a:r>
              <a:rPr lang="en-US" altLang="en-US" sz="1600">
                <a:solidFill>
                  <a:schemeClr val="tx2"/>
                </a:solidFill>
                <a:latin typeface="+mj-lt"/>
              </a:rPr>
              <a:t>Meeting Structure</a:t>
            </a:r>
            <a:endParaRPr lang="en-GB" sz="1600">
              <a:solidFill>
                <a:schemeClr val="tx2"/>
              </a:solidFill>
              <a:latin typeface="+mj-lt"/>
            </a:endParaRPr>
          </a:p>
        </p:txBody>
      </p:sp>
      <p:sp>
        <p:nvSpPr>
          <p:cNvPr id="41" name="Date Placeholder 3">
            <a:extLst>
              <a:ext uri="{FF2B5EF4-FFF2-40B4-BE49-F238E27FC236}">
                <a16:creationId xmlns:a16="http://schemas.microsoft.com/office/drawing/2014/main" id="{BBC8B06F-73F2-452D-A8FA-F8995AEAD245}"/>
              </a:ext>
            </a:extLst>
          </p:cNvPr>
          <p:cNvSpPr>
            <a:spLocks noGrp="1"/>
          </p:cNvSpPr>
          <p:nvPr>
            <p:ph type="dt" sz="half" idx="11"/>
          </p:nvPr>
        </p:nvSpPr>
        <p:spPr>
          <a:xfrm>
            <a:off x="323850" y="6453188"/>
            <a:ext cx="720725" cy="252412"/>
          </a:xfrm>
        </p:spPr>
        <p:txBody>
          <a:bodyPr/>
          <a:lstStyle/>
          <a:p>
            <a:pPr>
              <a:defRPr/>
            </a:pPr>
            <a:fld id="{9EAD88BD-8CF9-4281-BC3B-95FDD4F982D6}" type="datetime5">
              <a:rPr lang="en-US" smtClean="0"/>
              <a:pPr>
                <a:defRPr/>
              </a:pPr>
              <a:t>11-Mar-25</a:t>
            </a:fld>
            <a:endParaRPr lang="en-GB"/>
          </a:p>
        </p:txBody>
      </p:sp>
      <p:graphicFrame>
        <p:nvGraphicFramePr>
          <p:cNvPr id="5" name="Tabelle 4">
            <a:extLst>
              <a:ext uri="{FF2B5EF4-FFF2-40B4-BE49-F238E27FC236}">
                <a16:creationId xmlns:a16="http://schemas.microsoft.com/office/drawing/2014/main" id="{81F42A22-5EA8-457C-953E-DDFB6220F72C}"/>
              </a:ext>
            </a:extLst>
          </p:cNvPr>
          <p:cNvGraphicFramePr>
            <a:graphicFrameLocks noGrp="1"/>
          </p:cNvGraphicFramePr>
          <p:nvPr>
            <p:extLst>
              <p:ext uri="{D42A27DB-BD31-4B8C-83A1-F6EECF244321}">
                <p14:modId xmlns:p14="http://schemas.microsoft.com/office/powerpoint/2010/main" val="2336822925"/>
              </p:ext>
            </p:extLst>
          </p:nvPr>
        </p:nvGraphicFramePr>
        <p:xfrm>
          <a:off x="412750" y="1307132"/>
          <a:ext cx="8274049" cy="4868850"/>
        </p:xfrm>
        <a:graphic>
          <a:graphicData uri="http://schemas.openxmlformats.org/drawingml/2006/table">
            <a:tbl>
              <a:tblPr firstRow="1" bandRow="1">
                <a:tableStyleId>{5C22544A-7EE6-4342-B048-85BDC9FD1C3A}</a:tableStyleId>
              </a:tblPr>
              <a:tblGrid>
                <a:gridCol w="1073683">
                  <a:extLst>
                    <a:ext uri="{9D8B030D-6E8A-4147-A177-3AD203B41FA5}">
                      <a16:colId xmlns:a16="http://schemas.microsoft.com/office/drawing/2014/main" val="3948747261"/>
                    </a:ext>
                  </a:extLst>
                </a:gridCol>
                <a:gridCol w="1085317">
                  <a:extLst>
                    <a:ext uri="{9D8B030D-6E8A-4147-A177-3AD203B41FA5}">
                      <a16:colId xmlns:a16="http://schemas.microsoft.com/office/drawing/2014/main" val="3267577634"/>
                    </a:ext>
                  </a:extLst>
                </a:gridCol>
                <a:gridCol w="685888">
                  <a:extLst>
                    <a:ext uri="{9D8B030D-6E8A-4147-A177-3AD203B41FA5}">
                      <a16:colId xmlns:a16="http://schemas.microsoft.com/office/drawing/2014/main" val="77706898"/>
                    </a:ext>
                  </a:extLst>
                </a:gridCol>
                <a:gridCol w="1151640">
                  <a:extLst>
                    <a:ext uri="{9D8B030D-6E8A-4147-A177-3AD203B41FA5}">
                      <a16:colId xmlns:a16="http://schemas.microsoft.com/office/drawing/2014/main" val="281288229"/>
                    </a:ext>
                  </a:extLst>
                </a:gridCol>
                <a:gridCol w="1233900">
                  <a:extLst>
                    <a:ext uri="{9D8B030D-6E8A-4147-A177-3AD203B41FA5}">
                      <a16:colId xmlns:a16="http://schemas.microsoft.com/office/drawing/2014/main" val="2029235669"/>
                    </a:ext>
                  </a:extLst>
                </a:gridCol>
                <a:gridCol w="3043621">
                  <a:extLst>
                    <a:ext uri="{9D8B030D-6E8A-4147-A177-3AD203B41FA5}">
                      <a16:colId xmlns:a16="http://schemas.microsoft.com/office/drawing/2014/main" val="1400566601"/>
                    </a:ext>
                  </a:extLst>
                </a:gridCol>
              </a:tblGrid>
              <a:tr h="293068">
                <a:tc>
                  <a:txBody>
                    <a:bodyPr/>
                    <a:lstStyle/>
                    <a:p>
                      <a:pPr algn="ctr"/>
                      <a:r>
                        <a:rPr lang="en-US" sz="1000" b="1" kern="1200">
                          <a:solidFill>
                            <a:schemeClr val="lt1"/>
                          </a:solidFill>
                          <a:latin typeface="+mn-lt"/>
                          <a:ea typeface="+mn-ea"/>
                          <a:cs typeface="+mn-cs"/>
                        </a:rPr>
                        <a:t>Time (EST)</a:t>
                      </a:r>
                    </a:p>
                  </a:txBody>
                  <a:tcPr anchor="ctr"/>
                </a:tc>
                <a:tc>
                  <a:txBody>
                    <a:bodyPr/>
                    <a:lstStyle/>
                    <a:p>
                      <a:pPr algn="ctr"/>
                      <a:r>
                        <a:rPr lang="en-US" sz="1000" b="1" kern="1200">
                          <a:solidFill>
                            <a:schemeClr val="lt1"/>
                          </a:solidFill>
                          <a:latin typeface="+mn-lt"/>
                          <a:ea typeface="+mn-ea"/>
                          <a:cs typeface="+mn-cs"/>
                        </a:rPr>
                        <a:t>Time (CET)</a:t>
                      </a:r>
                    </a:p>
                  </a:txBody>
                  <a:tcPr anchor="ctr"/>
                </a:tc>
                <a:tc>
                  <a:txBody>
                    <a:bodyPr/>
                    <a:lstStyle/>
                    <a:p>
                      <a:pPr algn="ctr"/>
                      <a:r>
                        <a:rPr lang="en-US" sz="1000" b="1" kern="1200">
                          <a:solidFill>
                            <a:schemeClr val="lt1"/>
                          </a:solidFill>
                          <a:latin typeface="+mn-lt"/>
                          <a:ea typeface="+mn-ea"/>
                          <a:cs typeface="+mn-cs"/>
                        </a:rPr>
                        <a:t>Duration</a:t>
                      </a:r>
                    </a:p>
                  </a:txBody>
                  <a:tcPr anchor="ctr"/>
                </a:tc>
                <a:tc>
                  <a:txBody>
                    <a:bodyPr/>
                    <a:lstStyle/>
                    <a:p>
                      <a:pPr algn="ctr"/>
                      <a:r>
                        <a:rPr lang="en-US" sz="1000" b="1" kern="1200">
                          <a:solidFill>
                            <a:schemeClr val="lt1"/>
                          </a:solidFill>
                          <a:latin typeface="+mn-lt"/>
                          <a:ea typeface="+mn-ea"/>
                          <a:cs typeface="+mn-cs"/>
                        </a:rPr>
                        <a:t>Meetings</a:t>
                      </a:r>
                    </a:p>
                  </a:txBody>
                  <a:tcPr anchor="ctr"/>
                </a:tc>
                <a:tc>
                  <a:txBody>
                    <a:bodyPr/>
                    <a:lstStyle/>
                    <a:p>
                      <a:pPr algn="ctr"/>
                      <a:r>
                        <a:rPr lang="en-US" sz="1000" b="1" kern="1200">
                          <a:solidFill>
                            <a:schemeClr val="lt1"/>
                          </a:solidFill>
                          <a:latin typeface="+mn-lt"/>
                          <a:ea typeface="+mn-ea"/>
                          <a:cs typeface="+mn-cs"/>
                        </a:rPr>
                        <a:t>Presenter</a:t>
                      </a:r>
                    </a:p>
                  </a:txBody>
                  <a:tcPr anchor="ctr"/>
                </a:tc>
                <a:tc>
                  <a:txBody>
                    <a:bodyPr/>
                    <a:lstStyle/>
                    <a:p>
                      <a:pPr algn="ctr"/>
                      <a:r>
                        <a:rPr lang="en-US" sz="1000" b="1" kern="1200">
                          <a:solidFill>
                            <a:schemeClr val="lt1"/>
                          </a:solidFill>
                          <a:latin typeface="+mn-lt"/>
                          <a:ea typeface="+mn-ea"/>
                          <a:cs typeface="+mn-cs"/>
                        </a:rPr>
                        <a:t>Participants</a:t>
                      </a:r>
                    </a:p>
                  </a:txBody>
                  <a:tcPr anchor="ctr"/>
                </a:tc>
                <a:extLst>
                  <a:ext uri="{0D108BD9-81ED-4DB2-BD59-A6C34878D82A}">
                    <a16:rowId xmlns:a16="http://schemas.microsoft.com/office/drawing/2014/main" val="434826506"/>
                  </a:ext>
                </a:extLst>
              </a:tr>
              <a:tr h="415262">
                <a:tc>
                  <a:txBody>
                    <a:bodyPr/>
                    <a:lstStyle/>
                    <a:p>
                      <a:pPr algn="ctr"/>
                      <a:r>
                        <a:rPr lang="en-US" sz="900"/>
                        <a:t>5.45pm</a:t>
                      </a:r>
                    </a:p>
                    <a:p>
                      <a:pPr algn="ctr"/>
                      <a:r>
                        <a:rPr lang="en-US" sz="900"/>
                        <a:t>Friday, March 13</a:t>
                      </a:r>
                    </a:p>
                  </a:txBody>
                  <a:tcPr anchor="ctr"/>
                </a:tc>
                <a:tc>
                  <a:txBody>
                    <a:bodyPr/>
                    <a:lstStyle/>
                    <a:p>
                      <a:pPr algn="ctr"/>
                      <a:r>
                        <a:rPr lang="en-US" sz="900"/>
                        <a:t>10.45pm</a:t>
                      </a:r>
                    </a:p>
                    <a:p>
                      <a:pPr algn="ctr"/>
                      <a:r>
                        <a:rPr lang="en-US" sz="900"/>
                        <a:t>Friday, March 13</a:t>
                      </a:r>
                    </a:p>
                  </a:txBody>
                  <a:tcPr anchor="ctr"/>
                </a:tc>
                <a:tc>
                  <a:txBody>
                    <a:bodyPr/>
                    <a:lstStyle/>
                    <a:p>
                      <a:pPr algn="ctr"/>
                      <a:r>
                        <a:rPr lang="en-US" sz="900"/>
                        <a:t>15 min</a:t>
                      </a:r>
                    </a:p>
                  </a:txBody>
                  <a:tcPr anchor="ctr"/>
                </a:tc>
                <a:tc>
                  <a:txBody>
                    <a:bodyPr/>
                    <a:lstStyle/>
                    <a:p>
                      <a:pPr algn="ctr"/>
                      <a:r>
                        <a:rPr lang="en-US" sz="900"/>
                        <a:t>Business Stop</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u="sng" kern="1200">
                          <a:solidFill>
                            <a:schemeClr val="dk1"/>
                          </a:solidFill>
                          <a:latin typeface="+mn-lt"/>
                          <a:ea typeface="+mn-ea"/>
                          <a:cs typeface="+mn-cs"/>
                        </a:rPr>
                        <a:t>Reg IT PM</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900" u="none">
                          <a:solidFill>
                            <a:schemeClr val="tx1"/>
                          </a:solidFill>
                        </a:rPr>
                        <a:t>Corp IT PM</a:t>
                      </a:r>
                    </a:p>
                  </a:txBody>
                  <a:tcPr anchor="ctr"/>
                </a:tc>
                <a:tc>
                  <a: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a:t>Regional IT Team</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a:t>Corporate IT (Mgt., GIMS, Basis, Functional, Cross App)</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a:t>Provider (A</a:t>
                      </a:r>
                      <a:r>
                        <a:rPr lang="en-US" sz="900" kern="1200">
                          <a:solidFill>
                            <a:schemeClr val="dk1"/>
                          </a:solidFill>
                          <a:latin typeface="+mn-lt"/>
                          <a:ea typeface="+mn-ea"/>
                          <a:cs typeface="+mn-cs"/>
                        </a:rPr>
                        <a:t>ccenture/SNP, T-Systems)</a:t>
                      </a:r>
                    </a:p>
                  </a:txBody>
                  <a:tcPr anchor="ctr"/>
                </a:tc>
                <a:extLst>
                  <a:ext uri="{0D108BD9-81ED-4DB2-BD59-A6C34878D82A}">
                    <a16:rowId xmlns:a16="http://schemas.microsoft.com/office/drawing/2014/main" val="2067888322"/>
                  </a:ext>
                </a:extLst>
              </a:tr>
              <a:tr h="415262">
                <a:tc>
                  <a:txBody>
                    <a:bodyPr/>
                    <a:lstStyle/>
                    <a:p>
                      <a:pPr algn="ctr"/>
                      <a:r>
                        <a:rPr lang="en-US" sz="900"/>
                        <a:t>9.45pm</a:t>
                      </a:r>
                    </a:p>
                    <a:p>
                      <a:pPr algn="ctr"/>
                      <a:r>
                        <a:rPr lang="en-US" sz="900"/>
                        <a:t>Friday, March 13</a:t>
                      </a:r>
                    </a:p>
                  </a:txBody>
                  <a:tcPr anchor="ctr"/>
                </a:tc>
                <a:tc>
                  <a:txBody>
                    <a:bodyPr/>
                    <a:lstStyle/>
                    <a:p>
                      <a:pPr algn="ctr"/>
                      <a:r>
                        <a:rPr lang="en-US" sz="900"/>
                        <a:t>2.45am</a:t>
                      </a:r>
                    </a:p>
                    <a:p>
                      <a:pPr algn="ctr"/>
                      <a:r>
                        <a:rPr lang="en-US" sz="900"/>
                        <a:t>Friday, Feb 14</a:t>
                      </a:r>
                    </a:p>
                  </a:txBody>
                  <a:tcPr anchor="ctr"/>
                </a:tc>
                <a:tc>
                  <a:txBody>
                    <a:bodyPr/>
                    <a:lstStyle/>
                    <a:p>
                      <a:pPr algn="ctr"/>
                      <a:r>
                        <a:rPr lang="en-US" sz="900"/>
                        <a:t>15 min</a:t>
                      </a:r>
                    </a:p>
                  </a:txBody>
                  <a:tcPr anchor="ctr"/>
                </a:tc>
                <a:tc>
                  <a:txBody>
                    <a:bodyPr/>
                    <a:lstStyle/>
                    <a:p>
                      <a:pPr algn="ctr"/>
                      <a:r>
                        <a:rPr lang="en-US" sz="900"/>
                        <a:t>ECC Readiness</a:t>
                      </a:r>
                    </a:p>
                  </a:txBody>
                  <a:tcPr anchor="ctr"/>
                </a:tc>
                <a:tc>
                  <a:txBody>
                    <a:bodyPr/>
                    <a:lstStyle/>
                    <a:p>
                      <a:pPr algn="ctr"/>
                      <a:r>
                        <a:rPr lang="en-US" sz="900" u="sng">
                          <a:solidFill>
                            <a:schemeClr val="tx1"/>
                          </a:solidFill>
                        </a:rPr>
                        <a:t>Corp IT PM</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900" u="none" kern="1200">
                          <a:solidFill>
                            <a:schemeClr val="dk1"/>
                          </a:solidFill>
                          <a:latin typeface="+mn-lt"/>
                          <a:ea typeface="+mn-ea"/>
                          <a:cs typeface="+mn-cs"/>
                        </a:rPr>
                        <a:t>Reg IT PM</a:t>
                      </a:r>
                    </a:p>
                  </a:txBody>
                  <a:tcPr anchor="ctr"/>
                </a:tc>
                <a:tc>
                  <a: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a:t>Regional IT Team</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a:t>Corporate IT (Mgt., GIMS, Basis, Functional, Cross App)</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a:t>Provider (A</a:t>
                      </a:r>
                      <a:r>
                        <a:rPr lang="en-US" sz="900" kern="1200">
                          <a:solidFill>
                            <a:schemeClr val="dk1"/>
                          </a:solidFill>
                          <a:latin typeface="+mn-lt"/>
                          <a:ea typeface="+mn-ea"/>
                          <a:cs typeface="+mn-cs"/>
                        </a:rPr>
                        <a:t>ccenture/SNP, T-Systems)</a:t>
                      </a:r>
                    </a:p>
                  </a:txBody>
                  <a:tcPr anchor="ctr"/>
                </a:tc>
                <a:extLst>
                  <a:ext uri="{0D108BD9-81ED-4DB2-BD59-A6C34878D82A}">
                    <a16:rowId xmlns:a16="http://schemas.microsoft.com/office/drawing/2014/main" val="372056317"/>
                  </a:ext>
                </a:extLst>
              </a:tr>
              <a:tr h="327838">
                <a:tc>
                  <a:txBody>
                    <a:bodyPr/>
                    <a:lstStyle/>
                    <a:p>
                      <a:pPr algn="ctr"/>
                      <a:r>
                        <a:rPr lang="en-US" sz="900"/>
                        <a:t>2:15am</a:t>
                      </a:r>
                    </a:p>
                    <a:p>
                      <a:pPr algn="ctr"/>
                      <a:r>
                        <a:rPr lang="en-US" sz="900"/>
                        <a:t>Sat, March 14</a:t>
                      </a:r>
                    </a:p>
                  </a:txBody>
                  <a:tcPr anchor="ctr"/>
                </a:tc>
                <a:tc>
                  <a:txBody>
                    <a:bodyPr/>
                    <a:lstStyle/>
                    <a:p>
                      <a:pPr algn="ctr"/>
                      <a:r>
                        <a:rPr lang="en-US" sz="900"/>
                        <a:t>7:15am</a:t>
                      </a:r>
                    </a:p>
                    <a:p>
                      <a:pPr algn="ctr"/>
                      <a:r>
                        <a:rPr lang="en-US" sz="900"/>
                        <a:t>Sat, March 14</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LindeDaxPowerPoint"/>
                          <a:ea typeface="+mn-ea"/>
                          <a:cs typeface="+mn-cs"/>
                        </a:rPr>
                        <a:t>30 min</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a:t>Check Point Export</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u="sng" kern="1200">
                          <a:solidFill>
                            <a:schemeClr val="tx1"/>
                          </a:solidFill>
                          <a:latin typeface="+mn-lt"/>
                          <a:ea typeface="+mn-ea"/>
                          <a:cs typeface="+mn-cs"/>
                        </a:rPr>
                        <a:t>Matthias Westerheide</a:t>
                      </a:r>
                      <a:endParaRPr lang="fi-FI" sz="900" u="sng">
                        <a:solidFill>
                          <a:schemeClr val="tx1"/>
                        </a:solidFill>
                      </a:endParaRPr>
                    </a:p>
                  </a:txBody>
                  <a:tcPr anchor="ctr"/>
                </a:tc>
                <a:tc>
                  <a: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a:t>Regional IT Team (Management, Functional)</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a:t>Corporate IT (Management, Functional)</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a:t>Provider (A</a:t>
                      </a:r>
                      <a:r>
                        <a:rPr lang="en-US" sz="900" kern="1200">
                          <a:solidFill>
                            <a:schemeClr val="dk1"/>
                          </a:solidFill>
                          <a:latin typeface="+mn-lt"/>
                          <a:ea typeface="+mn-ea"/>
                          <a:cs typeface="+mn-cs"/>
                        </a:rPr>
                        <a:t>ccenture/SNP)</a:t>
                      </a:r>
                    </a:p>
                  </a:txBody>
                  <a:tcPr anchor="ctr"/>
                </a:tc>
                <a:extLst>
                  <a:ext uri="{0D108BD9-81ED-4DB2-BD59-A6C34878D82A}">
                    <a16:rowId xmlns:a16="http://schemas.microsoft.com/office/drawing/2014/main" val="2676138238"/>
                  </a:ext>
                </a:extLst>
              </a:tr>
              <a:tr h="327838">
                <a:tc>
                  <a:txBody>
                    <a:bodyPr/>
                    <a:lstStyle/>
                    <a:p>
                      <a:pPr algn="ctr"/>
                      <a:r>
                        <a:rPr lang="en-US" sz="900"/>
                        <a:t>6:15am</a:t>
                      </a:r>
                    </a:p>
                    <a:p>
                      <a:pPr algn="ctr"/>
                      <a:r>
                        <a:rPr lang="en-US" sz="900"/>
                        <a:t>Sat, March 14 </a:t>
                      </a:r>
                    </a:p>
                  </a:txBody>
                  <a:tcPr anchor="ctr"/>
                </a:tc>
                <a:tc>
                  <a:txBody>
                    <a:bodyPr/>
                    <a:lstStyle/>
                    <a:p>
                      <a:pPr algn="ctr"/>
                      <a:r>
                        <a:rPr lang="en-US" sz="900"/>
                        <a:t>11:15am</a:t>
                      </a:r>
                    </a:p>
                    <a:p>
                      <a:pPr algn="ctr"/>
                      <a:r>
                        <a:rPr lang="en-US" sz="900"/>
                        <a:t>Sat, March 14</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LindeDaxPowerPoint"/>
                          <a:ea typeface="+mn-ea"/>
                          <a:cs typeface="+mn-cs"/>
                        </a:rPr>
                        <a:t>30 min</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a:t>Check Point Import</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u="sng" kern="1200">
                          <a:solidFill>
                            <a:schemeClr val="tx1"/>
                          </a:solidFill>
                          <a:latin typeface="+mn-lt"/>
                          <a:ea typeface="+mn-ea"/>
                          <a:cs typeface="+mn-cs"/>
                        </a:rPr>
                        <a:t>Frank Rosenhaeger</a:t>
                      </a:r>
                    </a:p>
                  </a:txBody>
                  <a:tcPr anchor="ctr"/>
                </a:tc>
                <a:tc>
                  <a: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a:t>Regional IT Team (Management, Functional)</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a:t>Corporate IT (Management, Functional)</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a:t>Provider (A</a:t>
                      </a:r>
                      <a:r>
                        <a:rPr lang="en-US" sz="900" kern="1200">
                          <a:solidFill>
                            <a:schemeClr val="dk1"/>
                          </a:solidFill>
                          <a:latin typeface="+mn-lt"/>
                          <a:ea typeface="+mn-ea"/>
                          <a:cs typeface="+mn-cs"/>
                        </a:rPr>
                        <a:t>ccenture/SNP)</a:t>
                      </a:r>
                    </a:p>
                  </a:txBody>
                  <a:tcPr anchor="ctr"/>
                </a:tc>
                <a:extLst>
                  <a:ext uri="{0D108BD9-81ED-4DB2-BD59-A6C34878D82A}">
                    <a16:rowId xmlns:a16="http://schemas.microsoft.com/office/drawing/2014/main" val="2048395149"/>
                  </a:ext>
                </a:extLst>
              </a:tr>
              <a:tr h="327838">
                <a:tc>
                  <a:txBody>
                    <a:bodyPr/>
                    <a:lstStyle/>
                    <a:p>
                      <a:pPr algn="ctr"/>
                      <a:r>
                        <a:rPr lang="en-US" sz="900"/>
                        <a:t>5:15pm</a:t>
                      </a:r>
                    </a:p>
                    <a:p>
                      <a:pPr algn="ctr"/>
                      <a:r>
                        <a:rPr lang="en-US" sz="900"/>
                        <a:t>Sat, March 14 </a:t>
                      </a:r>
                    </a:p>
                  </a:txBody>
                  <a:tcPr anchor="ctr"/>
                </a:tc>
                <a:tc>
                  <a:txBody>
                    <a:bodyPr/>
                    <a:lstStyle/>
                    <a:p>
                      <a:pPr algn="ctr"/>
                      <a:r>
                        <a:rPr lang="en-US" sz="900"/>
                        <a:t>10:15pm</a:t>
                      </a:r>
                    </a:p>
                    <a:p>
                      <a:pPr algn="ctr"/>
                      <a:r>
                        <a:rPr lang="en-US" sz="900"/>
                        <a:t>Sat, March 14</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LindeDaxPowerPoint"/>
                          <a:ea typeface="+mn-ea"/>
                          <a:cs typeface="+mn-cs"/>
                        </a:rPr>
                        <a:t>30 min</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a:t>Check Point Conversion</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u="sng" kern="1200">
                          <a:solidFill>
                            <a:schemeClr val="tx1"/>
                          </a:solidFill>
                          <a:latin typeface="+mn-lt"/>
                          <a:ea typeface="+mn-ea"/>
                          <a:cs typeface="+mn-cs"/>
                        </a:rPr>
                        <a:t>Matthias Westerheide</a:t>
                      </a:r>
                    </a:p>
                  </a:txBody>
                  <a:tcPr anchor="ctr"/>
                </a:tc>
                <a:tc>
                  <a: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a:t>Regional IT Team (Management, Functional)</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a:t>Corporate IT (Management, Functional)</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a:t>Provider (A</a:t>
                      </a:r>
                      <a:r>
                        <a:rPr lang="en-US" sz="900" kern="1200">
                          <a:solidFill>
                            <a:schemeClr val="dk1"/>
                          </a:solidFill>
                          <a:latin typeface="+mn-lt"/>
                          <a:ea typeface="+mn-ea"/>
                          <a:cs typeface="+mn-cs"/>
                        </a:rPr>
                        <a:t>ccenture/SNP)</a:t>
                      </a:r>
                      <a:endParaRPr lang="en-US" sz="900"/>
                    </a:p>
                  </a:txBody>
                  <a:tcPr anchor="ctr"/>
                </a:tc>
                <a:extLst>
                  <a:ext uri="{0D108BD9-81ED-4DB2-BD59-A6C34878D82A}">
                    <a16:rowId xmlns:a16="http://schemas.microsoft.com/office/drawing/2014/main" val="890662870"/>
                  </a:ext>
                </a:extLst>
              </a:tr>
              <a:tr h="41526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a:t>5:45am</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900"/>
                        <a:t>Sunday, March 15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kern="1200">
                          <a:solidFill>
                            <a:schemeClr val="tx1"/>
                          </a:solidFill>
                          <a:latin typeface="+mn-lt"/>
                          <a:ea typeface="+mn-ea"/>
                          <a:cs typeface="+mn-cs"/>
                        </a:rPr>
                        <a:t>10:45am</a:t>
                      </a:r>
                    </a:p>
                    <a:p>
                      <a:pPr algn="ctr"/>
                      <a:r>
                        <a:rPr lang="en-US" sz="900"/>
                        <a:t>Sunday, March 15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strike="noStrike"/>
                        <a:t>15 min</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a:t>SDT Data Migration</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900"/>
                        <a:t>Sign off</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u="sng" kern="1200">
                          <a:solidFill>
                            <a:schemeClr val="dk1"/>
                          </a:solidFill>
                          <a:latin typeface="+mn-lt"/>
                          <a:ea typeface="+mn-ea"/>
                          <a:cs typeface="+mn-cs"/>
                        </a:rPr>
                        <a:t>Reg IT PM</a:t>
                      </a:r>
                    </a:p>
                    <a:p>
                      <a:pPr algn="ctr"/>
                      <a:r>
                        <a:rPr lang="en-US" sz="900" kern="1200">
                          <a:solidFill>
                            <a:schemeClr val="tx1"/>
                          </a:solidFill>
                          <a:latin typeface="+mn-lt"/>
                          <a:ea typeface="+mn-ea"/>
                          <a:cs typeface="+mn-cs"/>
                        </a:rPr>
                        <a:t>Matthias Westerheide</a:t>
                      </a:r>
                    </a:p>
                  </a:txBody>
                  <a:tcPr anchor="ctr"/>
                </a:tc>
                <a:tc>
                  <a: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a:t>Regional IT Team</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a:t>Corporate IT (Mgt., GIMS, Basis, Functional, Cross App)</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a:t>Provider (A</a:t>
                      </a:r>
                      <a:r>
                        <a:rPr lang="en-US" sz="900" kern="1200">
                          <a:solidFill>
                            <a:schemeClr val="dk1"/>
                          </a:solidFill>
                          <a:latin typeface="+mn-lt"/>
                          <a:ea typeface="+mn-ea"/>
                          <a:cs typeface="+mn-cs"/>
                        </a:rPr>
                        <a:t>ccenture/SNP)</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a:t>SOX Team</a:t>
                      </a:r>
                    </a:p>
                  </a:txBody>
                  <a:tcPr anchor="ctr"/>
                </a:tc>
                <a:extLst>
                  <a:ext uri="{0D108BD9-81ED-4DB2-BD59-A6C34878D82A}">
                    <a16:rowId xmlns:a16="http://schemas.microsoft.com/office/drawing/2014/main" val="1979415760"/>
                  </a:ext>
                </a:extLst>
              </a:tr>
              <a:tr h="41526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a:t>1pm</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900"/>
                        <a:t>Sunday, March 15</a:t>
                      </a:r>
                      <a:endParaRPr lang="en-US" sz="900" kern="1200">
                        <a:solidFill>
                          <a:schemeClr val="dk1"/>
                        </a:solidFill>
                        <a:latin typeface="+mn-lt"/>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kern="1200">
                          <a:solidFill>
                            <a:schemeClr val="tx1"/>
                          </a:solidFill>
                          <a:latin typeface="+mn-lt"/>
                          <a:ea typeface="+mn-ea"/>
                          <a:cs typeface="+mn-cs"/>
                        </a:rPr>
                        <a:t>6pm</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900"/>
                        <a:t>Sunday, March 15</a:t>
                      </a:r>
                      <a:endParaRPr lang="en-US" sz="900" kern="1200">
                        <a:solidFill>
                          <a:schemeClr val="dk1"/>
                        </a:solidFill>
                        <a:latin typeface="+mn-lt"/>
                        <a:ea typeface="+mn-ea"/>
                        <a:cs typeface="+mn-cs"/>
                      </a:endParaRPr>
                    </a:p>
                  </a:txBody>
                  <a:tcPr anchor="ctr"/>
                </a:tc>
                <a:tc>
                  <a:txBody>
                    <a:bodyPr/>
                    <a:lstStyle/>
                    <a:p>
                      <a:pPr algn="ctr"/>
                      <a:r>
                        <a:rPr lang="en-US" sz="900" kern="1200">
                          <a:solidFill>
                            <a:schemeClr val="dk1"/>
                          </a:solidFill>
                          <a:latin typeface="+mn-lt"/>
                          <a:ea typeface="+mn-ea"/>
                          <a:cs typeface="+mn-cs"/>
                        </a:rPr>
                        <a:t>30 min</a:t>
                      </a:r>
                    </a:p>
                  </a:txBody>
                  <a:tcPr anchor="ctr"/>
                </a:tc>
                <a:tc>
                  <a:txBody>
                    <a:bodyPr/>
                    <a:lstStyle/>
                    <a:p>
                      <a:pPr algn="ctr"/>
                      <a:r>
                        <a:rPr lang="en-US" sz="900" kern="1200">
                          <a:solidFill>
                            <a:schemeClr val="dk1"/>
                          </a:solidFill>
                          <a:latin typeface="+mn-lt"/>
                          <a:ea typeface="+mn-ea"/>
                          <a:cs typeface="+mn-cs"/>
                        </a:rPr>
                        <a:t>IT Alignment Go/No-Go</a:t>
                      </a:r>
                    </a:p>
                  </a:txBody>
                  <a:tcPr anchor="ctr"/>
                </a:tc>
                <a:tc>
                  <a:txBody>
                    <a:bodyPr/>
                    <a:lstStyle/>
                    <a:p>
                      <a:pPr algn="ctr"/>
                      <a:r>
                        <a:rPr lang="en-US" sz="900" u="sng">
                          <a:solidFill>
                            <a:schemeClr val="tx1"/>
                          </a:solidFill>
                        </a:rPr>
                        <a:t>Corp IT PM</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900" u="none" kern="1200">
                          <a:solidFill>
                            <a:schemeClr val="dk1"/>
                          </a:solidFill>
                          <a:latin typeface="+mn-lt"/>
                          <a:ea typeface="+mn-ea"/>
                          <a:cs typeface="+mn-cs"/>
                        </a:rPr>
                        <a:t>Reg IT PM</a:t>
                      </a:r>
                    </a:p>
                  </a:txBody>
                  <a:tcPr anchor="ctr"/>
                </a:tc>
                <a:tc>
                  <a: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a:t>Regional IT Team (Management, Functional)</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a:t>Corporate IT (Management, Functional)</a:t>
                      </a:r>
                    </a:p>
                  </a:txBody>
                  <a:tcPr anchor="ctr"/>
                </a:tc>
                <a:extLst>
                  <a:ext uri="{0D108BD9-81ED-4DB2-BD59-A6C34878D82A}">
                    <a16:rowId xmlns:a16="http://schemas.microsoft.com/office/drawing/2014/main" val="2356456775"/>
                  </a:ext>
                </a:extLst>
              </a:tr>
              <a:tr h="32783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a:t>1.30pm</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900"/>
                        <a:t>Sunday, March 15</a:t>
                      </a:r>
                      <a:endParaRPr lang="en-US" sz="900" kern="1200">
                        <a:solidFill>
                          <a:schemeClr val="dk1"/>
                        </a:solidFill>
                        <a:latin typeface="+mn-lt"/>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kern="1200">
                          <a:solidFill>
                            <a:schemeClr val="tx1"/>
                          </a:solidFill>
                          <a:latin typeface="+mn-lt"/>
                          <a:ea typeface="+mn-ea"/>
                          <a:cs typeface="+mn-cs"/>
                        </a:rPr>
                        <a:t>6.30pm</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900"/>
                        <a:t>Sunday, March 15</a:t>
                      </a:r>
                      <a:endParaRPr lang="en-US" sz="900" kern="1200">
                        <a:solidFill>
                          <a:schemeClr val="dk1"/>
                        </a:solidFill>
                        <a:latin typeface="+mn-lt"/>
                        <a:ea typeface="+mn-ea"/>
                        <a:cs typeface="+mn-cs"/>
                      </a:endParaRPr>
                    </a:p>
                  </a:txBody>
                  <a:tcPr anchor="ctr"/>
                </a:tc>
                <a:tc>
                  <a:txBody>
                    <a:bodyPr/>
                    <a:lstStyle/>
                    <a:p>
                      <a:pPr algn="ctr"/>
                      <a:r>
                        <a:rPr lang="en-US" sz="900" kern="1200">
                          <a:solidFill>
                            <a:schemeClr val="dk1"/>
                          </a:solidFill>
                          <a:latin typeface="+mn-lt"/>
                          <a:ea typeface="+mn-ea"/>
                          <a:cs typeface="+mn-cs"/>
                        </a:rPr>
                        <a:t>30 min</a:t>
                      </a:r>
                    </a:p>
                  </a:txBody>
                  <a:tcPr anchor="ctr"/>
                </a:tc>
                <a:tc>
                  <a:txBody>
                    <a:bodyPr/>
                    <a:lstStyle/>
                    <a:p>
                      <a:pPr algn="ctr"/>
                      <a:r>
                        <a:rPr lang="en-US" sz="900" kern="1200">
                          <a:solidFill>
                            <a:schemeClr val="dk1"/>
                          </a:solidFill>
                          <a:latin typeface="+mn-lt"/>
                          <a:ea typeface="+mn-ea"/>
                          <a:cs typeface="+mn-cs"/>
                        </a:rPr>
                        <a:t>Go/No-Go Decision</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u="none" kern="1200">
                          <a:solidFill>
                            <a:schemeClr val="dk1"/>
                          </a:solidFill>
                          <a:latin typeface="+mn-lt"/>
                          <a:ea typeface="+mn-ea"/>
                          <a:cs typeface="+mn-cs"/>
                        </a:rPr>
                        <a:t>Reg IT PM/ Head</a:t>
                      </a:r>
                    </a:p>
                  </a:txBody>
                  <a:tcPr anchor="ctr"/>
                </a:tc>
                <a:tc>
                  <a:txBody>
                    <a:bodyPr/>
                    <a:lstStyle/>
                    <a:p>
                      <a:pPr marL="171450" indent="-171450" algn="l">
                        <a:buFont typeface="Arial" panose="020B0604020202020204" pitchFamily="34" charset="0"/>
                        <a:buChar char="•"/>
                      </a:pPr>
                      <a:r>
                        <a:rPr lang="en-US" sz="900">
                          <a:solidFill>
                            <a:schemeClr val="tx1"/>
                          </a:solidFill>
                        </a:rPr>
                        <a:t>Business Management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a:solidFill>
                            <a:schemeClr val="tx1"/>
                          </a:solidFill>
                        </a:rPr>
                        <a:t>Regional IT Management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a:solidFill>
                            <a:schemeClr val="tx1"/>
                          </a:solidFill>
                        </a:rPr>
                        <a:t>Corporate IT Management</a:t>
                      </a:r>
                    </a:p>
                  </a:txBody>
                  <a:tcPr anchor="ctr"/>
                </a:tc>
                <a:extLst>
                  <a:ext uri="{0D108BD9-81ED-4DB2-BD59-A6C34878D82A}">
                    <a16:rowId xmlns:a16="http://schemas.microsoft.com/office/drawing/2014/main" val="461568722"/>
                  </a:ext>
                </a:extLst>
              </a:tr>
              <a:tr h="41526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a:t>5:45am</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900"/>
                        <a:t>Sunday, March 16</a:t>
                      </a:r>
                      <a:endParaRPr lang="en-US" sz="900" kern="1200">
                        <a:solidFill>
                          <a:schemeClr val="dk1"/>
                        </a:solidFill>
                        <a:latin typeface="+mn-lt"/>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kern="1200">
                          <a:solidFill>
                            <a:schemeClr val="tx1"/>
                          </a:solidFill>
                          <a:latin typeface="+mn-lt"/>
                          <a:ea typeface="+mn-ea"/>
                          <a:cs typeface="+mn-cs"/>
                        </a:rPr>
                        <a:t>10:45am</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900"/>
                        <a:t>Sunday, March 16</a:t>
                      </a:r>
                      <a:endParaRPr lang="en-US" sz="900" kern="1200">
                        <a:solidFill>
                          <a:schemeClr val="dk1"/>
                        </a:solidFill>
                        <a:latin typeface="+mn-lt"/>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a:solidFill>
                            <a:schemeClr val="tx1"/>
                          </a:solidFill>
                        </a:rPr>
                        <a:t>30 min</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a:solidFill>
                            <a:schemeClr val="tx1"/>
                          </a:solidFill>
                        </a:rPr>
                        <a:t>Recovery Confirmation</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u="sng" kern="1200">
                          <a:solidFill>
                            <a:schemeClr val="dk1"/>
                          </a:solidFill>
                          <a:latin typeface="+mn-lt"/>
                          <a:ea typeface="+mn-ea"/>
                          <a:cs typeface="+mn-cs"/>
                        </a:rPr>
                        <a:t>Reg IT PM</a:t>
                      </a:r>
                    </a:p>
                    <a:p>
                      <a:pPr algn="ctr"/>
                      <a:r>
                        <a:rPr lang="en-US" sz="900" u="none">
                          <a:solidFill>
                            <a:schemeClr val="tx1"/>
                          </a:solidFill>
                        </a:rPr>
                        <a:t>Corp IT PM</a:t>
                      </a:r>
                    </a:p>
                  </a:txBody>
                  <a:tcPr anchor="ctr"/>
                </a:tc>
                <a:tc>
                  <a:txBody>
                    <a:bodyPr/>
                    <a:lstStyle/>
                    <a:p>
                      <a:pPr marL="171450" indent="-171450" algn="l">
                        <a:buFont typeface="Arial" panose="020B0604020202020204" pitchFamily="34" charset="0"/>
                        <a:buChar char="•"/>
                      </a:pPr>
                      <a:r>
                        <a:rPr lang="en-US" sz="900">
                          <a:solidFill>
                            <a:schemeClr val="tx1"/>
                          </a:solidFill>
                        </a:rPr>
                        <a:t>Business Management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a:solidFill>
                            <a:schemeClr val="tx1"/>
                          </a:solidFill>
                        </a:rPr>
                        <a:t>Regional IT Management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a:solidFill>
                            <a:schemeClr val="tx1"/>
                          </a:solidFill>
                        </a:rPr>
                        <a:t>Corporate IT Management</a:t>
                      </a:r>
                    </a:p>
                  </a:txBody>
                  <a:tcPr anchor="ctr"/>
                </a:tc>
                <a:extLst>
                  <a:ext uri="{0D108BD9-81ED-4DB2-BD59-A6C34878D82A}">
                    <a16:rowId xmlns:a16="http://schemas.microsoft.com/office/drawing/2014/main" val="1143619830"/>
                  </a:ext>
                </a:extLst>
              </a:tr>
            </a:tbl>
          </a:graphicData>
        </a:graphic>
      </p:graphicFrame>
      <p:sp>
        <p:nvSpPr>
          <p:cNvPr id="16" name="TextBox 15">
            <a:extLst>
              <a:ext uri="{FF2B5EF4-FFF2-40B4-BE49-F238E27FC236}">
                <a16:creationId xmlns:a16="http://schemas.microsoft.com/office/drawing/2014/main" id="{84B838D5-4BD2-AFC8-60F4-63FF2DFAF38A}"/>
              </a:ext>
            </a:extLst>
          </p:cNvPr>
          <p:cNvSpPr txBox="1"/>
          <p:nvPr/>
        </p:nvSpPr>
        <p:spPr>
          <a:xfrm>
            <a:off x="410758" y="6089644"/>
            <a:ext cx="2400016" cy="158756"/>
          </a:xfrm>
          <a:prstGeom prst="rect">
            <a:avLst/>
          </a:prstGeom>
          <a:solidFill>
            <a:srgbClr val="D0EBB3"/>
          </a:solidFill>
        </p:spPr>
        <p:txBody>
          <a:bodyPr wrap="none" rtlCol="0" anchor="ctr">
            <a:spAutoFit/>
          </a:bodyPr>
          <a:lstStyle/>
          <a:p>
            <a:r>
              <a:rPr lang="de-DE" sz="900">
                <a:highlight>
                  <a:srgbClr val="D0EBB3"/>
                </a:highlight>
              </a:rPr>
              <a:t>Invite only needed in case of a no-go decision</a:t>
            </a:r>
          </a:p>
        </p:txBody>
      </p:sp>
    </p:spTree>
    <p:extLst>
      <p:ext uri="{BB962C8B-B14F-4D97-AF65-F5344CB8AC3E}">
        <p14:creationId xmlns:p14="http://schemas.microsoft.com/office/powerpoint/2010/main" val="414836428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F715CF3A-C1C8-46D7-1903-964F07B902F6}"/>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53" imgH="353" progId="TCLayout.ActiveDocument.1">
                  <p:embed/>
                </p:oleObj>
              </mc:Choice>
              <mc:Fallback>
                <p:oleObj name="think-cell Slide" r:id="rId3" imgW="353" imgH="353" progId="TCLayout.ActiveDocument.1">
                  <p:embed/>
                  <p:pic>
                    <p:nvPicPr>
                      <p:cNvPr id="7" name="think-cell data - do not delete" hidden="1">
                        <a:extLst>
                          <a:ext uri="{FF2B5EF4-FFF2-40B4-BE49-F238E27FC236}">
                            <a16:creationId xmlns:a16="http://schemas.microsoft.com/office/drawing/2014/main" id="{F715CF3A-C1C8-46D7-1903-964F07B902F6}"/>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el 1"/>
          <p:cNvSpPr>
            <a:spLocks noGrp="1"/>
          </p:cNvSpPr>
          <p:nvPr>
            <p:ph type="title"/>
          </p:nvPr>
        </p:nvSpPr>
        <p:spPr/>
        <p:txBody>
          <a:bodyPr vert="horz"/>
          <a:lstStyle/>
          <a:p>
            <a:pPr>
              <a:defRPr/>
            </a:pPr>
            <a:r>
              <a:rPr lang="en-US" altLang="en-US">
                <a:latin typeface="+mj-lt"/>
              </a:rPr>
              <a:t>Cut Over Weekend</a:t>
            </a:r>
            <a:br>
              <a:rPr lang="en-US" altLang="en-US" sz="1800">
                <a:latin typeface="+mj-lt"/>
              </a:rPr>
            </a:br>
            <a:r>
              <a:rPr lang="en-US" altLang="en-US" sz="1600">
                <a:solidFill>
                  <a:schemeClr val="tx2"/>
                </a:solidFill>
                <a:latin typeface="+mj-lt"/>
              </a:rPr>
              <a:t>Decision Points</a:t>
            </a:r>
            <a:endParaRPr lang="en-GB" sz="1600">
              <a:solidFill>
                <a:schemeClr val="tx2"/>
              </a:solidFill>
              <a:latin typeface="+mj-lt"/>
            </a:endParaRPr>
          </a:p>
        </p:txBody>
      </p:sp>
      <p:sp>
        <p:nvSpPr>
          <p:cNvPr id="41" name="Date Placeholder 3">
            <a:extLst>
              <a:ext uri="{FF2B5EF4-FFF2-40B4-BE49-F238E27FC236}">
                <a16:creationId xmlns:a16="http://schemas.microsoft.com/office/drawing/2014/main" id="{BBC8B06F-73F2-452D-A8FA-F8995AEAD245}"/>
              </a:ext>
            </a:extLst>
          </p:cNvPr>
          <p:cNvSpPr>
            <a:spLocks noGrp="1"/>
          </p:cNvSpPr>
          <p:nvPr>
            <p:ph type="dt" sz="half" idx="11"/>
          </p:nvPr>
        </p:nvSpPr>
        <p:spPr>
          <a:xfrm>
            <a:off x="323850" y="6453188"/>
            <a:ext cx="720725" cy="252412"/>
          </a:xfrm>
        </p:spPr>
        <p:txBody>
          <a:bodyPr/>
          <a:lstStyle/>
          <a:p>
            <a:pPr>
              <a:defRPr/>
            </a:pPr>
            <a:fld id="{9EAD88BD-8CF9-4281-BC3B-95FDD4F982D6}" type="datetime5">
              <a:rPr lang="en-US" smtClean="0"/>
              <a:pPr>
                <a:defRPr/>
              </a:pPr>
              <a:t>11-Mar-25</a:t>
            </a:fld>
            <a:endParaRPr lang="en-GB"/>
          </a:p>
        </p:txBody>
      </p:sp>
      <p:graphicFrame>
        <p:nvGraphicFramePr>
          <p:cNvPr id="5" name="Tabelle 4">
            <a:extLst>
              <a:ext uri="{FF2B5EF4-FFF2-40B4-BE49-F238E27FC236}">
                <a16:creationId xmlns:a16="http://schemas.microsoft.com/office/drawing/2014/main" id="{81F42A22-5EA8-457C-953E-DDFB6220F72C}"/>
              </a:ext>
            </a:extLst>
          </p:cNvPr>
          <p:cNvGraphicFramePr>
            <a:graphicFrameLocks noGrp="1"/>
          </p:cNvGraphicFramePr>
          <p:nvPr>
            <p:extLst>
              <p:ext uri="{D42A27DB-BD31-4B8C-83A1-F6EECF244321}">
                <p14:modId xmlns:p14="http://schemas.microsoft.com/office/powerpoint/2010/main" val="1036899441"/>
              </p:ext>
            </p:extLst>
          </p:nvPr>
        </p:nvGraphicFramePr>
        <p:xfrm>
          <a:off x="411932" y="1350237"/>
          <a:ext cx="8385559" cy="4252889"/>
        </p:xfrm>
        <a:graphic>
          <a:graphicData uri="http://schemas.openxmlformats.org/drawingml/2006/table">
            <a:tbl>
              <a:tblPr firstRow="1" bandRow="1">
                <a:tableStyleId>{5C22544A-7EE6-4342-B048-85BDC9FD1C3A}</a:tableStyleId>
              </a:tblPr>
              <a:tblGrid>
                <a:gridCol w="1348723">
                  <a:extLst>
                    <a:ext uri="{9D8B030D-6E8A-4147-A177-3AD203B41FA5}">
                      <a16:colId xmlns:a16="http://schemas.microsoft.com/office/drawing/2014/main" val="281288229"/>
                    </a:ext>
                  </a:extLst>
                </a:gridCol>
                <a:gridCol w="1300179">
                  <a:extLst>
                    <a:ext uri="{9D8B030D-6E8A-4147-A177-3AD203B41FA5}">
                      <a16:colId xmlns:a16="http://schemas.microsoft.com/office/drawing/2014/main" val="1286673551"/>
                    </a:ext>
                  </a:extLst>
                </a:gridCol>
                <a:gridCol w="2059806">
                  <a:extLst>
                    <a:ext uri="{9D8B030D-6E8A-4147-A177-3AD203B41FA5}">
                      <a16:colId xmlns:a16="http://schemas.microsoft.com/office/drawing/2014/main" val="892350323"/>
                    </a:ext>
                  </a:extLst>
                </a:gridCol>
                <a:gridCol w="3676851">
                  <a:extLst>
                    <a:ext uri="{9D8B030D-6E8A-4147-A177-3AD203B41FA5}">
                      <a16:colId xmlns:a16="http://schemas.microsoft.com/office/drawing/2014/main" val="1469083106"/>
                    </a:ext>
                  </a:extLst>
                </a:gridCol>
              </a:tblGrid>
              <a:tr h="249963">
                <a:tc>
                  <a:txBody>
                    <a:bodyPr/>
                    <a:lstStyle/>
                    <a:p>
                      <a:pPr algn="ctr"/>
                      <a:r>
                        <a:rPr lang="en-US" sz="900" b="1" kern="1200">
                          <a:solidFill>
                            <a:schemeClr val="lt1"/>
                          </a:solidFill>
                          <a:latin typeface="+mn-lt"/>
                          <a:ea typeface="+mn-ea"/>
                          <a:cs typeface="+mn-cs"/>
                        </a:rPr>
                        <a:t>Decision Point</a:t>
                      </a:r>
                    </a:p>
                  </a:txBody>
                  <a:tcPr anchor="ctr"/>
                </a:tc>
                <a:tc>
                  <a:txBody>
                    <a:bodyPr/>
                    <a:lstStyle/>
                    <a:p>
                      <a:pPr algn="ctr"/>
                      <a:r>
                        <a:rPr lang="en-US" sz="900" b="1" kern="1200">
                          <a:solidFill>
                            <a:schemeClr val="lt1"/>
                          </a:solidFill>
                          <a:latin typeface="+mn-lt"/>
                          <a:ea typeface="+mn-ea"/>
                          <a:cs typeface="+mn-cs"/>
                        </a:rPr>
                        <a:t>Decider</a:t>
                      </a:r>
                    </a:p>
                  </a:txBody>
                  <a:tcPr anchor="ctr"/>
                </a:tc>
                <a:tc>
                  <a:txBody>
                    <a:bodyPr/>
                    <a:lstStyle/>
                    <a:p>
                      <a:pPr algn="ctr"/>
                      <a:r>
                        <a:rPr lang="en-US" sz="900" b="1" kern="1200">
                          <a:solidFill>
                            <a:schemeClr val="lt1"/>
                          </a:solidFill>
                          <a:latin typeface="+mn-lt"/>
                          <a:ea typeface="+mn-ea"/>
                          <a:cs typeface="+mn-cs"/>
                        </a:rPr>
                        <a:t>Criteria</a:t>
                      </a:r>
                    </a:p>
                  </a:txBody>
                  <a:tcPr anchor="ctr"/>
                </a:tc>
                <a:tc>
                  <a:txBody>
                    <a:bodyPr/>
                    <a:lstStyle/>
                    <a:p>
                      <a:pPr algn="ctr"/>
                      <a:r>
                        <a:rPr lang="en-US" sz="900" b="1" kern="1200">
                          <a:solidFill>
                            <a:schemeClr val="lt1"/>
                          </a:solidFill>
                          <a:latin typeface="+mn-lt"/>
                          <a:ea typeface="+mn-ea"/>
                          <a:cs typeface="+mn-cs"/>
                        </a:rPr>
                        <a:t>Document</a:t>
                      </a:r>
                    </a:p>
                  </a:txBody>
                  <a:tcPr anchor="ctr"/>
                </a:tc>
                <a:extLst>
                  <a:ext uri="{0D108BD9-81ED-4DB2-BD59-A6C34878D82A}">
                    <a16:rowId xmlns:a16="http://schemas.microsoft.com/office/drawing/2014/main" val="434826506"/>
                  </a:ext>
                </a:extLst>
              </a:tr>
              <a:tr h="432460">
                <a:tc>
                  <a:txBody>
                    <a:bodyPr/>
                    <a:lstStyle/>
                    <a:p>
                      <a:pPr algn="ctr"/>
                      <a:r>
                        <a:rPr lang="en-US" sz="900"/>
                        <a:t>Business Stop</a:t>
                      </a:r>
                    </a:p>
                  </a:txBody>
                  <a:tcPr anchor="ctr"/>
                </a:tc>
                <a:tc>
                  <a: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900" kern="1200">
                          <a:solidFill>
                            <a:schemeClr val="dk1"/>
                          </a:solidFill>
                          <a:latin typeface="+mn-lt"/>
                          <a:ea typeface="+mn-ea"/>
                          <a:cs typeface="+mn-cs"/>
                        </a:rPr>
                        <a:t>Regional IT Head</a:t>
                      </a:r>
                    </a:p>
                  </a:txBody>
                  <a:tcPr anchor="ctr"/>
                </a:tc>
                <a:tc>
                  <a:txBody>
                    <a:bodyPr/>
                    <a:lstStyle/>
                    <a:p>
                      <a:pPr marL="171450" indent="-171450" algn="l">
                        <a:buFont typeface="Arial" panose="020B0604020202020204" pitchFamily="34" charset="0"/>
                        <a:buChar char="•"/>
                      </a:pPr>
                      <a:r>
                        <a:rPr lang="en-US" sz="900"/>
                        <a:t>Shut down P2E business processes</a:t>
                      </a:r>
                    </a:p>
                  </a:txBody>
                  <a:tcPr anchor="ctr"/>
                </a:tc>
                <a:tc>
                  <a:txBody>
                    <a:bodyPr/>
                    <a:lstStyle/>
                    <a:p>
                      <a:pPr marL="171450" indent="-171450" algn="l">
                        <a:buFont typeface="Arial" panose="020B0604020202020204" pitchFamily="34" charset="0"/>
                        <a:buChar char="•"/>
                      </a:pPr>
                      <a:r>
                        <a:rPr lang="en-US" sz="900"/>
                        <a:t>Business process stopped</a:t>
                      </a:r>
                    </a:p>
                    <a:p>
                      <a:pPr marL="171450" indent="-171450" algn="l">
                        <a:buFont typeface="Arial" panose="020B0604020202020204" pitchFamily="34" charset="0"/>
                        <a:buChar char="•"/>
                      </a:pPr>
                      <a:r>
                        <a:rPr lang="en-US" sz="900"/>
                        <a:t>Pre-ramp down activities completed</a:t>
                      </a:r>
                    </a:p>
                  </a:txBody>
                  <a:tcPr anchor="ctr"/>
                </a:tc>
                <a:extLst>
                  <a:ext uri="{0D108BD9-81ED-4DB2-BD59-A6C34878D82A}">
                    <a16:rowId xmlns:a16="http://schemas.microsoft.com/office/drawing/2014/main" val="2067888322"/>
                  </a:ext>
                </a:extLst>
              </a:tr>
              <a:tr h="1066675">
                <a:tc>
                  <a:txBody>
                    <a:bodyPr/>
                    <a:lstStyle/>
                    <a:p>
                      <a:pPr algn="ctr"/>
                      <a:r>
                        <a:rPr lang="en-US" sz="900"/>
                        <a:t>ECC Readiness</a:t>
                      </a:r>
                    </a:p>
                  </a:txBody>
                  <a:tcPr anchor="ctr"/>
                </a:tc>
                <a:tc>
                  <a: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900" kern="1200">
                          <a:solidFill>
                            <a:schemeClr val="dk1"/>
                          </a:solidFill>
                          <a:latin typeface="+mn-lt"/>
                          <a:ea typeface="+mn-ea"/>
                          <a:cs typeface="+mn-cs"/>
                        </a:rPr>
                        <a:t>Regional IT Head</a:t>
                      </a:r>
                    </a:p>
                  </a:txBody>
                  <a:tcPr anchor="ctr"/>
                </a:tc>
                <a:tc>
                  <a:txBody>
                    <a:bodyPr/>
                    <a:lstStyle/>
                    <a:p>
                      <a:pPr marL="171450" indent="-171450" algn="l">
                        <a:buFont typeface="Arial" panose="020B0604020202020204" pitchFamily="34" charset="0"/>
                        <a:buChar char="•"/>
                      </a:pPr>
                      <a:r>
                        <a:rPr lang="en-US" sz="900"/>
                        <a:t>Successful completion of all P2E ramp-down activities and environment ready for SDT start</a:t>
                      </a:r>
                    </a:p>
                  </a:txBody>
                  <a:tcPr anchor="ctr"/>
                </a:tc>
                <a:tc>
                  <a: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a:t>End users logged off incl. SOX FICO</a:t>
                      </a:r>
                    </a:p>
                    <a:p>
                      <a:pPr marL="171450" indent="-171450" algn="l">
                        <a:buFont typeface="Arial" panose="020B0604020202020204" pitchFamily="34" charset="0"/>
                        <a:buChar char="•"/>
                      </a:pPr>
                      <a:r>
                        <a:rPr lang="en-US" sz="900"/>
                        <a:t>Satellites disconnected</a:t>
                      </a:r>
                    </a:p>
                    <a:p>
                      <a:pPr marL="171450" indent="-171450" algn="l">
                        <a:buFont typeface="Arial" panose="020B0604020202020204" pitchFamily="34" charset="0"/>
                        <a:buChar char="•"/>
                      </a:pPr>
                      <a:r>
                        <a:rPr lang="en-US" sz="900"/>
                        <a:t>Job stopped</a:t>
                      </a:r>
                    </a:p>
                    <a:p>
                      <a:pPr marL="171450" indent="-171450" algn="l">
                        <a:buFont typeface="Arial" panose="020B0604020202020204" pitchFamily="34" charset="0"/>
                        <a:buChar char="•"/>
                      </a:pPr>
                      <a:r>
                        <a:rPr lang="en-US" sz="900"/>
                        <a:t>BW Queue clean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a:t>Trial Balance Reports executed</a:t>
                      </a:r>
                    </a:p>
                    <a:p>
                      <a:pPr marL="171450" indent="-171450" algn="l">
                        <a:buFont typeface="Arial" panose="020B0604020202020204" pitchFamily="34" charset="0"/>
                        <a:buChar char="•"/>
                      </a:pPr>
                      <a:r>
                        <a:rPr lang="en-US" sz="900"/>
                        <a:t>P2E/P2A restart completed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a:t>SDT P2E/P2A Authorization granted</a:t>
                      </a:r>
                    </a:p>
                  </a:txBody>
                  <a:tcPr anchor="ctr"/>
                </a:tc>
                <a:extLst>
                  <a:ext uri="{0D108BD9-81ED-4DB2-BD59-A6C34878D82A}">
                    <a16:rowId xmlns:a16="http://schemas.microsoft.com/office/drawing/2014/main" val="372056317"/>
                  </a:ext>
                </a:extLst>
              </a:tr>
              <a:tr h="110690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strike="noStrike"/>
                        <a:t>SDT Data Migration</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900" strike="noStrike"/>
                        <a:t>Sign Off</a:t>
                      </a:r>
                    </a:p>
                  </a:txBody>
                  <a:tcPr anchor="ctr"/>
                </a:tc>
                <a:tc>
                  <a: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900" strike="noStrike" kern="1200">
                          <a:solidFill>
                            <a:schemeClr val="dk1"/>
                          </a:solidFill>
                          <a:latin typeface="+mn-lt"/>
                          <a:ea typeface="+mn-ea"/>
                          <a:cs typeface="+mn-cs"/>
                        </a:rPr>
                        <a:t>Business/SOX</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900" kern="1200">
                          <a:solidFill>
                            <a:schemeClr val="dk1"/>
                          </a:solidFill>
                          <a:latin typeface="+mn-lt"/>
                          <a:ea typeface="+mn-ea"/>
                          <a:cs typeface="+mn-cs"/>
                        </a:rPr>
                        <a:t>Regional IT Head</a:t>
                      </a:r>
                    </a:p>
                  </a:txBody>
                  <a:tcPr anchor="ctr"/>
                </a:tc>
                <a:tc>
                  <a:txBody>
                    <a:bodyPr/>
                    <a:lstStyle/>
                    <a:p>
                      <a:pPr marL="171450" indent="-171450" algn="l">
                        <a:buFont typeface="Arial" panose="020B0604020202020204" pitchFamily="34" charset="0"/>
                        <a:buChar char="•"/>
                      </a:pPr>
                      <a:r>
                        <a:rPr lang="en-US" sz="900" strike="noStrike"/>
                        <a:t>Successful result of SDT Migration and</a:t>
                      </a:r>
                    </a:p>
                    <a:p>
                      <a:pPr marL="171450" indent="-171450" algn="l">
                        <a:buFont typeface="Arial" panose="020B0604020202020204" pitchFamily="34" charset="0"/>
                        <a:buChar char="•"/>
                      </a:pPr>
                      <a:r>
                        <a:rPr lang="en-US" sz="900" strike="noStrike"/>
                        <a:t>Validation Reports </a:t>
                      </a:r>
                    </a:p>
                    <a:p>
                      <a:pPr marL="171450" indent="-171450" algn="l">
                        <a:buFont typeface="Arial" panose="020B0604020202020204" pitchFamily="34" charset="0"/>
                        <a:buChar char="•"/>
                      </a:pPr>
                      <a:r>
                        <a:rPr lang="en-US" sz="900" strike="noStrike"/>
                        <a:t>Trial Balance Reports</a:t>
                      </a:r>
                    </a:p>
                  </a:txBody>
                  <a:tcPr anchor="ctr"/>
                </a:tc>
                <a:tc>
                  <a: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strike="noStrike"/>
                        <a:t>Data Consistency Verification  (no new defects)</a:t>
                      </a:r>
                    </a:p>
                    <a:p>
                      <a:pPr marL="171450" indent="-171450" algn="l">
                        <a:buFont typeface="Arial" panose="020B0604020202020204" pitchFamily="34" charset="0"/>
                        <a:buChar char="•"/>
                      </a:pPr>
                      <a:r>
                        <a:rPr lang="en-US" sz="900" strike="noStrike"/>
                        <a:t>Comparison Report (1)</a:t>
                      </a:r>
                    </a:p>
                    <a:p>
                      <a:pPr marL="171450" indent="-171450" algn="l">
                        <a:buFont typeface="Arial" panose="020B0604020202020204" pitchFamily="34" charset="0"/>
                        <a:buChar char="•"/>
                      </a:pPr>
                      <a:r>
                        <a:rPr lang="en-US" sz="900" strike="noStrike"/>
                        <a:t>Migration Cockpit Reports (4)</a:t>
                      </a:r>
                    </a:p>
                    <a:p>
                      <a:pPr marL="171450" indent="-171450" algn="l">
                        <a:buFont typeface="Arial" panose="020B0604020202020204" pitchFamily="34" charset="0"/>
                        <a:buChar char="•"/>
                      </a:pPr>
                      <a:r>
                        <a:rPr lang="en-US" sz="900" strike="noStrike"/>
                        <a:t>Validate Report Batch 1 (82)</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strike="noStrike"/>
                        <a:t>Validate Report Batch 2 (27)</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strike="noStrike"/>
                        <a:t>SDT Health Check results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strike="noStrike"/>
                        <a:t>SOX Trial Balance Report sign off</a:t>
                      </a:r>
                    </a:p>
                  </a:txBody>
                  <a:tcPr anchor="ctr"/>
                </a:tc>
                <a:extLst>
                  <a:ext uri="{0D108BD9-81ED-4DB2-BD59-A6C34878D82A}">
                    <a16:rowId xmlns:a16="http://schemas.microsoft.com/office/drawing/2014/main" val="1979415760"/>
                  </a:ext>
                </a:extLst>
              </a:tr>
              <a:tr h="558265">
                <a:tc>
                  <a:txBody>
                    <a:bodyPr/>
                    <a:lstStyle/>
                    <a:p>
                      <a:pPr algn="ctr"/>
                      <a:r>
                        <a:rPr lang="en-US" sz="900" kern="1200">
                          <a:solidFill>
                            <a:schemeClr val="dk1"/>
                          </a:solidFill>
                          <a:latin typeface="+mn-lt"/>
                          <a:ea typeface="+mn-ea"/>
                          <a:cs typeface="+mn-cs"/>
                        </a:rPr>
                        <a:t>Go/No Go</a:t>
                      </a:r>
                    </a:p>
                    <a:p>
                      <a:pPr algn="ctr"/>
                      <a:r>
                        <a:rPr lang="en-US" sz="900" kern="1200">
                          <a:solidFill>
                            <a:schemeClr val="dk1"/>
                          </a:solidFill>
                          <a:latin typeface="+mn-lt"/>
                          <a:ea typeface="+mn-ea"/>
                          <a:cs typeface="+mn-cs"/>
                        </a:rPr>
                        <a:t>Decision</a:t>
                      </a:r>
                    </a:p>
                  </a:txBody>
                  <a:tcPr anchor="ctr"/>
                </a:tc>
                <a:tc>
                  <a: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900" kern="1200">
                          <a:solidFill>
                            <a:schemeClr val="dk1"/>
                          </a:solidFill>
                          <a:latin typeface="+mn-lt"/>
                          <a:ea typeface="+mn-ea"/>
                          <a:cs typeface="+mn-cs"/>
                        </a:rPr>
                        <a:t>Business SteerCo</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900" kern="1200">
                          <a:solidFill>
                            <a:schemeClr val="dk1"/>
                          </a:solidFill>
                          <a:latin typeface="+mn-lt"/>
                          <a:ea typeface="+mn-ea"/>
                          <a:cs typeface="+mn-cs"/>
                        </a:rPr>
                        <a:t>Regional IT Head</a:t>
                      </a:r>
                    </a:p>
                  </a:txBody>
                  <a:tcPr anchor="ctr"/>
                </a:tc>
                <a:tc>
                  <a:txBody>
                    <a:bodyPr/>
                    <a:lstStyle/>
                    <a:p>
                      <a:pPr marL="171450" indent="-171450" algn="l">
                        <a:buFont typeface="Arial" panose="020B0604020202020204" pitchFamily="34" charset="0"/>
                        <a:buChar char="•"/>
                      </a:pPr>
                      <a:r>
                        <a:rPr lang="en-US" sz="900"/>
                        <a:t>Successful tests of Business Health Check Scope</a:t>
                      </a:r>
                    </a:p>
                  </a:txBody>
                  <a:tcPr anchor="ctr"/>
                </a:tc>
                <a:tc>
                  <a: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a:t>SDT Migration results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a:t>Prio 1 Satellites Readiness</a:t>
                      </a:r>
                    </a:p>
                    <a:p>
                      <a:pPr marL="171450" indent="-171450" algn="l">
                        <a:buFont typeface="Arial" panose="020B0604020202020204" pitchFamily="34" charset="0"/>
                        <a:buChar char="•"/>
                      </a:pPr>
                      <a:r>
                        <a:rPr lang="en-US" sz="900"/>
                        <a:t>Health Check results</a:t>
                      </a:r>
                    </a:p>
                    <a:p>
                      <a:pPr marL="171450" indent="-171450" algn="l">
                        <a:buFont typeface="Arial" panose="020B0604020202020204" pitchFamily="34" charset="0"/>
                        <a:buChar char="•"/>
                      </a:pPr>
                      <a:r>
                        <a:rPr lang="en-US" sz="900"/>
                        <a:t>Functional Test Results</a:t>
                      </a:r>
                    </a:p>
                  </a:txBody>
                  <a:tcPr anchor="ctr"/>
                </a:tc>
                <a:extLst>
                  <a:ext uri="{0D108BD9-81ED-4DB2-BD59-A6C34878D82A}">
                    <a16:rowId xmlns:a16="http://schemas.microsoft.com/office/drawing/2014/main" val="461568722"/>
                  </a:ext>
                </a:extLst>
              </a:tr>
              <a:tr h="75680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a:solidFill>
                            <a:schemeClr val="tx1"/>
                          </a:solidFill>
                        </a:rPr>
                        <a:t>Recovery Confirmation</a:t>
                      </a:r>
                    </a:p>
                  </a:txBody>
                  <a:tcPr anchor="ctr"/>
                </a:tc>
                <a:tc>
                  <a: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900" kern="1200">
                          <a:solidFill>
                            <a:schemeClr val="dk1"/>
                          </a:solidFill>
                          <a:latin typeface="+mn-lt"/>
                          <a:ea typeface="+mn-ea"/>
                          <a:cs typeface="+mn-cs"/>
                        </a:rPr>
                        <a:t>Business  SteerCo</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900" kern="1200">
                          <a:solidFill>
                            <a:schemeClr val="dk1"/>
                          </a:solidFill>
                          <a:latin typeface="+mn-lt"/>
                          <a:ea typeface="+mn-ea"/>
                          <a:cs typeface="+mn-cs"/>
                        </a:rPr>
                        <a:t>Regional IT Head</a:t>
                      </a:r>
                    </a:p>
                  </a:txBody>
                  <a:tcPr anchor="ctr"/>
                </a:tc>
                <a:tc>
                  <a:txBody>
                    <a:bodyPr/>
                    <a:lstStyle/>
                    <a:p>
                      <a:pPr marL="171450" indent="-171450" algn="l">
                        <a:buFont typeface="Arial" panose="020B0604020202020204" pitchFamily="34" charset="0"/>
                        <a:buChar char="•"/>
                      </a:pPr>
                      <a:r>
                        <a:rPr lang="en-US" sz="900">
                          <a:solidFill>
                            <a:schemeClr val="tx1"/>
                          </a:solidFill>
                        </a:rPr>
                        <a:t>Successful roll-back set-up</a:t>
                      </a:r>
                    </a:p>
                  </a:txBody>
                  <a:tcPr anchor="ctr"/>
                </a:tc>
                <a:tc>
                  <a:txBody>
                    <a:bodyPr/>
                    <a:lstStyle/>
                    <a:p>
                      <a:pPr marL="171450" indent="-171450" algn="l">
                        <a:buFont typeface="Arial" panose="020B0604020202020204" pitchFamily="34" charset="0"/>
                        <a:buChar char="•"/>
                      </a:pPr>
                      <a:r>
                        <a:rPr lang="en-US" sz="900">
                          <a:solidFill>
                            <a:schemeClr val="tx1"/>
                          </a:solidFill>
                        </a:rPr>
                        <a:t>P2E Readiness</a:t>
                      </a:r>
                    </a:p>
                    <a:p>
                      <a:pPr marL="171450" indent="-171450" algn="l">
                        <a:buFont typeface="Arial" panose="020B0604020202020204" pitchFamily="34" charset="0"/>
                        <a:buChar char="•"/>
                      </a:pPr>
                      <a:r>
                        <a:rPr lang="en-US" sz="900">
                          <a:solidFill>
                            <a:schemeClr val="tx1"/>
                          </a:solidFill>
                        </a:rPr>
                        <a:t>Interface Readiness</a:t>
                      </a:r>
                    </a:p>
                    <a:p>
                      <a:pPr marL="171450" indent="-171450" algn="l">
                        <a:buFont typeface="Arial" panose="020B0604020202020204" pitchFamily="34" charset="0"/>
                        <a:buChar char="•"/>
                      </a:pPr>
                      <a:r>
                        <a:rPr lang="en-US" sz="900">
                          <a:solidFill>
                            <a:schemeClr val="tx1"/>
                          </a:solidFill>
                        </a:rPr>
                        <a:t>Rollback Regional Test</a:t>
                      </a:r>
                    </a:p>
                    <a:p>
                      <a:pPr marL="171450" indent="-171450" algn="l">
                        <a:buFont typeface="Arial" panose="020B0604020202020204" pitchFamily="34" charset="0"/>
                        <a:buChar char="•"/>
                      </a:pPr>
                      <a:r>
                        <a:rPr lang="en-US" sz="900">
                          <a:solidFill>
                            <a:schemeClr val="tx1"/>
                          </a:solidFill>
                        </a:rPr>
                        <a:t>…</a:t>
                      </a:r>
                    </a:p>
                  </a:txBody>
                  <a:tcPr anchor="ctr"/>
                </a:tc>
                <a:extLst>
                  <a:ext uri="{0D108BD9-81ED-4DB2-BD59-A6C34878D82A}">
                    <a16:rowId xmlns:a16="http://schemas.microsoft.com/office/drawing/2014/main" val="1143619830"/>
                  </a:ext>
                </a:extLst>
              </a:tr>
            </a:tbl>
          </a:graphicData>
        </a:graphic>
      </p:graphicFrame>
    </p:spTree>
    <p:extLst>
      <p:ext uri="{BB962C8B-B14F-4D97-AF65-F5344CB8AC3E}">
        <p14:creationId xmlns:p14="http://schemas.microsoft.com/office/powerpoint/2010/main" val="130653001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think-cell data - do not delete" hidden="1">
            <a:extLst>
              <a:ext uri="{FF2B5EF4-FFF2-40B4-BE49-F238E27FC236}">
                <a16:creationId xmlns:a16="http://schemas.microsoft.com/office/drawing/2014/main" id="{CCB15F30-D0BD-61BF-9656-367AD2E4C470}"/>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53" imgH="353" progId="TCLayout.ActiveDocument.1">
                  <p:embed/>
                </p:oleObj>
              </mc:Choice>
              <mc:Fallback>
                <p:oleObj name="think-cell Slide" r:id="rId3" imgW="353" imgH="353" progId="TCLayout.ActiveDocument.1">
                  <p:embed/>
                  <p:pic>
                    <p:nvPicPr>
                      <p:cNvPr id="11" name="think-cell data - do not delete" hidden="1">
                        <a:extLst>
                          <a:ext uri="{FF2B5EF4-FFF2-40B4-BE49-F238E27FC236}">
                            <a16:creationId xmlns:a16="http://schemas.microsoft.com/office/drawing/2014/main" id="{CCB15F30-D0BD-61BF-9656-367AD2E4C470}"/>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el 1"/>
          <p:cNvSpPr>
            <a:spLocks noGrp="1"/>
          </p:cNvSpPr>
          <p:nvPr>
            <p:ph type="title"/>
          </p:nvPr>
        </p:nvSpPr>
        <p:spPr/>
        <p:txBody>
          <a:bodyPr vert="horz"/>
          <a:lstStyle/>
          <a:p>
            <a:r>
              <a:rPr lang="en-US" altLang="en-US">
                <a:latin typeface="+mj-lt"/>
              </a:rPr>
              <a:t>Cut Over Weekend</a:t>
            </a:r>
            <a:br>
              <a:rPr lang="en-US" altLang="en-US">
                <a:latin typeface="+mj-lt"/>
              </a:rPr>
            </a:br>
            <a:r>
              <a:rPr lang="en-US" altLang="en-US" sz="1600">
                <a:solidFill>
                  <a:schemeClr val="tx2"/>
                </a:solidFill>
                <a:latin typeface="+mj-lt"/>
              </a:rPr>
              <a:t>Communication &amp; Tools – MS Teams Meeting &amp; Email</a:t>
            </a:r>
            <a:endParaRPr lang="en-GB">
              <a:solidFill>
                <a:schemeClr val="tx2"/>
              </a:solidFill>
              <a:latin typeface="+mj-lt"/>
            </a:endParaRPr>
          </a:p>
        </p:txBody>
      </p:sp>
      <p:sp>
        <p:nvSpPr>
          <p:cNvPr id="41" name="Date Placeholder 3">
            <a:extLst>
              <a:ext uri="{FF2B5EF4-FFF2-40B4-BE49-F238E27FC236}">
                <a16:creationId xmlns:a16="http://schemas.microsoft.com/office/drawing/2014/main" id="{BBC8B06F-73F2-452D-A8FA-F8995AEAD245}"/>
              </a:ext>
            </a:extLst>
          </p:cNvPr>
          <p:cNvSpPr>
            <a:spLocks noGrp="1"/>
          </p:cNvSpPr>
          <p:nvPr>
            <p:ph type="dt" sz="half" idx="11"/>
          </p:nvPr>
        </p:nvSpPr>
        <p:spPr>
          <a:xfrm>
            <a:off x="323850" y="6453188"/>
            <a:ext cx="720725" cy="252412"/>
          </a:xfrm>
        </p:spPr>
        <p:txBody>
          <a:bodyPr/>
          <a:lstStyle/>
          <a:p>
            <a:pPr>
              <a:defRPr/>
            </a:pPr>
            <a:fld id="{9EAD88BD-8CF9-4281-BC3B-95FDD4F982D6}" type="datetime5">
              <a:rPr lang="en-US" smtClean="0"/>
              <a:pPr>
                <a:defRPr/>
              </a:pPr>
              <a:t>11-Mar-25</a:t>
            </a:fld>
            <a:endParaRPr lang="en-GB"/>
          </a:p>
        </p:txBody>
      </p:sp>
      <p:graphicFrame>
        <p:nvGraphicFramePr>
          <p:cNvPr id="4" name="Table 3">
            <a:extLst>
              <a:ext uri="{FF2B5EF4-FFF2-40B4-BE49-F238E27FC236}">
                <a16:creationId xmlns:a16="http://schemas.microsoft.com/office/drawing/2014/main" id="{EA2B4CCE-5DC7-3DA8-4E2E-3F85F3A1BA19}"/>
              </a:ext>
            </a:extLst>
          </p:cNvPr>
          <p:cNvGraphicFramePr>
            <a:graphicFrameLocks noGrp="1"/>
          </p:cNvGraphicFramePr>
          <p:nvPr>
            <p:extLst>
              <p:ext uri="{D42A27DB-BD31-4B8C-83A1-F6EECF244321}">
                <p14:modId xmlns:p14="http://schemas.microsoft.com/office/powerpoint/2010/main" val="3616657026"/>
              </p:ext>
            </p:extLst>
          </p:nvPr>
        </p:nvGraphicFramePr>
        <p:xfrm>
          <a:off x="170192" y="1261428"/>
          <a:ext cx="8821408" cy="5238897"/>
        </p:xfrm>
        <a:graphic>
          <a:graphicData uri="http://schemas.openxmlformats.org/drawingml/2006/table">
            <a:tbl>
              <a:tblPr firstRow="1" bandRow="1">
                <a:tableStyleId>{5C22544A-7EE6-4342-B048-85BDC9FD1C3A}</a:tableStyleId>
              </a:tblPr>
              <a:tblGrid>
                <a:gridCol w="1573118">
                  <a:extLst>
                    <a:ext uri="{9D8B030D-6E8A-4147-A177-3AD203B41FA5}">
                      <a16:colId xmlns:a16="http://schemas.microsoft.com/office/drawing/2014/main" val="2539919178"/>
                    </a:ext>
                  </a:extLst>
                </a:gridCol>
                <a:gridCol w="3743090">
                  <a:extLst>
                    <a:ext uri="{9D8B030D-6E8A-4147-A177-3AD203B41FA5}">
                      <a16:colId xmlns:a16="http://schemas.microsoft.com/office/drawing/2014/main" val="2625567299"/>
                    </a:ext>
                  </a:extLst>
                </a:gridCol>
                <a:gridCol w="3505200">
                  <a:extLst>
                    <a:ext uri="{9D8B030D-6E8A-4147-A177-3AD203B41FA5}">
                      <a16:colId xmlns:a16="http://schemas.microsoft.com/office/drawing/2014/main" val="960717890"/>
                    </a:ext>
                  </a:extLst>
                </a:gridCol>
              </a:tblGrid>
              <a:tr h="378407">
                <a:tc>
                  <a:txBody>
                    <a:bodyPr/>
                    <a:lstStyle/>
                    <a:p>
                      <a:pPr algn="ctr"/>
                      <a:endParaRPr lang="de-DE" sz="1200"/>
                    </a:p>
                  </a:txBody>
                  <a:tcPr anchor="ctr"/>
                </a:tc>
                <a:tc>
                  <a:txBody>
                    <a:bodyPr/>
                    <a:lstStyle/>
                    <a:p>
                      <a:pPr algn="ctr"/>
                      <a:r>
                        <a:rPr lang="de-DE" sz="1200"/>
                        <a:t>Linde Participants</a:t>
                      </a:r>
                    </a:p>
                  </a:txBody>
                  <a:tcPr anchor="ctr"/>
                </a:tc>
                <a:tc>
                  <a:txBody>
                    <a:bodyPr/>
                    <a:lstStyle/>
                    <a:p>
                      <a:pPr algn="ctr"/>
                      <a:r>
                        <a:rPr lang="de-DE" sz="1200"/>
                        <a:t>External Participants</a:t>
                      </a:r>
                    </a:p>
                  </a:txBody>
                  <a:tcPr anchor="ctr"/>
                </a:tc>
                <a:extLst>
                  <a:ext uri="{0D108BD9-81ED-4DB2-BD59-A6C34878D82A}">
                    <a16:rowId xmlns:a16="http://schemas.microsoft.com/office/drawing/2014/main" val="1884700895"/>
                  </a:ext>
                </a:extLst>
              </a:tr>
              <a:tr h="444167">
                <a:tc>
                  <a:txBody>
                    <a:bodyPr/>
                    <a:lstStyle/>
                    <a:p>
                      <a:pPr algn="ctr"/>
                      <a:r>
                        <a:rPr lang="de-DE" sz="1000"/>
                        <a:t>SDT Management</a:t>
                      </a:r>
                    </a:p>
                    <a:p>
                      <a:pPr algn="ctr"/>
                      <a:r>
                        <a:rPr lang="de-DE" sz="1000"/>
                        <a:t>(Email)</a:t>
                      </a:r>
                    </a:p>
                  </a:txBody>
                  <a:tcPr anchor="ctr"/>
                </a:tc>
                <a:tc>
                  <a:txBody>
                    <a:bodyPr/>
                    <a:lstStyle/>
                    <a:p>
                      <a:r>
                        <a:rPr lang="de-DE" sz="1000"/>
                        <a:t>Michael </a:t>
                      </a:r>
                      <a:r>
                        <a:rPr lang="de-DE" sz="1000" kern="1200">
                          <a:solidFill>
                            <a:schemeClr val="dk1"/>
                          </a:solidFill>
                          <a:latin typeface="+mn-lt"/>
                          <a:ea typeface="+mn-ea"/>
                          <a:cs typeface="+mn-cs"/>
                        </a:rPr>
                        <a:t>Kurtz, </a:t>
                      </a:r>
                      <a:r>
                        <a:rPr lang="fi-FI" sz="1000" kern="1200">
                          <a:solidFill>
                            <a:schemeClr val="dk1"/>
                          </a:solidFill>
                          <a:latin typeface="+mn-lt"/>
                          <a:ea typeface="+mn-ea"/>
                          <a:cs typeface="+mn-cs"/>
                        </a:rPr>
                        <a:t>Natarajan Thiyagarajan</a:t>
                      </a:r>
                      <a:r>
                        <a:rPr lang="fi-FI" sz="1000"/>
                        <a:t>, </a:t>
                      </a:r>
                      <a:r>
                        <a:rPr lang="fi-FI" sz="1000" u="sng"/>
                        <a:t>Tobias Hust</a:t>
                      </a:r>
                      <a:r>
                        <a:rPr lang="fi-FI" sz="1000"/>
                        <a:t>, Stephan Domes</a:t>
                      </a:r>
                      <a:endParaRPr lang="de-DE" sz="1000"/>
                    </a:p>
                  </a:txBody>
                  <a:tcPr anchor="ctr"/>
                </a:tc>
                <a:tc>
                  <a:txBody>
                    <a:bodyPr/>
                    <a:lstStyle/>
                    <a:p>
                      <a:r>
                        <a:rPr lang="de-DE" sz="1000"/>
                        <a:t>Accenture: Hans-Peter Schmitt, Matthias Westerheide</a:t>
                      </a:r>
                    </a:p>
                    <a:p>
                      <a:r>
                        <a:rPr lang="de-DE" sz="1000"/>
                        <a:t>SNP: Michael Dirks, Frank Rosenhaeger</a:t>
                      </a:r>
                    </a:p>
                  </a:txBody>
                  <a:tcPr anchor="ctr"/>
                </a:tc>
                <a:extLst>
                  <a:ext uri="{0D108BD9-81ED-4DB2-BD59-A6C34878D82A}">
                    <a16:rowId xmlns:a16="http://schemas.microsoft.com/office/drawing/2014/main" val="141347560"/>
                  </a:ext>
                </a:extLst>
              </a:tr>
              <a:tr h="837138">
                <a:tc>
                  <a:txBody>
                    <a:bodyPr/>
                    <a:lstStyle/>
                    <a:p>
                      <a:pPr algn="ctr"/>
                      <a:r>
                        <a:rPr lang="de-DE" sz="1000"/>
                        <a:t>SDT Team</a:t>
                      </a:r>
                    </a:p>
                    <a:p>
                      <a:pPr marL="0" marR="0" lvl="0" indent="0" algn="ctr" defTabSz="914400" rtl="0" eaLnBrk="1" fontAlgn="auto" latinLnBrk="0" hangingPunct="1">
                        <a:lnSpc>
                          <a:spcPct val="100000"/>
                        </a:lnSpc>
                        <a:spcBef>
                          <a:spcPts val="0"/>
                        </a:spcBef>
                        <a:spcAft>
                          <a:spcPts val="0"/>
                        </a:spcAft>
                        <a:buClrTx/>
                        <a:buSzTx/>
                        <a:buFontTx/>
                        <a:buNone/>
                        <a:tabLst/>
                        <a:defRPr/>
                      </a:pPr>
                      <a:r>
                        <a:rPr lang="de-DE" sz="1000"/>
                        <a:t>(MS Teams Meeting)</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000"/>
                        <a:t>Michael Kurtz, </a:t>
                      </a:r>
                      <a:r>
                        <a:rPr lang="fi-FI" sz="1000"/>
                        <a:t>Natarajan Thiyagarajan, </a:t>
                      </a:r>
                      <a:r>
                        <a:rPr lang="fi-FI" sz="1000" u="sng"/>
                        <a:t>Tobias Hust</a:t>
                      </a:r>
                      <a:r>
                        <a:rPr lang="fi-FI" sz="1000"/>
                        <a:t>, Stephan Domes,</a:t>
                      </a:r>
                      <a:r>
                        <a:rPr lang="de-DE" sz="1000"/>
                        <a:t> Sneha Dutta, </a:t>
                      </a:r>
                      <a:r>
                        <a:rPr lang="fi-FI" sz="1000"/>
                        <a:t>Anubhab Dasgupta</a:t>
                      </a:r>
                      <a:endParaRPr lang="de-DE" sz="100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000"/>
                        <a:t>Accenture: Matthias Westerheide, Ben</a:t>
                      </a:r>
                    </a:p>
                    <a:p>
                      <a:pPr marL="0" marR="0" lvl="0" indent="0" algn="l" defTabSz="914400" rtl="0" eaLnBrk="1" fontAlgn="auto" latinLnBrk="0" hangingPunct="1">
                        <a:lnSpc>
                          <a:spcPct val="100000"/>
                        </a:lnSpc>
                        <a:spcBef>
                          <a:spcPts val="0"/>
                        </a:spcBef>
                        <a:spcAft>
                          <a:spcPts val="0"/>
                        </a:spcAft>
                        <a:buClrTx/>
                        <a:buSzTx/>
                        <a:buFontTx/>
                        <a:buNone/>
                        <a:tabLst/>
                        <a:defRPr/>
                      </a:pPr>
                      <a:r>
                        <a:rPr lang="de-DE" sz="1000"/>
                        <a:t>SNP: Frank Rosenhaeger</a:t>
                      </a:r>
                    </a:p>
                  </a:txBody>
                  <a:tcPr anchor="ctr"/>
                </a:tc>
                <a:extLst>
                  <a:ext uri="{0D108BD9-81ED-4DB2-BD59-A6C34878D82A}">
                    <a16:rowId xmlns:a16="http://schemas.microsoft.com/office/drawing/2014/main" val="476932036"/>
                  </a:ext>
                </a:extLst>
              </a:tr>
              <a:tr h="927184">
                <a:tc>
                  <a:txBody>
                    <a:bodyPr/>
                    <a:lstStyle/>
                    <a:p>
                      <a:pPr algn="ctr"/>
                      <a:r>
                        <a:rPr lang="de-DE" sz="1000"/>
                        <a:t>Cut Over Management</a:t>
                      </a:r>
                    </a:p>
                    <a:p>
                      <a:pPr marL="0" marR="0" lvl="0" indent="0" algn="ctr" defTabSz="914400" rtl="0" eaLnBrk="1" fontAlgn="auto" latinLnBrk="0" hangingPunct="1">
                        <a:lnSpc>
                          <a:spcPct val="100000"/>
                        </a:lnSpc>
                        <a:spcBef>
                          <a:spcPts val="0"/>
                        </a:spcBef>
                        <a:spcAft>
                          <a:spcPts val="0"/>
                        </a:spcAft>
                        <a:buClrTx/>
                        <a:buSzTx/>
                        <a:buFontTx/>
                        <a:buNone/>
                        <a:tabLst/>
                        <a:defRPr/>
                      </a:pPr>
                      <a:r>
                        <a:rPr lang="de-DE" sz="1000"/>
                        <a:t>(MS Teams Meeting)</a:t>
                      </a:r>
                    </a:p>
                  </a:txBody>
                  <a:tcPr anchor="ctr"/>
                </a:tc>
                <a:tc>
                  <a:txBody>
                    <a:bodyPr/>
                    <a:lstStyle/>
                    <a:p>
                      <a:r>
                        <a:rPr lang="de-DE" sz="1000"/>
                        <a:t>Michael Kurtz, </a:t>
                      </a:r>
                      <a:r>
                        <a:rPr lang="fi-FI" sz="1000"/>
                        <a:t>Natarajan Thiyagarajan, Denny Brown, Dulce Borjas, Adrian Espinosa, Pete Casazza, Sebastian Mahler, </a:t>
                      </a:r>
                      <a:r>
                        <a:rPr lang="fi-FI" sz="1000" u="none"/>
                        <a:t>Stephan Domes</a:t>
                      </a:r>
                      <a:r>
                        <a:rPr lang="fi-FI" sz="1000"/>
                        <a:t>, Steffen Schnell-Kretschmer, J. Schneider-Lazar, </a:t>
                      </a:r>
                      <a:r>
                        <a:rPr lang="fi-FI" sz="1000" u="sng"/>
                        <a:t>Sneha Dutta</a:t>
                      </a:r>
                      <a:endParaRPr lang="de-DE" sz="1000" u="sng"/>
                    </a:p>
                  </a:txBody>
                  <a:tcPr anchor="ctr"/>
                </a:tc>
                <a:tc>
                  <a:txBody>
                    <a:bodyPr/>
                    <a:lstStyle/>
                    <a:p>
                      <a:endParaRPr lang="de-DE" sz="1000"/>
                    </a:p>
                  </a:txBody>
                  <a:tcPr anchor="ctr"/>
                </a:tc>
                <a:extLst>
                  <a:ext uri="{0D108BD9-81ED-4DB2-BD59-A6C34878D82A}">
                    <a16:rowId xmlns:a16="http://schemas.microsoft.com/office/drawing/2014/main" val="1580598791"/>
                  </a:ext>
                </a:extLst>
              </a:tr>
              <a:tr h="956755">
                <a:tc>
                  <a:txBody>
                    <a:bodyPr/>
                    <a:lstStyle/>
                    <a:p>
                      <a:pPr algn="ctr"/>
                      <a:r>
                        <a:rPr lang="de-DE" sz="1000"/>
                        <a:t>Cut Over Team</a:t>
                      </a:r>
                    </a:p>
                    <a:p>
                      <a:pPr marL="0" marR="0" lvl="0" indent="0" algn="ctr" defTabSz="914400" rtl="0" eaLnBrk="1" fontAlgn="auto" latinLnBrk="0" hangingPunct="1">
                        <a:lnSpc>
                          <a:spcPct val="100000"/>
                        </a:lnSpc>
                        <a:spcBef>
                          <a:spcPts val="0"/>
                        </a:spcBef>
                        <a:spcAft>
                          <a:spcPts val="0"/>
                        </a:spcAft>
                        <a:buClrTx/>
                        <a:buSzTx/>
                        <a:buFontTx/>
                        <a:buNone/>
                        <a:tabLst/>
                        <a:defRPr/>
                      </a:pPr>
                      <a:r>
                        <a:rPr lang="de-DE" sz="1000"/>
                        <a:t>(MS Teams Meeting)</a:t>
                      </a:r>
                    </a:p>
                  </a:txBody>
                  <a:tcPr anchor="ctr"/>
                </a:tc>
                <a:tc>
                  <a:txBody>
                    <a:bodyPr/>
                    <a:lstStyle/>
                    <a:p>
                      <a:r>
                        <a:rPr lang="de-DE" sz="1000" u="sng"/>
                        <a:t>Armin Pfeiffer</a:t>
                      </a:r>
                      <a:r>
                        <a:rPr lang="de-DE" sz="1000"/>
                        <a:t>, Michael Kurtz, </a:t>
                      </a:r>
                      <a:r>
                        <a:rPr lang="fi-FI" sz="1000"/>
                        <a:t>Natarajan Thiyagarajan, Tobias Hust</a:t>
                      </a:r>
                      <a:r>
                        <a:rPr lang="de-DE" sz="1000"/>
                        <a:t>, Johannes Schneider-Lazar</a:t>
                      </a:r>
                    </a:p>
                    <a:p>
                      <a:r>
                        <a:rPr lang="de-DE" sz="1000"/>
                        <a:t>Corporate IT (Basis, GIMS, Functionals, Dev, Interfaces etc) </a:t>
                      </a:r>
                    </a:p>
                    <a:p>
                      <a:r>
                        <a:rPr lang="fi-FI" sz="1000"/>
                        <a:t>Derek Punaro, Yiliana Mellado etc.</a:t>
                      </a:r>
                    </a:p>
                    <a:p>
                      <a:r>
                        <a:rPr lang="de-DE" sz="1000"/>
                        <a:t>Regional IT team (Functionals etc.)</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000">
                          <a:solidFill>
                            <a:schemeClr val="tx1"/>
                          </a:solidFill>
                        </a:rPr>
                        <a:t>T-Systems: Eva Poroknovcova</a:t>
                      </a:r>
                      <a:r>
                        <a:rPr lang="de-DE" sz="1000">
                          <a:solidFill>
                            <a:schemeClr val="tx1"/>
                          </a:solidFill>
                        </a:rPr>
                        <a:t>, Judita, Mariana</a:t>
                      </a:r>
                    </a:p>
                    <a:p>
                      <a:pPr marL="0" marR="0" lvl="0" indent="0" algn="l" defTabSz="914400" rtl="0" eaLnBrk="1" fontAlgn="auto" latinLnBrk="0" hangingPunct="1">
                        <a:lnSpc>
                          <a:spcPct val="100000"/>
                        </a:lnSpc>
                        <a:spcBef>
                          <a:spcPts val="0"/>
                        </a:spcBef>
                        <a:spcAft>
                          <a:spcPts val="0"/>
                        </a:spcAft>
                        <a:buClrTx/>
                        <a:buSzTx/>
                        <a:buFontTx/>
                        <a:buNone/>
                        <a:tabLst/>
                        <a:defRPr/>
                      </a:pPr>
                      <a:r>
                        <a:rPr lang="de-DE" sz="1000">
                          <a:solidFill>
                            <a:schemeClr val="tx1"/>
                          </a:solidFill>
                        </a:rPr>
                        <a:t>Accenture: Matthias Westerheide</a:t>
                      </a:r>
                    </a:p>
                    <a:p>
                      <a:pPr marL="0" marR="0" lvl="0" indent="0" algn="l" defTabSz="914400" rtl="0" eaLnBrk="1" fontAlgn="auto" latinLnBrk="0" hangingPunct="1">
                        <a:lnSpc>
                          <a:spcPct val="100000"/>
                        </a:lnSpc>
                        <a:spcBef>
                          <a:spcPts val="0"/>
                        </a:spcBef>
                        <a:spcAft>
                          <a:spcPts val="0"/>
                        </a:spcAft>
                        <a:buClrTx/>
                        <a:buSzTx/>
                        <a:buFontTx/>
                        <a:buNone/>
                        <a:tabLst/>
                        <a:defRPr/>
                      </a:pPr>
                      <a:r>
                        <a:rPr lang="de-DE" sz="1000">
                          <a:solidFill>
                            <a:schemeClr val="tx1"/>
                          </a:solidFill>
                        </a:rPr>
                        <a:t>SNP: Frank Rosenhaeger</a:t>
                      </a:r>
                    </a:p>
                  </a:txBody>
                  <a:tcPr anchor="ctr"/>
                </a:tc>
                <a:extLst>
                  <a:ext uri="{0D108BD9-81ED-4DB2-BD59-A6C34878D82A}">
                    <a16:rowId xmlns:a16="http://schemas.microsoft.com/office/drawing/2014/main" val="3325440383"/>
                  </a:ext>
                </a:extLst>
              </a:tr>
              <a:tr h="414594">
                <a:tc>
                  <a:txBody>
                    <a:bodyPr/>
                    <a:lstStyle/>
                    <a:p>
                      <a:pPr algn="ctr"/>
                      <a:r>
                        <a:rPr lang="de-DE" sz="1000"/>
                        <a:t>Detailed Cut Over Tasks</a:t>
                      </a:r>
                    </a:p>
                    <a:p>
                      <a:pPr algn="ctr"/>
                      <a:r>
                        <a:rPr lang="de-DE" sz="1000"/>
                        <a:t>(Email)</a:t>
                      </a:r>
                    </a:p>
                  </a:txBody>
                  <a:tcPr anchor="ctr"/>
                </a:tc>
                <a:tc>
                  <a:txBody>
                    <a:bodyPr/>
                    <a:lstStyle/>
                    <a:p>
                      <a:r>
                        <a:rPr lang="de-DE" sz="1000" u="sng"/>
                        <a:t>Armin Pfeiffer </a:t>
                      </a:r>
                      <a:r>
                        <a:rPr lang="de-DE" sz="1000"/>
                        <a:t>+ respective Task Owner and team member</a:t>
                      </a:r>
                    </a:p>
                  </a:txBody>
                  <a:tcPr anchor="ctr"/>
                </a:tc>
                <a:tc>
                  <a:txBody>
                    <a:bodyPr/>
                    <a:lstStyle/>
                    <a:p>
                      <a:r>
                        <a:rPr lang="de-DE" sz="1000">
                          <a:solidFill>
                            <a:schemeClr val="tx1"/>
                          </a:solidFill>
                        </a:rPr>
                        <a:t>T-Systems, Accenture, SNP</a:t>
                      </a:r>
                    </a:p>
                  </a:txBody>
                  <a:tcPr anchor="ctr"/>
                </a:tc>
                <a:extLst>
                  <a:ext uri="{0D108BD9-81ED-4DB2-BD59-A6C34878D82A}">
                    <a16:rowId xmlns:a16="http://schemas.microsoft.com/office/drawing/2014/main" val="798341550"/>
                  </a:ext>
                </a:extLst>
              </a:tr>
              <a:tr h="414594">
                <a:tc>
                  <a:txBody>
                    <a:bodyPr/>
                    <a:lstStyle/>
                    <a:p>
                      <a:pPr algn="ctr"/>
                      <a:r>
                        <a:rPr lang="de-DE" sz="1000"/>
                        <a:t>Runbook Tracker</a:t>
                      </a:r>
                    </a:p>
                    <a:p>
                      <a:pPr algn="ctr"/>
                      <a:r>
                        <a:rPr lang="de-DE" sz="1000"/>
                        <a:t>(Email)</a:t>
                      </a:r>
                    </a:p>
                  </a:txBody>
                  <a:tcPr anchor="ctr"/>
                </a:tc>
                <a:tc>
                  <a:txBody>
                    <a:bodyPr/>
                    <a:lstStyle/>
                    <a:p>
                      <a:r>
                        <a:rPr lang="fi-FI" sz="1000" u="sng"/>
                        <a:t>Sneha Dutta, </a:t>
                      </a:r>
                      <a:r>
                        <a:rPr lang="de-DE" sz="1000"/>
                        <a:t>Regional IT &amp; Corporate IT</a:t>
                      </a:r>
                    </a:p>
                  </a:txBody>
                  <a:tcPr anchor="ctr"/>
                </a:tc>
                <a:tc>
                  <a:txBody>
                    <a:bodyPr/>
                    <a:lstStyle/>
                    <a:p>
                      <a:r>
                        <a:rPr lang="de-DE" sz="1000">
                          <a:solidFill>
                            <a:schemeClr val="tx1"/>
                          </a:solidFill>
                        </a:rPr>
                        <a:t>SAP, T-Systems,  Accenture, SNP</a:t>
                      </a:r>
                    </a:p>
                  </a:txBody>
                  <a:tcPr anchor="ctr"/>
                </a:tc>
                <a:extLst>
                  <a:ext uri="{0D108BD9-81ED-4DB2-BD59-A6C34878D82A}">
                    <a16:rowId xmlns:a16="http://schemas.microsoft.com/office/drawing/2014/main" val="3014561435"/>
                  </a:ext>
                </a:extLst>
              </a:tr>
              <a:tr h="461733">
                <a:tc>
                  <a:txBody>
                    <a:bodyPr/>
                    <a:lstStyle/>
                    <a:p>
                      <a:pPr algn="ctr"/>
                      <a:r>
                        <a:rPr lang="de-DE" sz="1000"/>
                        <a:t>Issue Tracker + meeting</a:t>
                      </a:r>
                    </a:p>
                    <a:p>
                      <a:pPr algn="ctr"/>
                      <a:r>
                        <a:rPr lang="de-DE" sz="1000"/>
                        <a:t>(Excel + MS Teams)</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i-FI" sz="1000" u="sng"/>
                        <a:t>Sneha Dutta</a:t>
                      </a:r>
                      <a:r>
                        <a:rPr lang="fi-FI" sz="1000" u="none"/>
                        <a:t> + all Cut Over participants</a:t>
                      </a:r>
                      <a:endParaRPr lang="de-DE" sz="1000" b="0" u="none"/>
                    </a:p>
                  </a:txBody>
                  <a:tcPr anchor="ctr"/>
                </a:tc>
                <a:tc>
                  <a:txBody>
                    <a:bodyPr/>
                    <a:lstStyle/>
                    <a:p>
                      <a:endParaRPr lang="de-DE" sz="1000"/>
                    </a:p>
                  </a:txBody>
                  <a:tcPr anchor="ctr"/>
                </a:tc>
                <a:extLst>
                  <a:ext uri="{0D108BD9-81ED-4DB2-BD59-A6C34878D82A}">
                    <a16:rowId xmlns:a16="http://schemas.microsoft.com/office/drawing/2014/main" val="1221062874"/>
                  </a:ext>
                </a:extLst>
              </a:tr>
              <a:tr h="404325">
                <a:tc>
                  <a:txBody>
                    <a:bodyPr/>
                    <a:lstStyle/>
                    <a:p>
                      <a:pPr algn="ctr"/>
                      <a:r>
                        <a:rPr lang="de-DE" sz="1000"/>
                        <a:t>US &amp; MX RLT</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000"/>
                        <a:t>Communication to RGC RLT  on the project/milestones progress. </a:t>
                      </a:r>
                    </a:p>
                  </a:txBody>
                  <a:tcPr anchor="ctr"/>
                </a:tc>
                <a:tc>
                  <a:txBody>
                    <a:bodyPr/>
                    <a:lstStyle/>
                    <a:p>
                      <a:endParaRPr lang="de-DE" sz="1000"/>
                    </a:p>
                  </a:txBody>
                  <a:tcPr anchor="ctr"/>
                </a:tc>
                <a:extLst>
                  <a:ext uri="{0D108BD9-81ED-4DB2-BD59-A6C34878D82A}">
                    <a16:rowId xmlns:a16="http://schemas.microsoft.com/office/drawing/2014/main" val="4271631049"/>
                  </a:ext>
                </a:extLst>
              </a:tr>
            </a:tbl>
          </a:graphicData>
        </a:graphic>
      </p:graphicFrame>
      <p:pic>
        <p:nvPicPr>
          <p:cNvPr id="7" name="Picture 6">
            <a:extLst>
              <a:ext uri="{FF2B5EF4-FFF2-40B4-BE49-F238E27FC236}">
                <a16:creationId xmlns:a16="http://schemas.microsoft.com/office/drawing/2014/main" id="{8A1BC07B-0A87-6826-7DA0-677C88AADA03}"/>
              </a:ext>
            </a:extLst>
          </p:cNvPr>
          <p:cNvPicPr>
            <a:picLocks noChangeAspect="1"/>
          </p:cNvPicPr>
          <p:nvPr/>
        </p:nvPicPr>
        <p:blipFill>
          <a:blip r:embed="rId5"/>
          <a:stretch>
            <a:fillRect/>
          </a:stretch>
        </p:blipFill>
        <p:spPr>
          <a:xfrm>
            <a:off x="191578" y="2478541"/>
            <a:ext cx="205486" cy="211859"/>
          </a:xfrm>
          <a:prstGeom prst="rect">
            <a:avLst/>
          </a:prstGeom>
        </p:spPr>
      </p:pic>
      <p:pic>
        <p:nvPicPr>
          <p:cNvPr id="8" name="Picture 7">
            <a:extLst>
              <a:ext uri="{FF2B5EF4-FFF2-40B4-BE49-F238E27FC236}">
                <a16:creationId xmlns:a16="http://schemas.microsoft.com/office/drawing/2014/main" id="{BBBB3B37-F12F-F79B-AB82-FA8E23711FC5}"/>
              </a:ext>
            </a:extLst>
          </p:cNvPr>
          <p:cNvPicPr>
            <a:picLocks noChangeAspect="1"/>
          </p:cNvPicPr>
          <p:nvPr/>
        </p:nvPicPr>
        <p:blipFill>
          <a:blip r:embed="rId5"/>
          <a:stretch>
            <a:fillRect/>
          </a:stretch>
        </p:blipFill>
        <p:spPr>
          <a:xfrm>
            <a:off x="191578" y="3468412"/>
            <a:ext cx="205486" cy="211859"/>
          </a:xfrm>
          <a:prstGeom prst="rect">
            <a:avLst/>
          </a:prstGeom>
        </p:spPr>
      </p:pic>
      <p:pic>
        <p:nvPicPr>
          <p:cNvPr id="9" name="Picture 8">
            <a:extLst>
              <a:ext uri="{FF2B5EF4-FFF2-40B4-BE49-F238E27FC236}">
                <a16:creationId xmlns:a16="http://schemas.microsoft.com/office/drawing/2014/main" id="{98ED5AC1-46E8-193F-E34B-07755877B463}"/>
              </a:ext>
            </a:extLst>
          </p:cNvPr>
          <p:cNvPicPr>
            <a:picLocks noChangeAspect="1"/>
          </p:cNvPicPr>
          <p:nvPr/>
        </p:nvPicPr>
        <p:blipFill>
          <a:blip r:embed="rId5"/>
          <a:stretch>
            <a:fillRect/>
          </a:stretch>
        </p:blipFill>
        <p:spPr>
          <a:xfrm>
            <a:off x="191578" y="4142107"/>
            <a:ext cx="205486" cy="211859"/>
          </a:xfrm>
          <a:prstGeom prst="rect">
            <a:avLst/>
          </a:prstGeom>
        </p:spPr>
      </p:pic>
      <p:pic>
        <p:nvPicPr>
          <p:cNvPr id="12" name="Picture 11">
            <a:extLst>
              <a:ext uri="{FF2B5EF4-FFF2-40B4-BE49-F238E27FC236}">
                <a16:creationId xmlns:a16="http://schemas.microsoft.com/office/drawing/2014/main" id="{94863E2C-0CD4-BFA7-9131-2A8F57098D62}"/>
              </a:ext>
            </a:extLst>
          </p:cNvPr>
          <p:cNvPicPr>
            <a:picLocks noChangeAspect="1"/>
          </p:cNvPicPr>
          <p:nvPr/>
        </p:nvPicPr>
        <p:blipFill>
          <a:blip r:embed="rId6"/>
          <a:stretch>
            <a:fillRect/>
          </a:stretch>
        </p:blipFill>
        <p:spPr>
          <a:xfrm>
            <a:off x="191578" y="4991282"/>
            <a:ext cx="203675" cy="190318"/>
          </a:xfrm>
          <a:prstGeom prst="rect">
            <a:avLst/>
          </a:prstGeom>
        </p:spPr>
      </p:pic>
      <p:pic>
        <p:nvPicPr>
          <p:cNvPr id="13" name="Picture 12">
            <a:extLst>
              <a:ext uri="{FF2B5EF4-FFF2-40B4-BE49-F238E27FC236}">
                <a16:creationId xmlns:a16="http://schemas.microsoft.com/office/drawing/2014/main" id="{854E26B8-B2DE-72FA-00A8-3B381B7848F5}"/>
              </a:ext>
            </a:extLst>
          </p:cNvPr>
          <p:cNvPicPr>
            <a:picLocks noChangeAspect="1"/>
          </p:cNvPicPr>
          <p:nvPr/>
        </p:nvPicPr>
        <p:blipFill>
          <a:blip r:embed="rId6"/>
          <a:stretch>
            <a:fillRect/>
          </a:stretch>
        </p:blipFill>
        <p:spPr>
          <a:xfrm>
            <a:off x="191578" y="5410200"/>
            <a:ext cx="203675" cy="190318"/>
          </a:xfrm>
          <a:prstGeom prst="rect">
            <a:avLst/>
          </a:prstGeom>
        </p:spPr>
      </p:pic>
      <p:pic>
        <p:nvPicPr>
          <p:cNvPr id="15" name="Picture 14">
            <a:extLst>
              <a:ext uri="{FF2B5EF4-FFF2-40B4-BE49-F238E27FC236}">
                <a16:creationId xmlns:a16="http://schemas.microsoft.com/office/drawing/2014/main" id="{C12BF14B-DD94-F2F3-534D-A86385FD9028}"/>
              </a:ext>
            </a:extLst>
          </p:cNvPr>
          <p:cNvPicPr>
            <a:picLocks noChangeAspect="1"/>
          </p:cNvPicPr>
          <p:nvPr/>
        </p:nvPicPr>
        <p:blipFill>
          <a:blip r:embed="rId7"/>
          <a:stretch>
            <a:fillRect/>
          </a:stretch>
        </p:blipFill>
        <p:spPr>
          <a:xfrm>
            <a:off x="193756" y="5867400"/>
            <a:ext cx="187244" cy="172348"/>
          </a:xfrm>
          <a:prstGeom prst="rect">
            <a:avLst/>
          </a:prstGeom>
        </p:spPr>
      </p:pic>
      <p:pic>
        <p:nvPicPr>
          <p:cNvPr id="5" name="Picture 4">
            <a:extLst>
              <a:ext uri="{FF2B5EF4-FFF2-40B4-BE49-F238E27FC236}">
                <a16:creationId xmlns:a16="http://schemas.microsoft.com/office/drawing/2014/main" id="{F9F54D4C-747E-2996-45F6-CDB07E3413D4}"/>
              </a:ext>
            </a:extLst>
          </p:cNvPr>
          <p:cNvPicPr>
            <a:picLocks noChangeAspect="1"/>
          </p:cNvPicPr>
          <p:nvPr/>
        </p:nvPicPr>
        <p:blipFill>
          <a:blip r:embed="rId6"/>
          <a:stretch>
            <a:fillRect/>
          </a:stretch>
        </p:blipFill>
        <p:spPr>
          <a:xfrm>
            <a:off x="196495" y="6248400"/>
            <a:ext cx="203675" cy="190318"/>
          </a:xfrm>
          <a:prstGeom prst="rect">
            <a:avLst/>
          </a:prstGeom>
        </p:spPr>
      </p:pic>
      <p:pic>
        <p:nvPicPr>
          <p:cNvPr id="3" name="Picture 2">
            <a:extLst>
              <a:ext uri="{FF2B5EF4-FFF2-40B4-BE49-F238E27FC236}">
                <a16:creationId xmlns:a16="http://schemas.microsoft.com/office/drawing/2014/main" id="{C0505EA1-0F87-06D4-D600-A063BFD4DAEB}"/>
              </a:ext>
            </a:extLst>
          </p:cNvPr>
          <p:cNvPicPr>
            <a:picLocks noChangeAspect="1"/>
          </p:cNvPicPr>
          <p:nvPr/>
        </p:nvPicPr>
        <p:blipFill>
          <a:blip r:embed="rId6"/>
          <a:stretch>
            <a:fillRect/>
          </a:stretch>
        </p:blipFill>
        <p:spPr>
          <a:xfrm>
            <a:off x="152400" y="1752600"/>
            <a:ext cx="203675" cy="190318"/>
          </a:xfrm>
          <a:prstGeom prst="rect">
            <a:avLst/>
          </a:prstGeom>
        </p:spPr>
      </p:pic>
      <p:pic>
        <p:nvPicPr>
          <p:cNvPr id="19" name="Picture 18">
            <a:extLst>
              <a:ext uri="{FF2B5EF4-FFF2-40B4-BE49-F238E27FC236}">
                <a16:creationId xmlns:a16="http://schemas.microsoft.com/office/drawing/2014/main" id="{F104B48D-1E60-9E33-C2F6-CDEDFBF27F02}"/>
              </a:ext>
            </a:extLst>
          </p:cNvPr>
          <p:cNvPicPr>
            <a:picLocks noChangeAspect="1"/>
          </p:cNvPicPr>
          <p:nvPr/>
        </p:nvPicPr>
        <p:blipFill>
          <a:blip r:embed="rId5"/>
          <a:stretch>
            <a:fillRect/>
          </a:stretch>
        </p:blipFill>
        <p:spPr>
          <a:xfrm>
            <a:off x="1542242" y="5867400"/>
            <a:ext cx="187244" cy="228600"/>
          </a:xfrm>
          <a:prstGeom prst="rect">
            <a:avLst/>
          </a:prstGeom>
        </p:spPr>
      </p:pic>
    </p:spTree>
    <p:extLst>
      <p:ext uri="{BB962C8B-B14F-4D97-AF65-F5344CB8AC3E}">
        <p14:creationId xmlns:p14="http://schemas.microsoft.com/office/powerpoint/2010/main" val="204944666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0673E1FF-F60D-B21C-5019-1D87A07CFEC9}"/>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53" imgH="353" progId="TCLayout.ActiveDocument.1">
                  <p:embed/>
                </p:oleObj>
              </mc:Choice>
              <mc:Fallback>
                <p:oleObj name="think-cell Slide" r:id="rId3" imgW="353" imgH="353" progId="TCLayout.ActiveDocument.1">
                  <p:embed/>
                  <p:pic>
                    <p:nvPicPr>
                      <p:cNvPr id="9" name="think-cell data - do not delete" hidden="1">
                        <a:extLst>
                          <a:ext uri="{FF2B5EF4-FFF2-40B4-BE49-F238E27FC236}">
                            <a16:creationId xmlns:a16="http://schemas.microsoft.com/office/drawing/2014/main" id="{0673E1FF-F60D-B21C-5019-1D87A07CFEC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34" name="Rectangle: Rounded Corners 33">
            <a:extLst>
              <a:ext uri="{FF2B5EF4-FFF2-40B4-BE49-F238E27FC236}">
                <a16:creationId xmlns:a16="http://schemas.microsoft.com/office/drawing/2014/main" id="{F804F7F6-B95C-005E-595E-292F82FF2E0A}"/>
              </a:ext>
            </a:extLst>
          </p:cNvPr>
          <p:cNvSpPr/>
          <p:nvPr/>
        </p:nvSpPr>
        <p:spPr bwMode="auto">
          <a:xfrm>
            <a:off x="142875" y="1371600"/>
            <a:ext cx="8848725" cy="5152768"/>
          </a:xfrm>
          <a:prstGeom prst="roundRect">
            <a:avLst/>
          </a:prstGeom>
          <a:solidFill>
            <a:schemeClr val="bg2"/>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t" anchorCtr="0" compatLnSpc="1">
            <a:prstTxWarp prst="textNoShape">
              <a:avLst/>
            </a:prstTxWarp>
          </a:bodyPr>
          <a:lstStyle/>
          <a:p>
            <a:pPr marL="182563" marR="0" indent="-182563" algn="l" defTabSz="914400" rtl="0" eaLnBrk="1" fontAlgn="base" latinLnBrk="0" hangingPunct="1">
              <a:lnSpc>
                <a:spcPct val="110000"/>
              </a:lnSpc>
              <a:spcBef>
                <a:spcPct val="0"/>
              </a:spcBef>
              <a:spcAft>
                <a:spcPct val="0"/>
              </a:spcAft>
              <a:buClrTx/>
              <a:buSzTx/>
              <a:buFont typeface="LindeDaxPowerPoint" panose="020B0500000000020000" pitchFamily="34" charset="0"/>
              <a:buChar char="–"/>
              <a:tabLst/>
            </a:pPr>
            <a:endParaRPr kumimoji="0" lang="de-DE" sz="1600" b="0" i="0" u="none" strike="noStrike" cap="none" normalizeH="0" baseline="0" err="1">
              <a:ln>
                <a:noFill/>
              </a:ln>
              <a:solidFill>
                <a:schemeClr val="tx1"/>
              </a:solidFill>
              <a:effectLst/>
              <a:latin typeface="LindeDaxPowerPoint" pitchFamily="34" charset="0"/>
            </a:endParaRPr>
          </a:p>
        </p:txBody>
      </p:sp>
      <p:sp>
        <p:nvSpPr>
          <p:cNvPr id="2" name="Title 1">
            <a:extLst>
              <a:ext uri="{FF2B5EF4-FFF2-40B4-BE49-F238E27FC236}">
                <a16:creationId xmlns:a16="http://schemas.microsoft.com/office/drawing/2014/main" id="{DBD427E0-C6D3-90C2-423E-8948486AE4FF}"/>
              </a:ext>
            </a:extLst>
          </p:cNvPr>
          <p:cNvSpPr>
            <a:spLocks noGrp="1"/>
          </p:cNvSpPr>
          <p:nvPr>
            <p:ph type="title"/>
          </p:nvPr>
        </p:nvSpPr>
        <p:spPr/>
        <p:txBody>
          <a:bodyPr vert="horz"/>
          <a:lstStyle/>
          <a:p>
            <a:r>
              <a:rPr lang="en-US" sz="2000"/>
              <a:t>Cut Over Weekend</a:t>
            </a:r>
            <a:br>
              <a:rPr lang="en-US"/>
            </a:br>
            <a:r>
              <a:rPr lang="en-US" sz="1600">
                <a:solidFill>
                  <a:schemeClr val="tx2"/>
                </a:solidFill>
              </a:rPr>
              <a:t>Resource Planning</a:t>
            </a:r>
            <a:endParaRPr lang="en-US">
              <a:solidFill>
                <a:schemeClr val="tx2"/>
              </a:solidFill>
            </a:endParaRPr>
          </a:p>
        </p:txBody>
      </p:sp>
      <p:sp>
        <p:nvSpPr>
          <p:cNvPr id="3" name="Date Placeholder 2">
            <a:extLst>
              <a:ext uri="{FF2B5EF4-FFF2-40B4-BE49-F238E27FC236}">
                <a16:creationId xmlns:a16="http://schemas.microsoft.com/office/drawing/2014/main" id="{5C7826A3-8559-802A-BDCD-D41C621862E9}"/>
              </a:ext>
            </a:extLst>
          </p:cNvPr>
          <p:cNvSpPr>
            <a:spLocks noGrp="1"/>
          </p:cNvSpPr>
          <p:nvPr>
            <p:ph type="dt" sz="half" idx="10"/>
          </p:nvPr>
        </p:nvSpPr>
        <p:spPr/>
        <p:txBody>
          <a:bodyPr/>
          <a:lstStyle/>
          <a:p>
            <a:pPr>
              <a:lnSpc>
                <a:spcPct val="100000"/>
              </a:lnSpc>
            </a:pPr>
            <a:fld id="{156EEAEA-A3B3-4068-AC4D-BAAE5D92BF24}" type="datetime1">
              <a:rPr lang="en-US" noProof="0" smtClean="0"/>
              <a:t>3/11/2025</a:t>
            </a:fld>
            <a:endParaRPr lang="en-GB" noProof="0"/>
          </a:p>
        </p:txBody>
      </p:sp>
      <p:sp>
        <p:nvSpPr>
          <p:cNvPr id="5" name="Rectangle: Rounded Corners 4">
            <a:extLst>
              <a:ext uri="{FF2B5EF4-FFF2-40B4-BE49-F238E27FC236}">
                <a16:creationId xmlns:a16="http://schemas.microsoft.com/office/drawing/2014/main" id="{01691F24-744F-532E-8FA2-926BE38FCB4B}"/>
              </a:ext>
            </a:extLst>
          </p:cNvPr>
          <p:cNvSpPr/>
          <p:nvPr/>
        </p:nvSpPr>
        <p:spPr bwMode="auto">
          <a:xfrm>
            <a:off x="381000" y="1512801"/>
            <a:ext cx="4145268" cy="1877131"/>
          </a:xfrm>
          <a:prstGeom prst="roundRect">
            <a:avLst/>
          </a:prstGeom>
          <a:solidFill>
            <a:schemeClr val="bg1"/>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ctr" anchorCtr="0" compatLnSpc="1">
            <a:prstTxWarp prst="textNoShape">
              <a:avLst/>
            </a:prstTxWarp>
          </a:bodyPr>
          <a:lstStyle/>
          <a:p>
            <a:pPr marR="0" algn="ctr" defTabSz="914400" rtl="0" eaLnBrk="1" fontAlgn="base" latinLnBrk="0" hangingPunct="1">
              <a:lnSpc>
                <a:spcPct val="110000"/>
              </a:lnSpc>
              <a:spcBef>
                <a:spcPct val="0"/>
              </a:spcBef>
              <a:spcAft>
                <a:spcPct val="0"/>
              </a:spcAft>
              <a:buClrTx/>
              <a:buSzTx/>
              <a:tabLst/>
            </a:pPr>
            <a:r>
              <a:rPr kumimoji="0" lang="de-DE" sz="1050" b="1" i="0" u="sng" strike="noStrike" cap="none" normalizeH="0" baseline="0">
                <a:ln>
                  <a:noFill/>
                </a:ln>
                <a:solidFill>
                  <a:schemeClr val="tx1"/>
                </a:solidFill>
                <a:effectLst/>
              </a:rPr>
              <a:t>Hampton (USA)</a:t>
            </a:r>
          </a:p>
          <a:p>
            <a:pPr marL="182563" marR="0" indent="-182563" algn="l" defTabSz="914400" rtl="0" eaLnBrk="1" fontAlgn="base" latinLnBrk="0" hangingPunct="1">
              <a:lnSpc>
                <a:spcPct val="110000"/>
              </a:lnSpc>
              <a:spcBef>
                <a:spcPct val="0"/>
              </a:spcBef>
              <a:spcAft>
                <a:spcPct val="0"/>
              </a:spcAft>
              <a:buClrTx/>
              <a:buSzTx/>
              <a:buFont typeface="LindeDaxPowerPoint" panose="020B0500000000020000" pitchFamily="34" charset="0"/>
              <a:buChar char="–"/>
              <a:tabLst/>
            </a:pPr>
            <a:r>
              <a:rPr lang="de-DE" sz="900"/>
              <a:t>Region IT:</a:t>
            </a:r>
          </a:p>
          <a:p>
            <a:pPr marL="639763" lvl="1" indent="-182563">
              <a:buFont typeface="LindeDaxPowerPoint" panose="020B0500000000020000" pitchFamily="34" charset="0"/>
              <a:buChar char="–"/>
            </a:pPr>
            <a:r>
              <a:rPr lang="de-DE" sz="900"/>
              <a:t>..</a:t>
            </a:r>
          </a:p>
          <a:p>
            <a:r>
              <a:rPr lang="de-DE" sz="900"/>
              <a:t>-       .</a:t>
            </a:r>
          </a:p>
          <a:p>
            <a:pPr marL="182563" marR="0" indent="-182563" algn="l" defTabSz="914400" rtl="0" eaLnBrk="1" fontAlgn="base" latinLnBrk="0" hangingPunct="1">
              <a:lnSpc>
                <a:spcPct val="110000"/>
              </a:lnSpc>
              <a:spcBef>
                <a:spcPct val="0"/>
              </a:spcBef>
              <a:spcAft>
                <a:spcPct val="0"/>
              </a:spcAft>
              <a:buClrTx/>
              <a:buSzTx/>
              <a:buFont typeface="LindeDaxPowerPoint" panose="020B0500000000020000" pitchFamily="34" charset="0"/>
              <a:buChar char="–"/>
              <a:tabLst/>
            </a:pPr>
            <a:r>
              <a:rPr kumimoji="0" lang="de-DE" sz="900" b="0" i="0" u="none" strike="noStrike" cap="none" normalizeH="0" baseline="0">
                <a:ln>
                  <a:noFill/>
                </a:ln>
                <a:solidFill>
                  <a:schemeClr val="tx1"/>
                </a:solidFill>
                <a:effectLst/>
              </a:rPr>
              <a:t>Corporate IT:</a:t>
            </a:r>
          </a:p>
          <a:p>
            <a:pPr marL="639763" lvl="1" indent="-182563">
              <a:buFont typeface="LindeDaxPowerPoint" panose="020B0500000000020000" pitchFamily="34" charset="0"/>
              <a:buChar char="–"/>
            </a:pPr>
            <a:r>
              <a:rPr lang="de-DE" sz="900"/>
              <a:t>Management (tbd</a:t>
            </a:r>
            <a:r>
              <a:rPr lang="fi-FI" sz="900"/>
              <a:t>)</a:t>
            </a:r>
          </a:p>
          <a:p>
            <a:pPr marL="639763" lvl="1" indent="-182563">
              <a:buFont typeface="LindeDaxPowerPoint" panose="020B0500000000020000" pitchFamily="34" charset="0"/>
              <a:buChar char="–"/>
            </a:pPr>
            <a:r>
              <a:rPr lang="de-DE" sz="900"/>
              <a:t>Cut Over Management (tbd)</a:t>
            </a:r>
          </a:p>
          <a:p>
            <a:pPr marL="639763" lvl="1" indent="-182563">
              <a:buFont typeface="LindeDaxPowerPoint" panose="020B0500000000020000" pitchFamily="34" charset="0"/>
              <a:buChar char="–"/>
            </a:pPr>
            <a:r>
              <a:rPr lang="de-DE" sz="900"/>
              <a:t>SAP Development (tbd)</a:t>
            </a:r>
            <a:endParaRPr lang="fi-FI" sz="900"/>
          </a:p>
          <a:p>
            <a:pPr marL="639763" lvl="1" indent="-182563">
              <a:buFont typeface="LindeDaxPowerPoint" panose="020B0500000000020000" pitchFamily="34" charset="0"/>
              <a:buChar char="–"/>
            </a:pPr>
            <a:r>
              <a:rPr lang="de-DE" sz="900"/>
              <a:t>SAP Authorization (tbd)</a:t>
            </a:r>
          </a:p>
          <a:p>
            <a:pPr marL="639763" lvl="1" indent="-182563">
              <a:buFont typeface="LindeDaxPowerPoint" panose="020B0500000000020000" pitchFamily="34" charset="0"/>
              <a:buChar char="–"/>
            </a:pPr>
            <a:r>
              <a:rPr lang="de-DE" sz="900"/>
              <a:t>SAP Integration (tbd)</a:t>
            </a:r>
          </a:p>
          <a:p>
            <a:pPr marL="639763" lvl="1" indent="-182563">
              <a:buFont typeface="LindeDaxPowerPoint" panose="020B0500000000020000" pitchFamily="34" charset="0"/>
              <a:buChar char="–"/>
            </a:pPr>
            <a:r>
              <a:rPr lang="de-DE" sz="900"/>
              <a:t>SAP Functionals (tbd)</a:t>
            </a:r>
          </a:p>
          <a:p>
            <a:pPr marL="182563" indent="-182563">
              <a:buFont typeface="LindeDaxPowerPoint" panose="020B0500000000020000" pitchFamily="34" charset="0"/>
              <a:buChar char="–"/>
            </a:pPr>
            <a:r>
              <a:rPr kumimoji="0" lang="de-DE" sz="900" b="0" i="0" u="none" strike="noStrike" cap="none" normalizeH="0" baseline="0">
                <a:ln>
                  <a:noFill/>
                </a:ln>
                <a:solidFill>
                  <a:schemeClr val="tx1"/>
                </a:solidFill>
                <a:effectLst/>
              </a:rPr>
              <a:t>Business:</a:t>
            </a:r>
          </a:p>
          <a:p>
            <a:pPr marL="639763" lvl="1" indent="-182563">
              <a:buFont typeface="LindeDaxPowerPoint" panose="020B0500000000020000" pitchFamily="34" charset="0"/>
              <a:buChar char="–"/>
            </a:pPr>
            <a:r>
              <a:rPr lang="de-DE" sz="900"/>
              <a:t>..</a:t>
            </a:r>
            <a:endParaRPr lang="en-US" sz="900"/>
          </a:p>
        </p:txBody>
      </p:sp>
      <p:sp>
        <p:nvSpPr>
          <p:cNvPr id="12" name="Rectangle: Rounded Corners 11">
            <a:extLst>
              <a:ext uri="{FF2B5EF4-FFF2-40B4-BE49-F238E27FC236}">
                <a16:creationId xmlns:a16="http://schemas.microsoft.com/office/drawing/2014/main" id="{3856E1D3-B13A-1035-10DD-64DAECAAB026}"/>
              </a:ext>
            </a:extLst>
          </p:cNvPr>
          <p:cNvSpPr/>
          <p:nvPr/>
        </p:nvSpPr>
        <p:spPr bwMode="auto">
          <a:xfrm>
            <a:off x="4834980" y="1584729"/>
            <a:ext cx="3733800" cy="1261060"/>
          </a:xfrm>
          <a:prstGeom prst="roundRect">
            <a:avLst/>
          </a:prstGeom>
          <a:solidFill>
            <a:schemeClr val="bg1"/>
          </a:solidFill>
          <a:ln w="63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82800" rIns="90000" bIns="82800" numCol="1" rtlCol="0" anchor="ctr" anchorCtr="0" compatLnSpc="1">
            <a:prstTxWarp prst="textNoShape">
              <a:avLst/>
            </a:prstTxWarp>
          </a:bodyPr>
          <a:lstStyle/>
          <a:p>
            <a:pPr marR="0" algn="ctr" defTabSz="914400" rtl="0" eaLnBrk="1" fontAlgn="base" latinLnBrk="0" hangingPunct="1">
              <a:lnSpc>
                <a:spcPct val="110000"/>
              </a:lnSpc>
              <a:spcBef>
                <a:spcPct val="0"/>
              </a:spcBef>
              <a:spcAft>
                <a:spcPct val="0"/>
              </a:spcAft>
              <a:buClrTx/>
              <a:buSzTx/>
              <a:tabLst/>
            </a:pPr>
            <a:r>
              <a:rPr lang="de-DE" sz="1050" b="1" u="sng"/>
              <a:t>Kolkata (India)</a:t>
            </a:r>
          </a:p>
          <a:p>
            <a:pPr marL="182563" marR="0" indent="-182563" algn="l" defTabSz="914400" rtl="0" eaLnBrk="1" fontAlgn="base" latinLnBrk="0" hangingPunct="1">
              <a:lnSpc>
                <a:spcPct val="110000"/>
              </a:lnSpc>
              <a:spcBef>
                <a:spcPct val="0"/>
              </a:spcBef>
              <a:spcAft>
                <a:spcPct val="0"/>
              </a:spcAft>
              <a:buClrTx/>
              <a:buSzTx/>
              <a:buFont typeface="LindeDaxPowerPoint" panose="020B0500000000020000" pitchFamily="34" charset="0"/>
              <a:buChar char="–"/>
              <a:tabLst/>
            </a:pPr>
            <a:r>
              <a:rPr kumimoji="0" lang="de-DE" sz="900" b="0" i="0" u="none" strike="noStrike" cap="none" normalizeH="0" baseline="0">
                <a:ln>
                  <a:noFill/>
                </a:ln>
                <a:solidFill>
                  <a:schemeClr val="tx1"/>
                </a:solidFill>
                <a:effectLst/>
              </a:rPr>
              <a:t>Corporate IT</a:t>
            </a:r>
          </a:p>
          <a:p>
            <a:pPr marL="639763" lvl="1" indent="-182563">
              <a:buFont typeface="LindeDaxPowerPoint" panose="020B0500000000020000" pitchFamily="34" charset="0"/>
              <a:buChar char="–"/>
            </a:pPr>
            <a:r>
              <a:rPr lang="de-DE" sz="900"/>
              <a:t>Cut Over (tbd)</a:t>
            </a:r>
          </a:p>
          <a:p>
            <a:pPr marL="639763" lvl="1" indent="-182563">
              <a:buFont typeface="LindeDaxPowerPoint" panose="020B0500000000020000" pitchFamily="34" charset="0"/>
              <a:buChar char="–"/>
            </a:pPr>
            <a:r>
              <a:rPr lang="de-DE" sz="900"/>
              <a:t>SAP Authorization Team (</a:t>
            </a:r>
            <a:r>
              <a:rPr lang="sv-SE" sz="900"/>
              <a:t>tbd</a:t>
            </a:r>
            <a:r>
              <a:rPr lang="de-DE" sz="900"/>
              <a:t>) </a:t>
            </a:r>
          </a:p>
          <a:p>
            <a:pPr marL="639763" lvl="1" indent="-182563">
              <a:buFont typeface="LindeDaxPowerPoint" panose="020B0500000000020000" pitchFamily="34" charset="0"/>
              <a:buChar char="–"/>
            </a:pPr>
            <a:r>
              <a:rPr lang="de-DE" sz="900"/>
              <a:t>SAP Basis (tbd)</a:t>
            </a:r>
          </a:p>
          <a:p>
            <a:pPr marL="639763" lvl="1" indent="-182563">
              <a:buFont typeface="LindeDaxPowerPoint" panose="020B0500000000020000" pitchFamily="34" charset="0"/>
              <a:buChar char="–"/>
            </a:pPr>
            <a:r>
              <a:rPr lang="de-DE" sz="900"/>
              <a:t>Service (</a:t>
            </a:r>
            <a:r>
              <a:rPr lang="en-US" sz="900" err="1"/>
              <a:t>tbd</a:t>
            </a:r>
            <a:r>
              <a:rPr lang="de-DE" sz="900"/>
              <a:t>)</a:t>
            </a:r>
          </a:p>
          <a:p>
            <a:pPr marL="182563" indent="-182563">
              <a:buFont typeface="LindeDaxPowerPoint" panose="020B0500000000020000" pitchFamily="34" charset="0"/>
              <a:buChar char="–"/>
            </a:pPr>
            <a:r>
              <a:rPr kumimoji="0" lang="de-DE" sz="900" b="0" i="0" u="none" strike="noStrike" cap="none" normalizeH="0" baseline="0">
                <a:ln>
                  <a:noFill/>
                </a:ln>
                <a:solidFill>
                  <a:schemeClr val="tx1"/>
                </a:solidFill>
                <a:effectLst/>
              </a:rPr>
              <a:t>Provider: n/a</a:t>
            </a:r>
            <a:endParaRPr lang="de-DE" sz="900"/>
          </a:p>
        </p:txBody>
      </p:sp>
      <p:sp>
        <p:nvSpPr>
          <p:cNvPr id="13" name="Rectangle: Rounded Corners 12">
            <a:extLst>
              <a:ext uri="{FF2B5EF4-FFF2-40B4-BE49-F238E27FC236}">
                <a16:creationId xmlns:a16="http://schemas.microsoft.com/office/drawing/2014/main" id="{57A4A787-9F81-3EE9-E62B-CE0A0AB89FD3}"/>
              </a:ext>
            </a:extLst>
          </p:cNvPr>
          <p:cNvSpPr/>
          <p:nvPr/>
        </p:nvSpPr>
        <p:spPr bwMode="auto">
          <a:xfrm>
            <a:off x="4876800" y="3366435"/>
            <a:ext cx="3733800" cy="1993725"/>
          </a:xfrm>
          <a:prstGeom prst="roundRect">
            <a:avLst/>
          </a:prstGeom>
          <a:solidFill>
            <a:schemeClr val="bg1"/>
          </a:solidFill>
          <a:ln w="63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82800" rIns="90000" bIns="82800" numCol="1" rtlCol="0" anchor="ctr" anchorCtr="0" compatLnSpc="1">
            <a:prstTxWarp prst="textNoShape">
              <a:avLst/>
            </a:prstTxWarp>
          </a:bodyPr>
          <a:lstStyle/>
          <a:p>
            <a:pPr marR="0" algn="ctr" defTabSz="914400" rtl="0" eaLnBrk="1" fontAlgn="base" latinLnBrk="0" hangingPunct="1">
              <a:lnSpc>
                <a:spcPct val="110000"/>
              </a:lnSpc>
              <a:spcBef>
                <a:spcPct val="0"/>
              </a:spcBef>
              <a:spcAft>
                <a:spcPct val="0"/>
              </a:spcAft>
              <a:buClrTx/>
              <a:buSzTx/>
              <a:tabLst/>
            </a:pPr>
            <a:r>
              <a:rPr lang="de-DE" sz="1050" b="1" u="sng"/>
              <a:t>Munich (Germany)</a:t>
            </a:r>
          </a:p>
          <a:p>
            <a:pPr marL="182563" marR="0" indent="-182563" algn="l" defTabSz="914400" rtl="0" eaLnBrk="1" fontAlgn="base" latinLnBrk="0" hangingPunct="1">
              <a:lnSpc>
                <a:spcPct val="110000"/>
              </a:lnSpc>
              <a:spcBef>
                <a:spcPct val="0"/>
              </a:spcBef>
              <a:spcAft>
                <a:spcPct val="0"/>
              </a:spcAft>
              <a:buClrTx/>
              <a:buSzTx/>
              <a:buFont typeface="LindeDaxPowerPoint" panose="020B0500000000020000" pitchFamily="34" charset="0"/>
              <a:buChar char="–"/>
              <a:tabLst/>
            </a:pPr>
            <a:r>
              <a:rPr kumimoji="0" lang="de-DE" sz="900" b="0" i="0" u="none" strike="noStrike" cap="none" normalizeH="0" baseline="0">
                <a:ln>
                  <a:noFill/>
                </a:ln>
                <a:solidFill>
                  <a:schemeClr val="tx1"/>
                </a:solidFill>
                <a:effectLst/>
              </a:rPr>
              <a:t>Corporate IT</a:t>
            </a:r>
          </a:p>
          <a:p>
            <a:pPr marL="639763" lvl="1" indent="-182563">
              <a:buFont typeface="LindeDaxPowerPoint" panose="020B0500000000020000" pitchFamily="34" charset="0"/>
              <a:buChar char="–"/>
            </a:pPr>
            <a:r>
              <a:rPr lang="de-DE" sz="900"/>
              <a:t>Management (tbd)</a:t>
            </a:r>
          </a:p>
          <a:p>
            <a:pPr marL="639763" lvl="1" indent="-182563">
              <a:buFont typeface="LindeDaxPowerPoint" panose="020B0500000000020000" pitchFamily="34" charset="0"/>
              <a:buChar char="–"/>
            </a:pPr>
            <a:r>
              <a:rPr lang="de-DE" sz="900"/>
              <a:t>Project &amp; Quality Management (tbd)</a:t>
            </a:r>
          </a:p>
          <a:p>
            <a:pPr marL="639763" lvl="1" indent="-182563">
              <a:buFont typeface="LindeDaxPowerPoint" panose="020B0500000000020000" pitchFamily="34" charset="0"/>
              <a:buChar char="–"/>
            </a:pPr>
            <a:r>
              <a:rPr lang="de-DE" sz="900"/>
              <a:t>Cut Over (tbd)</a:t>
            </a:r>
          </a:p>
          <a:p>
            <a:pPr marL="639763" lvl="1" indent="-182563">
              <a:buFont typeface="LindeDaxPowerPoint" panose="020B0500000000020000" pitchFamily="34" charset="0"/>
              <a:buChar char="–"/>
            </a:pPr>
            <a:r>
              <a:rPr lang="de-DE" sz="900"/>
              <a:t>SDT Team (tbd)</a:t>
            </a:r>
          </a:p>
          <a:p>
            <a:pPr marL="639763" lvl="1" indent="-182563">
              <a:buFont typeface="LindeDaxPowerPoint" panose="020B0500000000020000" pitchFamily="34" charset="0"/>
              <a:buChar char="–"/>
            </a:pPr>
            <a:r>
              <a:rPr lang="de-DE" sz="900"/>
              <a:t>SAP Functionals (tbd)</a:t>
            </a:r>
          </a:p>
          <a:p>
            <a:pPr marL="639763" lvl="1" indent="-182563">
              <a:buFont typeface="LindeDaxPowerPoint" panose="020B0500000000020000" pitchFamily="34" charset="0"/>
              <a:buChar char="–"/>
            </a:pPr>
            <a:r>
              <a:rPr lang="de-DE" sz="900"/>
              <a:t>Satellites (tbd)</a:t>
            </a:r>
          </a:p>
          <a:p>
            <a:pPr marL="639763" lvl="1" indent="-182563">
              <a:buFont typeface="LindeDaxPowerPoint" panose="020B0500000000020000" pitchFamily="34" charset="0"/>
              <a:buChar char="–"/>
            </a:pPr>
            <a:r>
              <a:rPr lang="de-DE" sz="900"/>
              <a:t>SAP Basis (tbd)</a:t>
            </a:r>
          </a:p>
          <a:p>
            <a:pPr marL="182563" indent="-182563">
              <a:buFont typeface="LindeDaxPowerPoint" panose="020B0500000000020000" pitchFamily="34" charset="0"/>
              <a:buChar char="–"/>
            </a:pPr>
            <a:r>
              <a:rPr kumimoji="0" lang="de-DE" sz="900" b="0" i="0" u="none" strike="noStrike" cap="none" normalizeH="0" baseline="0">
                <a:ln>
                  <a:noFill/>
                </a:ln>
                <a:solidFill>
                  <a:schemeClr val="tx1"/>
                </a:solidFill>
                <a:effectLst/>
              </a:rPr>
              <a:t>Provider:</a:t>
            </a:r>
          </a:p>
          <a:p>
            <a:pPr marL="639763" lvl="1" indent="-182563">
              <a:buFont typeface="LindeDaxPowerPoint" panose="020B0500000000020000" pitchFamily="34" charset="0"/>
              <a:buChar char="–"/>
            </a:pPr>
            <a:r>
              <a:rPr lang="de-DE" sz="900"/>
              <a:t>SNP Experts (Frank Rosenhaeger)</a:t>
            </a:r>
          </a:p>
          <a:p>
            <a:pPr marL="639763" lvl="1" indent="-182563">
              <a:buFont typeface="LindeDaxPowerPoint" panose="020B0500000000020000" pitchFamily="34" charset="0"/>
              <a:buChar char="–"/>
            </a:pPr>
            <a:r>
              <a:rPr kumimoji="0" lang="de-DE" sz="900" b="0" i="0" u="none" strike="noStrike" cap="none" normalizeH="0" baseline="0">
                <a:ln>
                  <a:noFill/>
                </a:ln>
                <a:solidFill>
                  <a:schemeClr val="tx1"/>
                </a:solidFill>
                <a:effectLst/>
              </a:rPr>
              <a:t>Accenture (</a:t>
            </a:r>
            <a:r>
              <a:rPr lang="de-DE" sz="900"/>
              <a:t>Matthias Westerheide, etc.</a:t>
            </a:r>
            <a:r>
              <a:rPr kumimoji="0" lang="de-DE" sz="900" b="0" i="0" u="none" strike="noStrike" cap="none" normalizeH="0" baseline="0">
                <a:ln>
                  <a:noFill/>
                </a:ln>
                <a:solidFill>
                  <a:schemeClr val="tx1"/>
                </a:solidFill>
                <a:effectLst/>
              </a:rPr>
              <a:t>)</a:t>
            </a:r>
          </a:p>
        </p:txBody>
      </p:sp>
      <p:pic>
        <p:nvPicPr>
          <p:cNvPr id="17" name="Picture 16">
            <a:extLst>
              <a:ext uri="{FF2B5EF4-FFF2-40B4-BE49-F238E27FC236}">
                <a16:creationId xmlns:a16="http://schemas.microsoft.com/office/drawing/2014/main" id="{5EE1B5B2-9A53-B4BF-1A57-BB184004D9E4}"/>
              </a:ext>
            </a:extLst>
          </p:cNvPr>
          <p:cNvPicPr>
            <a:picLocks noChangeAspect="1"/>
          </p:cNvPicPr>
          <p:nvPr/>
        </p:nvPicPr>
        <p:blipFill>
          <a:blip r:embed="rId5"/>
          <a:stretch>
            <a:fillRect/>
          </a:stretch>
        </p:blipFill>
        <p:spPr>
          <a:xfrm>
            <a:off x="7959422" y="1722737"/>
            <a:ext cx="326071" cy="219600"/>
          </a:xfrm>
          <a:prstGeom prst="rect">
            <a:avLst/>
          </a:prstGeom>
          <a:ln>
            <a:noFill/>
          </a:ln>
          <a:effectLst>
            <a:outerShdw blurRad="190500" algn="tl" rotWithShape="0">
              <a:srgbClr val="000000">
                <a:alpha val="70000"/>
              </a:srgbClr>
            </a:outerShdw>
          </a:effectLst>
        </p:spPr>
      </p:pic>
      <p:pic>
        <p:nvPicPr>
          <p:cNvPr id="33" name="Picture 32">
            <a:extLst>
              <a:ext uri="{FF2B5EF4-FFF2-40B4-BE49-F238E27FC236}">
                <a16:creationId xmlns:a16="http://schemas.microsoft.com/office/drawing/2014/main" id="{5342527A-E296-896B-D463-59FCFD045D63}"/>
              </a:ext>
            </a:extLst>
          </p:cNvPr>
          <p:cNvPicPr>
            <a:picLocks noChangeAspect="1"/>
          </p:cNvPicPr>
          <p:nvPr/>
        </p:nvPicPr>
        <p:blipFill>
          <a:blip r:embed="rId6"/>
          <a:stretch>
            <a:fillRect/>
          </a:stretch>
        </p:blipFill>
        <p:spPr>
          <a:xfrm>
            <a:off x="7975817" y="3467094"/>
            <a:ext cx="326071" cy="219600"/>
          </a:xfrm>
          <a:prstGeom prst="rect">
            <a:avLst/>
          </a:prstGeom>
          <a:ln>
            <a:noFill/>
          </a:ln>
          <a:effectLst>
            <a:outerShdw blurRad="190500" algn="tl" rotWithShape="0">
              <a:srgbClr val="000000">
                <a:alpha val="70000"/>
              </a:srgbClr>
            </a:outerShdw>
          </a:effectLst>
        </p:spPr>
      </p:pic>
      <p:sp>
        <p:nvSpPr>
          <p:cNvPr id="4" name="Rectangle: Rounded Corners 3">
            <a:extLst>
              <a:ext uri="{FF2B5EF4-FFF2-40B4-BE49-F238E27FC236}">
                <a16:creationId xmlns:a16="http://schemas.microsoft.com/office/drawing/2014/main" id="{1E18DCC1-2B1D-FDC8-442E-DD82EB4B2D09}"/>
              </a:ext>
            </a:extLst>
          </p:cNvPr>
          <p:cNvSpPr/>
          <p:nvPr/>
        </p:nvSpPr>
        <p:spPr bwMode="auto">
          <a:xfrm>
            <a:off x="381000" y="5486400"/>
            <a:ext cx="4114798" cy="728323"/>
          </a:xfrm>
          <a:prstGeom prst="roundRect">
            <a:avLst/>
          </a:prstGeom>
          <a:solidFill>
            <a:schemeClr val="bg1"/>
          </a:solidFill>
          <a:ln w="63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82800" rIns="90000" bIns="82800" numCol="1" rtlCol="0" anchor="ctr" anchorCtr="0" compatLnSpc="1">
            <a:prstTxWarp prst="textNoShape">
              <a:avLst/>
            </a:prstTxWarp>
          </a:bodyPr>
          <a:lstStyle/>
          <a:p>
            <a:pPr marR="0" algn="ctr" defTabSz="914400" rtl="0" eaLnBrk="1" fontAlgn="base" latinLnBrk="0" hangingPunct="1">
              <a:lnSpc>
                <a:spcPct val="110000"/>
              </a:lnSpc>
              <a:spcBef>
                <a:spcPct val="0"/>
              </a:spcBef>
              <a:spcAft>
                <a:spcPct val="0"/>
              </a:spcAft>
              <a:buClrTx/>
              <a:buSzTx/>
              <a:tabLst/>
            </a:pPr>
            <a:r>
              <a:rPr lang="de-DE" sz="1050" b="1" u="sng"/>
              <a:t>Slovakia (SK)</a:t>
            </a:r>
          </a:p>
          <a:p>
            <a:pPr marL="182563" indent="-182563">
              <a:buFont typeface="LindeDaxPowerPoint" panose="020B0500000000020000" pitchFamily="34" charset="0"/>
              <a:buChar char="–"/>
            </a:pPr>
            <a:r>
              <a:rPr lang="de-DE" sz="900"/>
              <a:t>Corporate IT:  SAP Infrastructure, Basis </a:t>
            </a:r>
          </a:p>
          <a:p>
            <a:pPr marL="182563" indent="-182563">
              <a:buFont typeface="LindeDaxPowerPoint" panose="020B0500000000020000" pitchFamily="34" charset="0"/>
              <a:buChar char="–"/>
            </a:pPr>
            <a:r>
              <a:rPr lang="de-DE" sz="900"/>
              <a:t>Provider: T-Systems</a:t>
            </a:r>
          </a:p>
        </p:txBody>
      </p:sp>
      <p:pic>
        <p:nvPicPr>
          <p:cNvPr id="1028" name="Picture 4">
            <a:extLst>
              <a:ext uri="{FF2B5EF4-FFF2-40B4-BE49-F238E27FC236}">
                <a16:creationId xmlns:a16="http://schemas.microsoft.com/office/drawing/2014/main" id="{B09C3E21-9A9C-A6A9-CF43-CD4AE64DE4D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692356" y="5595101"/>
            <a:ext cx="330035" cy="219600"/>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6" name="Rectangle: Rounded Corners 5">
            <a:extLst>
              <a:ext uri="{FF2B5EF4-FFF2-40B4-BE49-F238E27FC236}">
                <a16:creationId xmlns:a16="http://schemas.microsoft.com/office/drawing/2014/main" id="{A584447B-C95E-00BB-D721-8FBEFA8F471B}"/>
              </a:ext>
            </a:extLst>
          </p:cNvPr>
          <p:cNvSpPr/>
          <p:nvPr/>
        </p:nvSpPr>
        <p:spPr bwMode="auto">
          <a:xfrm>
            <a:off x="4876799" y="5486400"/>
            <a:ext cx="3733800" cy="728323"/>
          </a:xfrm>
          <a:prstGeom prst="roundRect">
            <a:avLst/>
          </a:prstGeom>
          <a:solidFill>
            <a:schemeClr val="bg1"/>
          </a:solidFill>
          <a:ln w="63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82800" rIns="90000" bIns="82800" numCol="1" rtlCol="0" anchor="ctr" anchorCtr="0" compatLnSpc="1">
            <a:prstTxWarp prst="textNoShape">
              <a:avLst/>
            </a:prstTxWarp>
          </a:bodyPr>
          <a:lstStyle/>
          <a:p>
            <a:pPr marR="0" algn="ctr" defTabSz="914400" rtl="0" eaLnBrk="1" fontAlgn="base" latinLnBrk="0" hangingPunct="1">
              <a:lnSpc>
                <a:spcPct val="110000"/>
              </a:lnSpc>
              <a:spcBef>
                <a:spcPct val="0"/>
              </a:spcBef>
              <a:spcAft>
                <a:spcPct val="0"/>
              </a:spcAft>
              <a:buClrTx/>
              <a:buSzTx/>
              <a:tabLst/>
            </a:pPr>
            <a:r>
              <a:rPr lang="de-DE" sz="1050" b="1" u="sng"/>
              <a:t>Woking (UK)</a:t>
            </a:r>
          </a:p>
          <a:p>
            <a:pPr marL="182563" marR="0" indent="-182563" algn="l" defTabSz="914400" rtl="0" eaLnBrk="1" fontAlgn="base" latinLnBrk="0" hangingPunct="1">
              <a:lnSpc>
                <a:spcPct val="110000"/>
              </a:lnSpc>
              <a:spcBef>
                <a:spcPct val="0"/>
              </a:spcBef>
              <a:spcAft>
                <a:spcPct val="0"/>
              </a:spcAft>
              <a:buClrTx/>
              <a:buSzTx/>
              <a:buFont typeface="LindeDaxPowerPoint" panose="020B0500000000020000" pitchFamily="34" charset="0"/>
              <a:buChar char="–"/>
              <a:tabLst/>
            </a:pPr>
            <a:r>
              <a:rPr kumimoji="0" lang="de-DE" sz="900" b="0" i="0" u="none" strike="noStrike" cap="none" normalizeH="0" baseline="0">
                <a:ln>
                  <a:noFill/>
                </a:ln>
                <a:solidFill>
                  <a:schemeClr val="tx1"/>
                </a:solidFill>
                <a:effectLst/>
              </a:rPr>
              <a:t>Corporate IT:</a:t>
            </a:r>
          </a:p>
          <a:p>
            <a:pPr marL="639763" lvl="1" indent="-182563">
              <a:buFont typeface="LindeDaxPowerPoint" panose="020B0500000000020000" pitchFamily="34" charset="0"/>
              <a:buChar char="–"/>
            </a:pPr>
            <a:r>
              <a:rPr lang="de-DE" sz="900"/>
              <a:t>SAP Basis (tbd) </a:t>
            </a:r>
          </a:p>
        </p:txBody>
      </p:sp>
      <p:pic>
        <p:nvPicPr>
          <p:cNvPr id="7" name="Picture 6">
            <a:extLst>
              <a:ext uri="{FF2B5EF4-FFF2-40B4-BE49-F238E27FC236}">
                <a16:creationId xmlns:a16="http://schemas.microsoft.com/office/drawing/2014/main" id="{F87E126A-9211-D1B8-D721-ED88D410FF9A}"/>
              </a:ext>
            </a:extLst>
          </p:cNvPr>
          <p:cNvPicPr>
            <a:picLocks noChangeAspect="1"/>
          </p:cNvPicPr>
          <p:nvPr/>
        </p:nvPicPr>
        <p:blipFill>
          <a:blip r:embed="rId8"/>
          <a:stretch>
            <a:fillRect/>
          </a:stretch>
        </p:blipFill>
        <p:spPr>
          <a:xfrm>
            <a:off x="7975816" y="5595100"/>
            <a:ext cx="326072" cy="219601"/>
          </a:xfrm>
          <a:prstGeom prst="rect">
            <a:avLst/>
          </a:prstGeom>
          <a:ln>
            <a:noFill/>
          </a:ln>
          <a:effectLst>
            <a:outerShdw blurRad="190500" algn="tl" rotWithShape="0">
              <a:srgbClr val="000000">
                <a:alpha val="70000"/>
              </a:srgbClr>
            </a:outerShdw>
          </a:effectLst>
        </p:spPr>
      </p:pic>
      <p:pic>
        <p:nvPicPr>
          <p:cNvPr id="10" name="Picture 9">
            <a:extLst>
              <a:ext uri="{FF2B5EF4-FFF2-40B4-BE49-F238E27FC236}">
                <a16:creationId xmlns:a16="http://schemas.microsoft.com/office/drawing/2014/main" id="{DE0C39E0-7457-C195-17B5-9B22C0DDB7FE}"/>
              </a:ext>
            </a:extLst>
          </p:cNvPr>
          <p:cNvPicPr>
            <a:picLocks noChangeAspect="1"/>
          </p:cNvPicPr>
          <p:nvPr/>
        </p:nvPicPr>
        <p:blipFill>
          <a:blip r:embed="rId9"/>
          <a:stretch>
            <a:fillRect/>
          </a:stretch>
        </p:blipFill>
        <p:spPr>
          <a:xfrm>
            <a:off x="3835477" y="1619647"/>
            <a:ext cx="420169" cy="290886"/>
          </a:xfrm>
          <a:prstGeom prst="rect">
            <a:avLst/>
          </a:prstGeom>
        </p:spPr>
      </p:pic>
      <p:sp>
        <p:nvSpPr>
          <p:cNvPr id="11" name="Rectangle: Rounded Corners 10">
            <a:extLst>
              <a:ext uri="{FF2B5EF4-FFF2-40B4-BE49-F238E27FC236}">
                <a16:creationId xmlns:a16="http://schemas.microsoft.com/office/drawing/2014/main" id="{DD086A8B-5442-67A5-0526-34C1067477B4}"/>
              </a:ext>
            </a:extLst>
          </p:cNvPr>
          <p:cNvSpPr/>
          <p:nvPr/>
        </p:nvSpPr>
        <p:spPr bwMode="auto">
          <a:xfrm>
            <a:off x="381000" y="3563451"/>
            <a:ext cx="4145268" cy="1738429"/>
          </a:xfrm>
          <a:prstGeom prst="roundRect">
            <a:avLst/>
          </a:prstGeom>
          <a:solidFill>
            <a:schemeClr val="bg1"/>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ctr" anchorCtr="0" compatLnSpc="1">
            <a:prstTxWarp prst="textNoShape">
              <a:avLst/>
            </a:prstTxWarp>
          </a:bodyPr>
          <a:lstStyle/>
          <a:p>
            <a:pPr marR="0" algn="ctr" defTabSz="914400" rtl="0" eaLnBrk="1" fontAlgn="base" latinLnBrk="0" hangingPunct="1">
              <a:lnSpc>
                <a:spcPct val="110000"/>
              </a:lnSpc>
              <a:spcBef>
                <a:spcPct val="0"/>
              </a:spcBef>
              <a:spcAft>
                <a:spcPct val="0"/>
              </a:spcAft>
              <a:buClrTx/>
              <a:buSzTx/>
              <a:tabLst/>
            </a:pPr>
            <a:r>
              <a:rPr kumimoji="0" lang="de-DE" sz="1050" b="1" i="0" u="sng" strike="noStrike" cap="none" normalizeH="0" baseline="0">
                <a:ln>
                  <a:noFill/>
                </a:ln>
                <a:solidFill>
                  <a:schemeClr val="tx1"/>
                </a:solidFill>
                <a:effectLst/>
              </a:rPr>
              <a:t>Monterrey (Mexcio)</a:t>
            </a:r>
          </a:p>
          <a:p>
            <a:pPr marL="182563" marR="0" indent="-182563" algn="l" defTabSz="914400" rtl="0" eaLnBrk="1" fontAlgn="base" latinLnBrk="0" hangingPunct="1">
              <a:lnSpc>
                <a:spcPct val="110000"/>
              </a:lnSpc>
              <a:spcBef>
                <a:spcPct val="0"/>
              </a:spcBef>
              <a:spcAft>
                <a:spcPct val="0"/>
              </a:spcAft>
              <a:buClrTx/>
              <a:buSzTx/>
              <a:buFont typeface="LindeDaxPowerPoint" panose="020B0500000000020000" pitchFamily="34" charset="0"/>
              <a:buChar char="–"/>
              <a:tabLst/>
            </a:pPr>
            <a:r>
              <a:rPr lang="de-DE" sz="900"/>
              <a:t>Region IT:</a:t>
            </a:r>
          </a:p>
          <a:p>
            <a:pPr marL="639763" lvl="1" indent="-182563">
              <a:buFont typeface="LindeDaxPowerPoint" panose="020B0500000000020000" pitchFamily="34" charset="0"/>
              <a:buChar char="–"/>
            </a:pPr>
            <a:r>
              <a:rPr lang="de-DE" sz="900"/>
              <a:t>..</a:t>
            </a:r>
          </a:p>
          <a:p>
            <a:r>
              <a:rPr lang="de-DE" sz="900"/>
              <a:t>-       .</a:t>
            </a:r>
          </a:p>
          <a:p>
            <a:pPr marL="182563" marR="0" indent="-182563" algn="l" defTabSz="914400" rtl="0" eaLnBrk="1" fontAlgn="base" latinLnBrk="0" hangingPunct="1">
              <a:lnSpc>
                <a:spcPct val="110000"/>
              </a:lnSpc>
              <a:spcBef>
                <a:spcPct val="0"/>
              </a:spcBef>
              <a:spcAft>
                <a:spcPct val="0"/>
              </a:spcAft>
              <a:buClrTx/>
              <a:buSzTx/>
              <a:buFont typeface="LindeDaxPowerPoint" panose="020B0500000000020000" pitchFamily="34" charset="0"/>
              <a:buChar char="–"/>
              <a:tabLst/>
            </a:pPr>
            <a:r>
              <a:rPr kumimoji="0" lang="de-DE" sz="900" b="0" i="0" u="none" strike="noStrike" cap="none" normalizeH="0" baseline="0">
                <a:ln>
                  <a:noFill/>
                </a:ln>
                <a:solidFill>
                  <a:schemeClr val="tx1"/>
                </a:solidFill>
                <a:effectLst/>
              </a:rPr>
              <a:t>Corporate IT:</a:t>
            </a:r>
          </a:p>
          <a:p>
            <a:pPr marL="639763" lvl="1" indent="-182563">
              <a:buFont typeface="LindeDaxPowerPoint" panose="020B0500000000020000" pitchFamily="34" charset="0"/>
              <a:buChar char="–"/>
            </a:pPr>
            <a:r>
              <a:rPr lang="de-DE" sz="900"/>
              <a:t>Management (tbd</a:t>
            </a:r>
            <a:r>
              <a:rPr lang="fi-FI" sz="900"/>
              <a:t>)</a:t>
            </a:r>
          </a:p>
          <a:p>
            <a:pPr marL="639763" lvl="1" indent="-182563">
              <a:buFont typeface="LindeDaxPowerPoint" panose="020B0500000000020000" pitchFamily="34" charset="0"/>
              <a:buChar char="–"/>
            </a:pPr>
            <a:r>
              <a:rPr lang="de-DE" sz="900"/>
              <a:t>SAP Development (tbd)</a:t>
            </a:r>
            <a:endParaRPr lang="fi-FI" sz="900"/>
          </a:p>
          <a:p>
            <a:pPr marL="639763" lvl="1" indent="-182563">
              <a:buFont typeface="LindeDaxPowerPoint" panose="020B0500000000020000" pitchFamily="34" charset="0"/>
              <a:buChar char="–"/>
            </a:pPr>
            <a:r>
              <a:rPr lang="de-DE" sz="900"/>
              <a:t>SAP Integration (tbd)</a:t>
            </a:r>
          </a:p>
          <a:p>
            <a:pPr marL="639763" lvl="1" indent="-182563">
              <a:buFont typeface="LindeDaxPowerPoint" panose="020B0500000000020000" pitchFamily="34" charset="0"/>
              <a:buChar char="–"/>
            </a:pPr>
            <a:r>
              <a:rPr lang="de-DE" sz="900"/>
              <a:t>SAP Functionals (tbd)</a:t>
            </a:r>
          </a:p>
          <a:p>
            <a:pPr marL="182563" indent="-182563">
              <a:buFont typeface="LindeDaxPowerPoint" panose="020B0500000000020000" pitchFamily="34" charset="0"/>
              <a:buChar char="–"/>
            </a:pPr>
            <a:r>
              <a:rPr kumimoji="0" lang="de-DE" sz="900" b="0" i="0" u="none" strike="noStrike" cap="none" normalizeH="0" baseline="0">
                <a:ln>
                  <a:noFill/>
                </a:ln>
                <a:solidFill>
                  <a:schemeClr val="tx1"/>
                </a:solidFill>
                <a:effectLst/>
              </a:rPr>
              <a:t>Business:</a:t>
            </a:r>
          </a:p>
          <a:p>
            <a:pPr marL="639763" lvl="1" indent="-182563">
              <a:buFont typeface="LindeDaxPowerPoint" panose="020B0500000000020000" pitchFamily="34" charset="0"/>
              <a:buChar char="–"/>
            </a:pPr>
            <a:r>
              <a:rPr lang="de-DE" sz="900"/>
              <a:t>..</a:t>
            </a:r>
            <a:endParaRPr lang="en-US" sz="900"/>
          </a:p>
        </p:txBody>
      </p:sp>
      <p:pic>
        <p:nvPicPr>
          <p:cNvPr id="16" name="Picture 15">
            <a:extLst>
              <a:ext uri="{FF2B5EF4-FFF2-40B4-BE49-F238E27FC236}">
                <a16:creationId xmlns:a16="http://schemas.microsoft.com/office/drawing/2014/main" id="{82C630DF-D55F-11F1-8E4E-B4D85D09AB30}"/>
              </a:ext>
            </a:extLst>
          </p:cNvPr>
          <p:cNvPicPr>
            <a:picLocks noChangeAspect="1"/>
          </p:cNvPicPr>
          <p:nvPr/>
        </p:nvPicPr>
        <p:blipFill>
          <a:blip r:embed="rId10"/>
          <a:stretch>
            <a:fillRect/>
          </a:stretch>
        </p:blipFill>
        <p:spPr>
          <a:xfrm>
            <a:off x="3842785" y="3665424"/>
            <a:ext cx="408856" cy="302199"/>
          </a:xfrm>
          <a:prstGeom prst="rect">
            <a:avLst/>
          </a:prstGeom>
        </p:spPr>
      </p:pic>
    </p:spTree>
    <p:extLst>
      <p:ext uri="{BB962C8B-B14F-4D97-AF65-F5344CB8AC3E}">
        <p14:creationId xmlns:p14="http://schemas.microsoft.com/office/powerpoint/2010/main" val="151134004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C60889-7227-5A9A-25A1-492EF7418831}"/>
            </a:ext>
          </a:extLst>
        </p:cNvPr>
        <p:cNvGrpSpPr/>
        <p:nvPr/>
      </p:nvGrpSpPr>
      <p:grpSpPr>
        <a:xfrm>
          <a:off x="0" y="0"/>
          <a:ext cx="0" cy="0"/>
          <a:chOff x="0" y="0"/>
          <a:chExt cx="0" cy="0"/>
        </a:xfrm>
      </p:grpSpPr>
      <p:graphicFrame>
        <p:nvGraphicFramePr>
          <p:cNvPr id="11" name="think-cell data - do not delete" hidden="1">
            <a:extLst>
              <a:ext uri="{FF2B5EF4-FFF2-40B4-BE49-F238E27FC236}">
                <a16:creationId xmlns:a16="http://schemas.microsoft.com/office/drawing/2014/main" id="{5965D043-BB35-56E6-6716-3B686EF53869}"/>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53" imgH="353" progId="TCLayout.ActiveDocument.1">
                  <p:embed/>
                </p:oleObj>
              </mc:Choice>
              <mc:Fallback>
                <p:oleObj name="think-cell Slide" r:id="rId3" imgW="353" imgH="353" progId="TCLayout.ActiveDocument.1">
                  <p:embed/>
                  <p:pic>
                    <p:nvPicPr>
                      <p:cNvPr id="11" name="think-cell data - do not delete" hidden="1">
                        <a:extLst>
                          <a:ext uri="{FF2B5EF4-FFF2-40B4-BE49-F238E27FC236}">
                            <a16:creationId xmlns:a16="http://schemas.microsoft.com/office/drawing/2014/main" id="{5965D043-BB35-56E6-6716-3B686EF5386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8EF8BE43-1FF1-9004-DFB7-A3B7D823B178}"/>
              </a:ext>
            </a:extLst>
          </p:cNvPr>
          <p:cNvSpPr>
            <a:spLocks noGrp="1"/>
          </p:cNvSpPr>
          <p:nvPr>
            <p:ph type="title"/>
          </p:nvPr>
        </p:nvSpPr>
        <p:spPr/>
        <p:txBody>
          <a:bodyPr vert="horz"/>
          <a:lstStyle/>
          <a:p>
            <a:r>
              <a:rPr lang="en-GB" noProof="0"/>
              <a:t>S/4 HANA Landscape Transformation</a:t>
            </a:r>
            <a:br>
              <a:rPr lang="en-US" altLang="en-US">
                <a:latin typeface="+mj-lt"/>
              </a:rPr>
            </a:br>
            <a:r>
              <a:rPr lang="en-US" altLang="en-US" sz="1600">
                <a:solidFill>
                  <a:schemeClr val="tx2"/>
                </a:solidFill>
                <a:latin typeface="+mj-lt"/>
              </a:rPr>
              <a:t>Hypercare Management</a:t>
            </a:r>
            <a:endParaRPr lang="en-GB">
              <a:solidFill>
                <a:schemeClr val="tx2"/>
              </a:solidFill>
              <a:latin typeface="+mj-lt"/>
            </a:endParaRPr>
          </a:p>
        </p:txBody>
      </p:sp>
      <p:sp>
        <p:nvSpPr>
          <p:cNvPr id="41" name="Date Placeholder 3">
            <a:extLst>
              <a:ext uri="{FF2B5EF4-FFF2-40B4-BE49-F238E27FC236}">
                <a16:creationId xmlns:a16="http://schemas.microsoft.com/office/drawing/2014/main" id="{64822A11-D55B-D235-36AC-E5ABBB90A67C}"/>
              </a:ext>
            </a:extLst>
          </p:cNvPr>
          <p:cNvSpPr>
            <a:spLocks noGrp="1"/>
          </p:cNvSpPr>
          <p:nvPr>
            <p:ph type="dt" sz="half" idx="11"/>
          </p:nvPr>
        </p:nvSpPr>
        <p:spPr>
          <a:xfrm>
            <a:off x="323850" y="6453188"/>
            <a:ext cx="720725" cy="252412"/>
          </a:xfrm>
        </p:spPr>
        <p:txBody>
          <a:bodyPr/>
          <a:lstStyle/>
          <a:p>
            <a:pPr>
              <a:defRPr/>
            </a:pPr>
            <a:fld id="{9EAD88BD-8CF9-4281-BC3B-95FDD4F982D6}" type="datetime5">
              <a:rPr lang="en-US" smtClean="0"/>
              <a:pPr>
                <a:defRPr/>
              </a:pPr>
              <a:t>11-Mar-25</a:t>
            </a:fld>
            <a:endParaRPr lang="en-GB"/>
          </a:p>
        </p:txBody>
      </p:sp>
      <p:sp>
        <p:nvSpPr>
          <p:cNvPr id="6" name="TextBox 5">
            <a:extLst>
              <a:ext uri="{FF2B5EF4-FFF2-40B4-BE49-F238E27FC236}">
                <a16:creationId xmlns:a16="http://schemas.microsoft.com/office/drawing/2014/main" id="{4034D205-3FFF-526B-B07E-251B258AD3A6}"/>
              </a:ext>
            </a:extLst>
          </p:cNvPr>
          <p:cNvSpPr txBox="1"/>
          <p:nvPr/>
        </p:nvSpPr>
        <p:spPr>
          <a:xfrm>
            <a:off x="6601018" y="1274230"/>
            <a:ext cx="558871" cy="276999"/>
          </a:xfrm>
          <a:prstGeom prst="rect">
            <a:avLst/>
          </a:prstGeom>
          <a:noFill/>
        </p:spPr>
        <p:txBody>
          <a:bodyPr wrap="none" rtlCol="0">
            <a:spAutoFit/>
          </a:bodyPr>
          <a:lstStyle/>
          <a:p>
            <a:r>
              <a:rPr lang="de-DE" sz="1200"/>
              <a:t>Setup</a:t>
            </a:r>
          </a:p>
        </p:txBody>
      </p:sp>
      <p:sp>
        <p:nvSpPr>
          <p:cNvPr id="10" name="TextBox 9">
            <a:extLst>
              <a:ext uri="{FF2B5EF4-FFF2-40B4-BE49-F238E27FC236}">
                <a16:creationId xmlns:a16="http://schemas.microsoft.com/office/drawing/2014/main" id="{F99E3A01-D69D-D49D-EB18-673079535B2D}"/>
              </a:ext>
            </a:extLst>
          </p:cNvPr>
          <p:cNvSpPr txBox="1"/>
          <p:nvPr/>
        </p:nvSpPr>
        <p:spPr>
          <a:xfrm>
            <a:off x="2059559" y="1274230"/>
            <a:ext cx="744114" cy="276999"/>
          </a:xfrm>
          <a:prstGeom prst="rect">
            <a:avLst/>
          </a:prstGeom>
          <a:noFill/>
        </p:spPr>
        <p:txBody>
          <a:bodyPr wrap="none" rtlCol="0">
            <a:spAutoFit/>
          </a:bodyPr>
          <a:lstStyle/>
          <a:p>
            <a:pPr algn="ctr"/>
            <a:r>
              <a:rPr lang="de-DE" sz="1200"/>
              <a:t>Timeline</a:t>
            </a:r>
          </a:p>
        </p:txBody>
      </p:sp>
      <p:cxnSp>
        <p:nvCxnSpPr>
          <p:cNvPr id="4" name="Straight Connector 3">
            <a:extLst>
              <a:ext uri="{FF2B5EF4-FFF2-40B4-BE49-F238E27FC236}">
                <a16:creationId xmlns:a16="http://schemas.microsoft.com/office/drawing/2014/main" id="{A529D0B2-28F9-4851-2FED-AE9ED4920EB4}"/>
              </a:ext>
            </a:extLst>
          </p:cNvPr>
          <p:cNvCxnSpPr/>
          <p:nvPr/>
        </p:nvCxnSpPr>
        <p:spPr bwMode="auto">
          <a:xfrm>
            <a:off x="4699223" y="1296715"/>
            <a:ext cx="0" cy="4951907"/>
          </a:xfrm>
          <a:prstGeom prst="line">
            <a:avLst/>
          </a:prstGeom>
          <a:solidFill>
            <a:schemeClr val="bg1"/>
          </a:solidFill>
          <a:ln w="63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12" name="Picture 11">
            <a:extLst>
              <a:ext uri="{FF2B5EF4-FFF2-40B4-BE49-F238E27FC236}">
                <a16:creationId xmlns:a16="http://schemas.microsoft.com/office/drawing/2014/main" id="{F231D352-C37D-2ACA-9A21-92EDEAD35C06}"/>
              </a:ext>
            </a:extLst>
          </p:cNvPr>
          <p:cNvPicPr>
            <a:picLocks noChangeAspect="1"/>
          </p:cNvPicPr>
          <p:nvPr/>
        </p:nvPicPr>
        <p:blipFill>
          <a:blip r:embed="rId5"/>
          <a:stretch>
            <a:fillRect/>
          </a:stretch>
        </p:blipFill>
        <p:spPr>
          <a:xfrm>
            <a:off x="122340" y="4175556"/>
            <a:ext cx="4446621" cy="2078940"/>
          </a:xfrm>
          <a:prstGeom prst="rect">
            <a:avLst/>
          </a:prstGeom>
        </p:spPr>
      </p:pic>
      <p:pic>
        <p:nvPicPr>
          <p:cNvPr id="14" name="Picture 13">
            <a:extLst>
              <a:ext uri="{FF2B5EF4-FFF2-40B4-BE49-F238E27FC236}">
                <a16:creationId xmlns:a16="http://schemas.microsoft.com/office/drawing/2014/main" id="{8B5DDEBB-FB2A-F7A1-8382-3F7731C3D646}"/>
              </a:ext>
            </a:extLst>
          </p:cNvPr>
          <p:cNvPicPr>
            <a:picLocks noChangeAspect="1"/>
          </p:cNvPicPr>
          <p:nvPr/>
        </p:nvPicPr>
        <p:blipFill>
          <a:blip r:embed="rId6"/>
          <a:stretch>
            <a:fillRect/>
          </a:stretch>
        </p:blipFill>
        <p:spPr>
          <a:xfrm>
            <a:off x="4787457" y="1628682"/>
            <a:ext cx="4281838" cy="2001486"/>
          </a:xfrm>
          <a:prstGeom prst="rect">
            <a:avLst/>
          </a:prstGeom>
        </p:spPr>
      </p:pic>
      <p:pic>
        <p:nvPicPr>
          <p:cNvPr id="18" name="Picture 17">
            <a:extLst>
              <a:ext uri="{FF2B5EF4-FFF2-40B4-BE49-F238E27FC236}">
                <a16:creationId xmlns:a16="http://schemas.microsoft.com/office/drawing/2014/main" id="{3CF61FCD-81A8-F20F-AB48-4D1EDC8E9666}"/>
              </a:ext>
            </a:extLst>
          </p:cNvPr>
          <p:cNvPicPr>
            <a:picLocks noChangeAspect="1"/>
          </p:cNvPicPr>
          <p:nvPr/>
        </p:nvPicPr>
        <p:blipFill>
          <a:blip r:embed="rId7"/>
          <a:stretch>
            <a:fillRect/>
          </a:stretch>
        </p:blipFill>
        <p:spPr>
          <a:xfrm>
            <a:off x="97949" y="1551229"/>
            <a:ext cx="4545945" cy="2194573"/>
          </a:xfrm>
          <a:prstGeom prst="rect">
            <a:avLst/>
          </a:prstGeom>
        </p:spPr>
      </p:pic>
      <p:sp>
        <p:nvSpPr>
          <p:cNvPr id="19" name="TextBox 18">
            <a:extLst>
              <a:ext uri="{FF2B5EF4-FFF2-40B4-BE49-F238E27FC236}">
                <a16:creationId xmlns:a16="http://schemas.microsoft.com/office/drawing/2014/main" id="{D20C033B-8484-EF75-7758-7286DDC54561}"/>
              </a:ext>
            </a:extLst>
          </p:cNvPr>
          <p:cNvSpPr txBox="1"/>
          <p:nvPr/>
        </p:nvSpPr>
        <p:spPr>
          <a:xfrm>
            <a:off x="1913255" y="3884301"/>
            <a:ext cx="1141338" cy="276999"/>
          </a:xfrm>
          <a:prstGeom prst="rect">
            <a:avLst/>
          </a:prstGeom>
          <a:noFill/>
        </p:spPr>
        <p:txBody>
          <a:bodyPr wrap="none" rtlCol="0">
            <a:spAutoFit/>
          </a:bodyPr>
          <a:lstStyle/>
          <a:p>
            <a:r>
              <a:rPr lang="en-US" sz="1200"/>
              <a:t>Issue Handling</a:t>
            </a:r>
          </a:p>
        </p:txBody>
      </p:sp>
      <p:pic>
        <p:nvPicPr>
          <p:cNvPr id="22" name="Picture 21">
            <a:extLst>
              <a:ext uri="{FF2B5EF4-FFF2-40B4-BE49-F238E27FC236}">
                <a16:creationId xmlns:a16="http://schemas.microsoft.com/office/drawing/2014/main" id="{F53C8C76-3EB5-FB55-83CF-5296067FDD0D}"/>
              </a:ext>
            </a:extLst>
          </p:cNvPr>
          <p:cNvPicPr>
            <a:picLocks noChangeAspect="1"/>
          </p:cNvPicPr>
          <p:nvPr/>
        </p:nvPicPr>
        <p:blipFill>
          <a:blip r:embed="rId8"/>
          <a:stretch>
            <a:fillRect/>
          </a:stretch>
        </p:blipFill>
        <p:spPr>
          <a:xfrm>
            <a:off x="4787457" y="4175556"/>
            <a:ext cx="4234204" cy="2073066"/>
          </a:xfrm>
          <a:prstGeom prst="rect">
            <a:avLst/>
          </a:prstGeom>
        </p:spPr>
      </p:pic>
      <p:sp>
        <p:nvSpPr>
          <p:cNvPr id="23" name="TextBox 22">
            <a:extLst>
              <a:ext uri="{FF2B5EF4-FFF2-40B4-BE49-F238E27FC236}">
                <a16:creationId xmlns:a16="http://schemas.microsoft.com/office/drawing/2014/main" id="{1C72CB71-21D1-306F-03BB-437101AEB8DE}"/>
              </a:ext>
            </a:extLst>
          </p:cNvPr>
          <p:cNvSpPr txBox="1"/>
          <p:nvPr/>
        </p:nvSpPr>
        <p:spPr>
          <a:xfrm>
            <a:off x="6309784" y="3873717"/>
            <a:ext cx="1420261" cy="276999"/>
          </a:xfrm>
          <a:prstGeom prst="rect">
            <a:avLst/>
          </a:prstGeom>
          <a:noFill/>
        </p:spPr>
        <p:txBody>
          <a:bodyPr wrap="none" rtlCol="0">
            <a:spAutoFit/>
          </a:bodyPr>
          <a:lstStyle/>
          <a:p>
            <a:r>
              <a:rPr lang="en-US" sz="1200"/>
              <a:t>Issue Management</a:t>
            </a:r>
          </a:p>
        </p:txBody>
      </p:sp>
    </p:spTree>
    <p:extLst>
      <p:ext uri="{BB962C8B-B14F-4D97-AF65-F5344CB8AC3E}">
        <p14:creationId xmlns:p14="http://schemas.microsoft.com/office/powerpoint/2010/main" val="405507963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C60889-7227-5A9A-25A1-492EF7418831}"/>
            </a:ext>
          </a:extLst>
        </p:cNvPr>
        <p:cNvGrpSpPr/>
        <p:nvPr/>
      </p:nvGrpSpPr>
      <p:grpSpPr>
        <a:xfrm>
          <a:off x="0" y="0"/>
          <a:ext cx="0" cy="0"/>
          <a:chOff x="0" y="0"/>
          <a:chExt cx="0" cy="0"/>
        </a:xfrm>
      </p:grpSpPr>
      <p:graphicFrame>
        <p:nvGraphicFramePr>
          <p:cNvPr id="11" name="think-cell data - do not delete" hidden="1">
            <a:extLst>
              <a:ext uri="{FF2B5EF4-FFF2-40B4-BE49-F238E27FC236}">
                <a16:creationId xmlns:a16="http://schemas.microsoft.com/office/drawing/2014/main" id="{5965D043-BB35-56E6-6716-3B686EF53869}"/>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53" imgH="353" progId="TCLayout.ActiveDocument.1">
                  <p:embed/>
                </p:oleObj>
              </mc:Choice>
              <mc:Fallback>
                <p:oleObj name="think-cell Slide" r:id="rId3" imgW="353" imgH="353" progId="TCLayout.ActiveDocument.1">
                  <p:embed/>
                  <p:pic>
                    <p:nvPicPr>
                      <p:cNvPr id="11" name="think-cell data - do not delete" hidden="1">
                        <a:extLst>
                          <a:ext uri="{FF2B5EF4-FFF2-40B4-BE49-F238E27FC236}">
                            <a16:creationId xmlns:a16="http://schemas.microsoft.com/office/drawing/2014/main" id="{5965D043-BB35-56E6-6716-3B686EF5386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8EF8BE43-1FF1-9004-DFB7-A3B7D823B178}"/>
              </a:ext>
            </a:extLst>
          </p:cNvPr>
          <p:cNvSpPr>
            <a:spLocks noGrp="1"/>
          </p:cNvSpPr>
          <p:nvPr>
            <p:ph type="title"/>
          </p:nvPr>
        </p:nvSpPr>
        <p:spPr/>
        <p:txBody>
          <a:bodyPr vert="horz"/>
          <a:lstStyle/>
          <a:p>
            <a:r>
              <a:rPr lang="en-GB" noProof="0"/>
              <a:t>S/4 HANA Landscape Transformation</a:t>
            </a:r>
            <a:br>
              <a:rPr lang="en-US" altLang="en-US">
                <a:latin typeface="+mj-lt"/>
              </a:rPr>
            </a:br>
            <a:r>
              <a:rPr lang="en-US" altLang="en-US" sz="1600">
                <a:solidFill>
                  <a:schemeClr val="tx2"/>
                </a:solidFill>
                <a:latin typeface="+mj-lt"/>
              </a:rPr>
              <a:t>Hypercare Management</a:t>
            </a:r>
            <a:endParaRPr lang="en-GB">
              <a:solidFill>
                <a:schemeClr val="tx2"/>
              </a:solidFill>
              <a:latin typeface="+mj-lt"/>
            </a:endParaRPr>
          </a:p>
        </p:txBody>
      </p:sp>
      <p:sp>
        <p:nvSpPr>
          <p:cNvPr id="41" name="Date Placeholder 3">
            <a:extLst>
              <a:ext uri="{FF2B5EF4-FFF2-40B4-BE49-F238E27FC236}">
                <a16:creationId xmlns:a16="http://schemas.microsoft.com/office/drawing/2014/main" id="{64822A11-D55B-D235-36AC-E5ABBB90A67C}"/>
              </a:ext>
            </a:extLst>
          </p:cNvPr>
          <p:cNvSpPr>
            <a:spLocks noGrp="1"/>
          </p:cNvSpPr>
          <p:nvPr>
            <p:ph type="dt" sz="half" idx="11"/>
          </p:nvPr>
        </p:nvSpPr>
        <p:spPr>
          <a:xfrm>
            <a:off x="323850" y="6453188"/>
            <a:ext cx="720725" cy="252412"/>
          </a:xfrm>
        </p:spPr>
        <p:txBody>
          <a:bodyPr/>
          <a:lstStyle/>
          <a:p>
            <a:pPr>
              <a:defRPr/>
            </a:pPr>
            <a:fld id="{9EAD88BD-8CF9-4281-BC3B-95FDD4F982D6}" type="datetime5">
              <a:rPr lang="en-US" smtClean="0"/>
              <a:pPr>
                <a:defRPr/>
              </a:pPr>
              <a:t>11-Mar-25</a:t>
            </a:fld>
            <a:endParaRPr lang="en-GB"/>
          </a:p>
        </p:txBody>
      </p:sp>
      <p:pic>
        <p:nvPicPr>
          <p:cNvPr id="5" name="Picture 4">
            <a:extLst>
              <a:ext uri="{FF2B5EF4-FFF2-40B4-BE49-F238E27FC236}">
                <a16:creationId xmlns:a16="http://schemas.microsoft.com/office/drawing/2014/main" id="{22A4B2EA-892D-FAF7-701F-1E50B6542CFD}"/>
              </a:ext>
            </a:extLst>
          </p:cNvPr>
          <p:cNvPicPr>
            <a:picLocks noChangeAspect="1"/>
          </p:cNvPicPr>
          <p:nvPr/>
        </p:nvPicPr>
        <p:blipFill>
          <a:blip r:embed="rId5"/>
          <a:stretch>
            <a:fillRect/>
          </a:stretch>
        </p:blipFill>
        <p:spPr>
          <a:xfrm>
            <a:off x="5114844" y="1676953"/>
            <a:ext cx="3705306" cy="2740701"/>
          </a:xfrm>
          <a:prstGeom prst="rect">
            <a:avLst/>
          </a:prstGeom>
        </p:spPr>
      </p:pic>
      <p:sp>
        <p:nvSpPr>
          <p:cNvPr id="6" name="TextBox 5">
            <a:extLst>
              <a:ext uri="{FF2B5EF4-FFF2-40B4-BE49-F238E27FC236}">
                <a16:creationId xmlns:a16="http://schemas.microsoft.com/office/drawing/2014/main" id="{4034D205-3FFF-526B-B07E-251B258AD3A6}"/>
              </a:ext>
            </a:extLst>
          </p:cNvPr>
          <p:cNvSpPr txBox="1"/>
          <p:nvPr/>
        </p:nvSpPr>
        <p:spPr>
          <a:xfrm>
            <a:off x="5988370" y="1274230"/>
            <a:ext cx="1757532" cy="276999"/>
          </a:xfrm>
          <a:prstGeom prst="rect">
            <a:avLst/>
          </a:prstGeom>
          <a:noFill/>
        </p:spPr>
        <p:txBody>
          <a:bodyPr wrap="none" rtlCol="0">
            <a:spAutoFit/>
          </a:bodyPr>
          <a:lstStyle/>
          <a:p>
            <a:r>
              <a:rPr lang="de-DE" sz="1200"/>
              <a:t>Daily System Monitoring</a:t>
            </a:r>
          </a:p>
        </p:txBody>
      </p:sp>
      <p:pic>
        <p:nvPicPr>
          <p:cNvPr id="9" name="Picture 8">
            <a:extLst>
              <a:ext uri="{FF2B5EF4-FFF2-40B4-BE49-F238E27FC236}">
                <a16:creationId xmlns:a16="http://schemas.microsoft.com/office/drawing/2014/main" id="{AEF93371-580D-B042-5B70-8C2C4FEA3BFF}"/>
              </a:ext>
            </a:extLst>
          </p:cNvPr>
          <p:cNvPicPr>
            <a:picLocks noChangeAspect="1"/>
          </p:cNvPicPr>
          <p:nvPr/>
        </p:nvPicPr>
        <p:blipFill>
          <a:blip r:embed="rId6"/>
          <a:stretch>
            <a:fillRect/>
          </a:stretch>
        </p:blipFill>
        <p:spPr>
          <a:xfrm>
            <a:off x="323850" y="1676953"/>
            <a:ext cx="4248150" cy="2598075"/>
          </a:xfrm>
          <a:prstGeom prst="rect">
            <a:avLst/>
          </a:prstGeom>
        </p:spPr>
      </p:pic>
      <p:sp>
        <p:nvSpPr>
          <p:cNvPr id="10" name="TextBox 9">
            <a:extLst>
              <a:ext uri="{FF2B5EF4-FFF2-40B4-BE49-F238E27FC236}">
                <a16:creationId xmlns:a16="http://schemas.microsoft.com/office/drawing/2014/main" id="{F99E3A01-D69D-D49D-EB18-673079535B2D}"/>
              </a:ext>
            </a:extLst>
          </p:cNvPr>
          <p:cNvSpPr txBox="1"/>
          <p:nvPr/>
        </p:nvSpPr>
        <p:spPr>
          <a:xfrm>
            <a:off x="1044575" y="1274230"/>
            <a:ext cx="1542858" cy="276999"/>
          </a:xfrm>
          <a:prstGeom prst="rect">
            <a:avLst/>
          </a:prstGeom>
          <a:noFill/>
        </p:spPr>
        <p:txBody>
          <a:bodyPr wrap="none" rtlCol="0">
            <a:spAutoFit/>
          </a:bodyPr>
          <a:lstStyle/>
          <a:p>
            <a:r>
              <a:rPr lang="de-DE" sz="1200"/>
              <a:t>Daily Hypercare Calls</a:t>
            </a:r>
          </a:p>
        </p:txBody>
      </p:sp>
      <p:cxnSp>
        <p:nvCxnSpPr>
          <p:cNvPr id="4" name="Straight Connector 3">
            <a:extLst>
              <a:ext uri="{FF2B5EF4-FFF2-40B4-BE49-F238E27FC236}">
                <a16:creationId xmlns:a16="http://schemas.microsoft.com/office/drawing/2014/main" id="{A529D0B2-28F9-4851-2FED-AE9ED4920EB4}"/>
              </a:ext>
            </a:extLst>
          </p:cNvPr>
          <p:cNvCxnSpPr/>
          <p:nvPr/>
        </p:nvCxnSpPr>
        <p:spPr bwMode="auto">
          <a:xfrm>
            <a:off x="4699223" y="1296715"/>
            <a:ext cx="0" cy="4951907"/>
          </a:xfrm>
          <a:prstGeom prst="line">
            <a:avLst/>
          </a:prstGeom>
          <a:solidFill>
            <a:schemeClr val="bg1"/>
          </a:solidFill>
          <a:ln w="63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 name="TextBox 6">
            <a:extLst>
              <a:ext uri="{FF2B5EF4-FFF2-40B4-BE49-F238E27FC236}">
                <a16:creationId xmlns:a16="http://schemas.microsoft.com/office/drawing/2014/main" id="{2DF26747-B4C5-504A-898A-8F920FC8C10B}"/>
              </a:ext>
            </a:extLst>
          </p:cNvPr>
          <p:cNvSpPr txBox="1"/>
          <p:nvPr/>
        </p:nvSpPr>
        <p:spPr>
          <a:xfrm>
            <a:off x="262392" y="4567033"/>
            <a:ext cx="3272050" cy="1631216"/>
          </a:xfrm>
          <a:prstGeom prst="rect">
            <a:avLst/>
          </a:prstGeom>
          <a:noFill/>
        </p:spPr>
        <p:txBody>
          <a:bodyPr wrap="none" rtlCol="0">
            <a:spAutoFit/>
          </a:bodyPr>
          <a:lstStyle/>
          <a:p>
            <a:r>
              <a:rPr lang="de-DE" sz="1000"/>
              <a:t>Focus is on </a:t>
            </a:r>
            <a:r>
              <a:rPr lang="de-DE" sz="1000" err="1"/>
              <a:t>topics</a:t>
            </a:r>
            <a:r>
              <a:rPr lang="de-DE" sz="1000"/>
              <a:t> like</a:t>
            </a:r>
          </a:p>
          <a:p>
            <a:pPr marL="171450" indent="-171450">
              <a:buFont typeface="Arial" panose="020B0604020202020204" pitchFamily="34" charset="0"/>
              <a:buChar char="•"/>
            </a:pPr>
            <a:endParaRPr lang="de-DE" sz="1000"/>
          </a:p>
          <a:p>
            <a:pPr marL="171450" indent="-171450">
              <a:buFont typeface="Arial" panose="020B0604020202020204" pitchFamily="34" charset="0"/>
              <a:buChar char="•"/>
            </a:pPr>
            <a:r>
              <a:rPr lang="de-DE" sz="1000" err="1"/>
              <a:t>Reviewing</a:t>
            </a:r>
            <a:r>
              <a:rPr lang="de-DE" sz="1000"/>
              <a:t> </a:t>
            </a:r>
            <a:r>
              <a:rPr lang="de-DE" sz="1000" err="1"/>
              <a:t>critical</a:t>
            </a:r>
            <a:r>
              <a:rPr lang="de-DE" sz="1000"/>
              <a:t> </a:t>
            </a:r>
            <a:r>
              <a:rPr lang="de-DE" sz="1000" err="1"/>
              <a:t>incidents</a:t>
            </a:r>
            <a:endParaRPr lang="de-DE" sz="1000"/>
          </a:p>
          <a:p>
            <a:pPr marL="171450" indent="-171450">
              <a:buFont typeface="Arial" panose="020B0604020202020204" pitchFamily="34" charset="0"/>
              <a:buChar char="•"/>
            </a:pPr>
            <a:endParaRPr lang="de-DE" sz="1000"/>
          </a:p>
          <a:p>
            <a:pPr marL="171450" indent="-171450">
              <a:buFont typeface="Arial" panose="020B0604020202020204" pitchFamily="34" charset="0"/>
              <a:buChar char="•"/>
            </a:pPr>
            <a:r>
              <a:rPr lang="de-DE" sz="1000"/>
              <a:t>Fast </a:t>
            </a:r>
            <a:r>
              <a:rPr lang="de-DE" sz="1000" err="1"/>
              <a:t>reaction</a:t>
            </a:r>
            <a:r>
              <a:rPr lang="de-DE" sz="1000"/>
              <a:t> on any type of </a:t>
            </a:r>
            <a:r>
              <a:rPr lang="de-DE" sz="1000" err="1"/>
              <a:t>issues</a:t>
            </a:r>
            <a:endParaRPr lang="de-DE" sz="1000"/>
          </a:p>
          <a:p>
            <a:pPr marL="171450" indent="-171450">
              <a:buFont typeface="Arial" panose="020B0604020202020204" pitchFamily="34" charset="0"/>
              <a:buChar char="•"/>
            </a:pPr>
            <a:endParaRPr lang="de-DE" sz="1000"/>
          </a:p>
          <a:p>
            <a:pPr marL="171450" indent="-171450">
              <a:buFont typeface="Arial" panose="020B0604020202020204" pitchFamily="34" charset="0"/>
              <a:buChar char="•"/>
            </a:pPr>
            <a:r>
              <a:rPr lang="de-DE" sz="1000" err="1"/>
              <a:t>Preparation</a:t>
            </a:r>
            <a:r>
              <a:rPr lang="de-DE" sz="1000"/>
              <a:t> and </a:t>
            </a:r>
            <a:r>
              <a:rPr lang="de-DE" sz="1000" err="1"/>
              <a:t>ensuring</a:t>
            </a:r>
            <a:r>
              <a:rPr lang="de-DE" sz="1000"/>
              <a:t> </a:t>
            </a:r>
            <a:r>
              <a:rPr lang="de-DE" sz="1000" err="1"/>
              <a:t>Month</a:t>
            </a:r>
            <a:r>
              <a:rPr lang="de-DE" sz="1000"/>
              <a:t> End Closing </a:t>
            </a:r>
            <a:r>
              <a:rPr lang="de-DE" sz="1000" err="1"/>
              <a:t>activities</a:t>
            </a:r>
            <a:endParaRPr lang="de-DE" sz="1000"/>
          </a:p>
          <a:p>
            <a:pPr marL="171450" indent="-171450">
              <a:buFont typeface="Arial" panose="020B0604020202020204" pitchFamily="34" charset="0"/>
              <a:buChar char="•"/>
            </a:pPr>
            <a:endParaRPr lang="de-DE" sz="1000"/>
          </a:p>
          <a:p>
            <a:pPr marL="171450" indent="-171450">
              <a:buFont typeface="Arial" panose="020B0604020202020204" pitchFamily="34" charset="0"/>
              <a:buChar char="•"/>
            </a:pPr>
            <a:r>
              <a:rPr lang="de-DE" sz="1000"/>
              <a:t>Providing </a:t>
            </a:r>
            <a:r>
              <a:rPr lang="de-DE" sz="1000" err="1"/>
              <a:t>full</a:t>
            </a:r>
            <a:r>
              <a:rPr lang="de-DE" sz="1000"/>
              <a:t> </a:t>
            </a:r>
            <a:r>
              <a:rPr lang="de-DE" sz="1000" err="1"/>
              <a:t>transparency</a:t>
            </a:r>
            <a:r>
              <a:rPr lang="de-DE" sz="1000"/>
              <a:t> after </a:t>
            </a:r>
            <a:r>
              <a:rPr lang="de-DE" sz="1000" err="1"/>
              <a:t>go</a:t>
            </a:r>
            <a:r>
              <a:rPr lang="de-DE" sz="1000"/>
              <a:t> live</a:t>
            </a:r>
          </a:p>
          <a:p>
            <a:endParaRPr lang="de-DE" sz="1000"/>
          </a:p>
        </p:txBody>
      </p:sp>
      <p:sp>
        <p:nvSpPr>
          <p:cNvPr id="8" name="TextBox 7">
            <a:extLst>
              <a:ext uri="{FF2B5EF4-FFF2-40B4-BE49-F238E27FC236}">
                <a16:creationId xmlns:a16="http://schemas.microsoft.com/office/drawing/2014/main" id="{66F9BE67-BB5D-DEC3-4801-BD3037C8444C}"/>
              </a:ext>
            </a:extLst>
          </p:cNvPr>
          <p:cNvSpPr txBox="1"/>
          <p:nvPr/>
        </p:nvSpPr>
        <p:spPr>
          <a:xfrm>
            <a:off x="5114844" y="4567033"/>
            <a:ext cx="3705306" cy="1631216"/>
          </a:xfrm>
          <a:prstGeom prst="rect">
            <a:avLst/>
          </a:prstGeom>
          <a:noFill/>
        </p:spPr>
        <p:txBody>
          <a:bodyPr wrap="square" rtlCol="0">
            <a:spAutoFit/>
          </a:bodyPr>
          <a:lstStyle/>
          <a:p>
            <a:r>
              <a:rPr lang="en-US" sz="1000"/>
              <a:t>Daily monitoring includes:</a:t>
            </a:r>
          </a:p>
          <a:p>
            <a:pPr marL="171450" indent="-171450">
              <a:buFont typeface="Arial" panose="020B0604020202020204" pitchFamily="34" charset="0"/>
              <a:buChar char="•"/>
            </a:pPr>
            <a:endParaRPr lang="en-US" sz="1000"/>
          </a:p>
          <a:p>
            <a:pPr marL="171450" indent="-171450">
              <a:buFont typeface="Arial" panose="020B0604020202020204" pitchFamily="34" charset="0"/>
              <a:buChar char="•"/>
            </a:pPr>
            <a:r>
              <a:rPr lang="en-US" sz="1000"/>
              <a:t>User </a:t>
            </a:r>
            <a:r>
              <a:rPr lang="en-US" sz="1000" err="1"/>
              <a:t>behaviour</a:t>
            </a:r>
            <a:r>
              <a:rPr lang="en-US" sz="1000"/>
              <a:t> (e.g. active user sessions, business users logged on since go live)</a:t>
            </a:r>
          </a:p>
          <a:p>
            <a:pPr marL="171450" indent="-171450">
              <a:buFont typeface="Arial" panose="020B0604020202020204" pitchFamily="34" charset="0"/>
              <a:buChar char="•"/>
            </a:pPr>
            <a:endParaRPr lang="en-US" sz="1000"/>
          </a:p>
          <a:p>
            <a:pPr marL="171450" indent="-171450">
              <a:buFont typeface="Arial" panose="020B0604020202020204" pitchFamily="34" charset="0"/>
              <a:buChar char="•"/>
            </a:pPr>
            <a:r>
              <a:rPr lang="en-US" sz="1000"/>
              <a:t>System Health (e.g. System Dumps, Spool utilization)</a:t>
            </a:r>
          </a:p>
          <a:p>
            <a:pPr marL="171450" indent="-171450">
              <a:buFont typeface="Arial" panose="020B0604020202020204" pitchFamily="34" charset="0"/>
              <a:buChar char="•"/>
            </a:pPr>
            <a:endParaRPr lang="en-US" sz="1000"/>
          </a:p>
          <a:p>
            <a:pPr marL="171450" indent="-171450">
              <a:buFont typeface="Arial" panose="020B0604020202020204" pitchFamily="34" charset="0"/>
              <a:buChar char="•"/>
            </a:pPr>
            <a:r>
              <a:rPr lang="en-US" sz="1000"/>
              <a:t>System Performance</a:t>
            </a:r>
          </a:p>
          <a:p>
            <a:pPr marL="171450" indent="-171450">
              <a:buFont typeface="Arial" panose="020B0604020202020204" pitchFamily="34" charset="0"/>
              <a:buChar char="•"/>
            </a:pPr>
            <a:endParaRPr lang="en-US" sz="1000"/>
          </a:p>
          <a:p>
            <a:pPr marL="171450" indent="-171450">
              <a:buFont typeface="Arial" panose="020B0604020202020204" pitchFamily="34" charset="0"/>
              <a:buChar char="•"/>
            </a:pPr>
            <a:r>
              <a:rPr lang="en-US" sz="1000"/>
              <a:t>UC4 Job (e.g. long running jobs, cancelled jobs)</a:t>
            </a:r>
          </a:p>
        </p:txBody>
      </p:sp>
    </p:spTree>
    <p:extLst>
      <p:ext uri="{BB962C8B-B14F-4D97-AF65-F5344CB8AC3E}">
        <p14:creationId xmlns:p14="http://schemas.microsoft.com/office/powerpoint/2010/main" val="572018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06614C-B624-651F-2E1D-21FAB39677CB}"/>
            </a:ext>
          </a:extLst>
        </p:cNvPr>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4EB16E6D-CCB5-DAE5-1E3A-907ACBBE5D6A}"/>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6" progId="TCLayout.ActiveDocument.1">
                  <p:embed/>
                </p:oleObj>
              </mc:Choice>
              <mc:Fallback>
                <p:oleObj name="think-cell Slide" r:id="rId3" imgW="395" imgH="396" progId="TCLayout.ActiveDocument.1">
                  <p:embed/>
                  <p:pic>
                    <p:nvPicPr>
                      <p:cNvPr id="7" name="think-cell data - do not delete" hidden="1">
                        <a:extLst>
                          <a:ext uri="{FF2B5EF4-FFF2-40B4-BE49-F238E27FC236}">
                            <a16:creationId xmlns:a16="http://schemas.microsoft.com/office/drawing/2014/main" id="{4EB16E6D-CCB5-DAE5-1E3A-907ACBBE5D6A}"/>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69DF1CAA-08CD-8B27-899D-7AF4CED3C889}"/>
              </a:ext>
            </a:extLst>
          </p:cNvPr>
          <p:cNvSpPr>
            <a:spLocks noGrp="1"/>
          </p:cNvSpPr>
          <p:nvPr>
            <p:ph type="title"/>
          </p:nvPr>
        </p:nvSpPr>
        <p:spPr/>
        <p:txBody>
          <a:bodyPr vert="horz"/>
          <a:lstStyle/>
          <a:p>
            <a:r>
              <a:rPr lang="en-GB" sz="2000"/>
              <a:t>Agenda – Day 2</a:t>
            </a:r>
            <a:br>
              <a:rPr lang="en-GB" sz="2000"/>
            </a:br>
            <a:r>
              <a:rPr lang="en-GB" sz="1600">
                <a:solidFill>
                  <a:schemeClr val="tx2"/>
                </a:solidFill>
              </a:rPr>
              <a:t>Tuesday March 11</a:t>
            </a:r>
            <a:r>
              <a:rPr lang="en-GB" sz="1600" baseline="30000">
                <a:solidFill>
                  <a:schemeClr val="tx2"/>
                </a:solidFill>
              </a:rPr>
              <a:t>th</a:t>
            </a:r>
            <a:r>
              <a:rPr lang="en-GB" sz="1600">
                <a:solidFill>
                  <a:schemeClr val="tx2"/>
                </a:solidFill>
              </a:rPr>
              <a:t> </a:t>
            </a:r>
          </a:p>
        </p:txBody>
      </p:sp>
      <p:sp>
        <p:nvSpPr>
          <p:cNvPr id="4" name="Date Placeholder 3">
            <a:extLst>
              <a:ext uri="{FF2B5EF4-FFF2-40B4-BE49-F238E27FC236}">
                <a16:creationId xmlns:a16="http://schemas.microsoft.com/office/drawing/2014/main" id="{4A69C671-6C48-2CB8-F1AA-FDACEC96466E}"/>
              </a:ext>
            </a:extLst>
          </p:cNvPr>
          <p:cNvSpPr>
            <a:spLocks noGrp="1"/>
          </p:cNvSpPr>
          <p:nvPr>
            <p:ph type="dt" sz="half" idx="10"/>
          </p:nvPr>
        </p:nvSpPr>
        <p:spPr/>
        <p:txBody>
          <a:bodyPr/>
          <a:lstStyle/>
          <a:p>
            <a:pPr>
              <a:lnSpc>
                <a:spcPct val="100000"/>
              </a:lnSpc>
            </a:pPr>
            <a:fld id="{A6EC00DA-71ED-4EDA-A9BB-809E1232899F}" type="datetime1">
              <a:rPr lang="en-US" noProof="0" smtClean="0"/>
              <a:t>3/11/2025</a:t>
            </a:fld>
            <a:endParaRPr lang="en-GB" noProof="0"/>
          </a:p>
        </p:txBody>
      </p:sp>
      <p:graphicFrame>
        <p:nvGraphicFramePr>
          <p:cNvPr id="3" name="Table 2">
            <a:extLst>
              <a:ext uri="{FF2B5EF4-FFF2-40B4-BE49-F238E27FC236}">
                <a16:creationId xmlns:a16="http://schemas.microsoft.com/office/drawing/2014/main" id="{7E714A6B-0722-989E-710F-C0257C3EFCC0}"/>
              </a:ext>
            </a:extLst>
          </p:cNvPr>
          <p:cNvGraphicFramePr>
            <a:graphicFrameLocks noGrp="1"/>
          </p:cNvGraphicFramePr>
          <p:nvPr>
            <p:extLst>
              <p:ext uri="{D42A27DB-BD31-4B8C-83A1-F6EECF244321}">
                <p14:modId xmlns:p14="http://schemas.microsoft.com/office/powerpoint/2010/main" val="2104991127"/>
              </p:ext>
            </p:extLst>
          </p:nvPr>
        </p:nvGraphicFramePr>
        <p:xfrm>
          <a:off x="142875" y="1406927"/>
          <a:ext cx="8848725" cy="4589692"/>
        </p:xfrm>
        <a:graphic>
          <a:graphicData uri="http://schemas.openxmlformats.org/drawingml/2006/table">
            <a:tbl>
              <a:tblPr firstRow="1" bandRow="1">
                <a:tableStyleId>{5C22544A-7EE6-4342-B048-85BDC9FD1C3A}</a:tableStyleId>
              </a:tblPr>
              <a:tblGrid>
                <a:gridCol w="1076325">
                  <a:extLst>
                    <a:ext uri="{9D8B030D-6E8A-4147-A177-3AD203B41FA5}">
                      <a16:colId xmlns:a16="http://schemas.microsoft.com/office/drawing/2014/main" val="3371713426"/>
                    </a:ext>
                  </a:extLst>
                </a:gridCol>
                <a:gridCol w="1898904">
                  <a:extLst>
                    <a:ext uri="{9D8B030D-6E8A-4147-A177-3AD203B41FA5}">
                      <a16:colId xmlns:a16="http://schemas.microsoft.com/office/drawing/2014/main" val="2518923305"/>
                    </a:ext>
                  </a:extLst>
                </a:gridCol>
                <a:gridCol w="2788920">
                  <a:extLst>
                    <a:ext uri="{9D8B030D-6E8A-4147-A177-3AD203B41FA5}">
                      <a16:colId xmlns:a16="http://schemas.microsoft.com/office/drawing/2014/main" val="799279500"/>
                    </a:ext>
                  </a:extLst>
                </a:gridCol>
                <a:gridCol w="3084576">
                  <a:extLst>
                    <a:ext uri="{9D8B030D-6E8A-4147-A177-3AD203B41FA5}">
                      <a16:colId xmlns:a16="http://schemas.microsoft.com/office/drawing/2014/main" val="3453066139"/>
                    </a:ext>
                  </a:extLst>
                </a:gridCol>
              </a:tblGrid>
              <a:tr h="314164">
                <a:tc>
                  <a:txBody>
                    <a:bodyPr/>
                    <a:lstStyle/>
                    <a:p>
                      <a:pPr algn="ctr"/>
                      <a:r>
                        <a:rPr lang="de-DE" sz="1050"/>
                        <a:t>Time</a:t>
                      </a:r>
                    </a:p>
                  </a:txBody>
                  <a:tcPr anchor="ctr"/>
                </a:tc>
                <a:tc>
                  <a:txBody>
                    <a:bodyPr/>
                    <a:lstStyle/>
                    <a:p>
                      <a:pPr algn="ctr"/>
                      <a:r>
                        <a:rPr lang="de-DE" sz="1050"/>
                        <a:t>Topic</a:t>
                      </a:r>
                    </a:p>
                  </a:txBody>
                  <a:tcPr anchor="ctr"/>
                </a:tc>
                <a:tc>
                  <a:txBody>
                    <a:bodyPr/>
                    <a:lstStyle/>
                    <a:p>
                      <a:pPr algn="ctr"/>
                      <a:r>
                        <a:rPr lang="de-DE" sz="1050"/>
                        <a:t>Details</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1050"/>
                        <a:t>Presenter</a:t>
                      </a:r>
                    </a:p>
                  </a:txBody>
                  <a:tcPr anchor="ctr"/>
                </a:tc>
                <a:extLst>
                  <a:ext uri="{0D108BD9-81ED-4DB2-BD59-A6C34878D82A}">
                    <a16:rowId xmlns:a16="http://schemas.microsoft.com/office/drawing/2014/main" val="1133825201"/>
                  </a:ext>
                </a:extLst>
              </a:tr>
              <a:tr h="386005">
                <a:tc>
                  <a:txBody>
                    <a:bodyPr/>
                    <a:lstStyle/>
                    <a:p>
                      <a:pPr algn="ctr"/>
                      <a:r>
                        <a:rPr lang="de-DE" sz="900"/>
                        <a:t>08.00h  -09.00h</a:t>
                      </a:r>
                    </a:p>
                  </a:txBody>
                  <a:tcPr anchor="ctr"/>
                </a:tc>
                <a:tc>
                  <a:txBody>
                    <a:bodyPr/>
                    <a:lstStyle/>
                    <a:p>
                      <a:pPr algn="ctr"/>
                      <a:endParaRPr lang="de-DE" sz="900"/>
                    </a:p>
                  </a:txBody>
                  <a:tcPr anchor="ctr"/>
                </a:tc>
                <a:tc>
                  <a:txBody>
                    <a:bodyPr/>
                    <a:lstStyle/>
                    <a:p>
                      <a:endParaRPr lang="de-DE" sz="900"/>
                    </a:p>
                  </a:txBody>
                  <a:tcPr anchor="ctr"/>
                </a:tc>
                <a:tc>
                  <a:txBody>
                    <a:bodyPr/>
                    <a:lstStyle/>
                    <a:p>
                      <a:endParaRPr lang="de-DE" sz="900"/>
                    </a:p>
                  </a:txBody>
                  <a:tcPr anchor="ctr"/>
                </a:tc>
                <a:extLst>
                  <a:ext uri="{0D108BD9-81ED-4DB2-BD59-A6C34878D82A}">
                    <a16:rowId xmlns:a16="http://schemas.microsoft.com/office/drawing/2014/main" val="3968685893"/>
                  </a:ext>
                </a:extLst>
              </a:tr>
              <a:tr h="42937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900"/>
                        <a:t>09.00h – 10.00h  </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900"/>
                        <a:t>SDT Plan</a:t>
                      </a:r>
                    </a:p>
                  </a:txBody>
                  <a:tcPr anchor="ctr"/>
                </a:tc>
                <a:tc>
                  <a:txBody>
                    <a:bodyPr/>
                    <a:lstStyle/>
                    <a:p>
                      <a:pPr marL="0" indent="0">
                        <a:buFontTx/>
                        <a:buNone/>
                      </a:pPr>
                      <a:r>
                        <a:rPr lang="de-DE" sz="900"/>
                        <a:t>Technical Migration Cycles, Structure, GLS, ...</a:t>
                      </a:r>
                    </a:p>
                  </a:txBody>
                  <a:tcPr anchor="ctr"/>
                </a:tc>
                <a:tc>
                  <a:txBody>
                    <a:bodyPr/>
                    <a:lstStyle/>
                    <a:p>
                      <a:r>
                        <a:rPr lang="de-DE" altLang="zh-CN" sz="900"/>
                        <a:t>Tobias Hust, Anubhab Dasgupta</a:t>
                      </a:r>
                    </a:p>
                  </a:txBody>
                  <a:tcPr anchor="ctr"/>
                </a:tc>
                <a:extLst>
                  <a:ext uri="{0D108BD9-81ED-4DB2-BD59-A6C34878D82A}">
                    <a16:rowId xmlns:a16="http://schemas.microsoft.com/office/drawing/2014/main" val="1308020419"/>
                  </a:ext>
                </a:extLst>
              </a:tr>
              <a:tr h="63253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900"/>
                        <a:t>10:00h – 11:00h</a:t>
                      </a:r>
                    </a:p>
                  </a:txBody>
                  <a:tcPr anchor="ctr"/>
                </a:tc>
                <a:tc>
                  <a:txBody>
                    <a:bodyPr/>
                    <a:lstStyle/>
                    <a:p>
                      <a:pPr algn="ctr"/>
                      <a:r>
                        <a:rPr lang="en-US" sz="900"/>
                        <a:t>Overview Project Landscape/ Change Freeze</a:t>
                      </a:r>
                      <a:endParaRPr lang="de-DE" sz="900"/>
                    </a:p>
                  </a:txBody>
                  <a:tcPr anchor="ctr"/>
                </a:tc>
                <a:tc>
                  <a:txBody>
                    <a:bodyPr/>
                    <a:lstStyle/>
                    <a:p>
                      <a:pPr marL="0" indent="0">
                        <a:buFontTx/>
                        <a:buNone/>
                      </a:pPr>
                      <a:r>
                        <a:rPr lang="de-DE" sz="900"/>
                        <a:t>Source Systems, Target Systems, Change Freeze, UC4 Jobs, ...</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i-FI" altLang="zh-CN" sz="900"/>
                        <a:t>Sneha Dutta, </a:t>
                      </a:r>
                      <a:r>
                        <a:rPr lang="de-DE" sz="900"/>
                        <a:t>Stephan Domes, </a:t>
                      </a:r>
                      <a:r>
                        <a:rPr lang="en-US" sz="900" kern="1200">
                          <a:solidFill>
                            <a:schemeClr val="dk1"/>
                          </a:solidFill>
                          <a:latin typeface="+mn-lt"/>
                          <a:ea typeface="+mn-ea"/>
                          <a:cs typeface="+mn-cs"/>
                        </a:rPr>
                        <a:t>Natarajan Thiyagarajan</a:t>
                      </a:r>
                      <a:endParaRPr lang="de-DE" altLang="zh-CN" sz="900" b="1"/>
                    </a:p>
                  </a:txBody>
                  <a:tcPr anchor="ctr"/>
                </a:tc>
                <a:extLst>
                  <a:ext uri="{0D108BD9-81ED-4DB2-BD59-A6C34878D82A}">
                    <a16:rowId xmlns:a16="http://schemas.microsoft.com/office/drawing/2014/main" val="1472741984"/>
                  </a:ext>
                </a:extLst>
              </a:tr>
              <a:tr h="63253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900"/>
                        <a:t>11.00h – 12.00h</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900"/>
                        <a:t>System Build Plan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900"/>
                        <a:t>Build Plan, Provisioning, ...</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i-FI" altLang="zh-CN" sz="900"/>
                        <a:t>Sneha Dutta, </a:t>
                      </a:r>
                      <a:r>
                        <a:rPr lang="de-DE" sz="900"/>
                        <a:t>Stephan Domes, </a:t>
                      </a:r>
                      <a:r>
                        <a:rPr lang="en-US" sz="900" kern="1200">
                          <a:solidFill>
                            <a:schemeClr val="dk1"/>
                          </a:solidFill>
                          <a:latin typeface="+mn-lt"/>
                          <a:ea typeface="+mn-ea"/>
                          <a:cs typeface="+mn-cs"/>
                        </a:rPr>
                        <a:t>Natarajan Thiyagarajan</a:t>
                      </a:r>
                      <a:endParaRPr lang="de-DE" altLang="zh-CN" sz="900" b="1"/>
                    </a:p>
                  </a:txBody>
                  <a:tcPr anchor="ctr"/>
                </a:tc>
                <a:extLst>
                  <a:ext uri="{0D108BD9-81ED-4DB2-BD59-A6C34878D82A}">
                    <a16:rowId xmlns:a16="http://schemas.microsoft.com/office/drawing/2014/main" val="240681014"/>
                  </a:ext>
                </a:extLst>
              </a:tr>
              <a:tr h="46764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900"/>
                        <a:t>12.00h – 13.00h</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900"/>
                        <a:t>Lunch</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DE" sz="900"/>
                    </a:p>
                  </a:txBody>
                  <a:tcPr anchor="ctr"/>
                </a:tc>
                <a:tc>
                  <a:txBody>
                    <a:bodyPr/>
                    <a:lstStyle/>
                    <a:p>
                      <a:endParaRPr lang="de-DE" altLang="zh-CN" sz="900"/>
                    </a:p>
                  </a:txBody>
                  <a:tcPr anchor="ctr"/>
                </a:tc>
                <a:extLst>
                  <a:ext uri="{0D108BD9-81ED-4DB2-BD59-A6C34878D82A}">
                    <a16:rowId xmlns:a16="http://schemas.microsoft.com/office/drawing/2014/main" val="1990122479"/>
                  </a:ext>
                </a:extLst>
              </a:tr>
              <a:tr h="314164">
                <a:tc>
                  <a:txBody>
                    <a:bodyPr/>
                    <a:lstStyle/>
                    <a:p>
                      <a:pPr algn="ctr"/>
                      <a:r>
                        <a:rPr lang="de-DE" sz="900"/>
                        <a:t>13.00h – 14.00h</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900"/>
                        <a:t>Testing Approach</a:t>
                      </a:r>
                      <a:endParaRPr lang="en-US" sz="90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900"/>
                        <a:t>TM0 Unit Test, FUT, SIT, UAT, Sign Offs, Test Tools, …</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900"/>
                        <a:t>Pallavi Banerjee</a:t>
                      </a:r>
                    </a:p>
                  </a:txBody>
                  <a:tcPr anchor="ctr"/>
                </a:tc>
                <a:extLst>
                  <a:ext uri="{0D108BD9-81ED-4DB2-BD59-A6C34878D82A}">
                    <a16:rowId xmlns:a16="http://schemas.microsoft.com/office/drawing/2014/main" val="3146444284"/>
                  </a:ext>
                </a:extLst>
              </a:tr>
              <a:tr h="50894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900"/>
                        <a:t>14.00h – 15.00h</a:t>
                      </a:r>
                    </a:p>
                  </a:txBody>
                  <a:tcPr anchor="ctr"/>
                </a:tc>
                <a:tc>
                  <a:txBody>
                    <a:bodyPr/>
                    <a:lstStyle/>
                    <a:p>
                      <a:pPr algn="ctr"/>
                      <a:r>
                        <a:rPr lang="de-DE" sz="900"/>
                        <a:t>Satellites US &amp; Mexico</a:t>
                      </a:r>
                    </a:p>
                  </a:txBody>
                  <a:tcPr anchor="ctr"/>
                </a:tc>
                <a:tc>
                  <a:txBody>
                    <a:bodyPr/>
                    <a:lstStyle/>
                    <a:p>
                      <a:pPr marL="0" indent="0">
                        <a:buFontTx/>
                        <a:buNone/>
                      </a:pPr>
                      <a:r>
                        <a:rPr lang="de-DE" sz="900"/>
                        <a:t>Global Satellites, US local Satellites, Mexico Satellites</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900" kern="1200">
                          <a:solidFill>
                            <a:schemeClr val="dk1"/>
                          </a:solidFill>
                          <a:latin typeface="+mn-lt"/>
                          <a:ea typeface="+mn-ea"/>
                          <a:cs typeface="+mn-cs"/>
                        </a:rPr>
                        <a:t>Leonard Eynon, Stuart Boyd, Martin Vega</a:t>
                      </a:r>
                      <a:endParaRPr lang="de-DE" sz="900" kern="1200">
                        <a:solidFill>
                          <a:schemeClr val="dk1"/>
                        </a:solidFill>
                        <a:latin typeface="+mn-lt"/>
                        <a:ea typeface="+mn-ea"/>
                        <a:cs typeface="+mn-cs"/>
                      </a:endParaRPr>
                    </a:p>
                  </a:txBody>
                  <a:tcPr anchor="ctr"/>
                </a:tc>
                <a:extLst>
                  <a:ext uri="{0D108BD9-81ED-4DB2-BD59-A6C34878D82A}">
                    <a16:rowId xmlns:a16="http://schemas.microsoft.com/office/drawing/2014/main" val="2425699437"/>
                  </a:ext>
                </a:extLst>
              </a:tr>
              <a:tr h="510428">
                <a:tc>
                  <a:txBody>
                    <a:bodyPr/>
                    <a:lstStyle/>
                    <a:p>
                      <a:pPr algn="ctr"/>
                      <a:r>
                        <a:rPr lang="de-DE" sz="900">
                          <a:solidFill>
                            <a:schemeClr val="tx1"/>
                          </a:solidFill>
                        </a:rPr>
                        <a:t>15.00h – 16.00h</a:t>
                      </a:r>
                    </a:p>
                  </a:txBody>
                  <a:tcPr anchor="ctr"/>
                </a:tc>
                <a:tc>
                  <a:txBody>
                    <a:bodyPr/>
                    <a:lstStyle/>
                    <a:p>
                      <a:pPr algn="ctr"/>
                      <a:r>
                        <a:rPr lang="de-DE" sz="900"/>
                        <a:t>Cut Over Approach</a:t>
                      </a:r>
                    </a:p>
                  </a:txBody>
                  <a:tcPr anchor="ctr"/>
                </a:tc>
                <a:tc>
                  <a:txBody>
                    <a:bodyPr/>
                    <a:lstStyle/>
                    <a:p>
                      <a:pPr marL="0" indent="0">
                        <a:buFontTx/>
                        <a:buNone/>
                      </a:pPr>
                      <a:r>
                        <a:rPr lang="de-DE" sz="900"/>
                        <a:t>Structure, Approach, Approvals, Governance, Stakeholders, Plan, Decision Points, …</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i-FI" altLang="zh-CN" sz="900"/>
                        <a:t>Sneha Dutta, </a:t>
                      </a:r>
                      <a:r>
                        <a:rPr lang="de-DE" sz="900"/>
                        <a:t>Stephan Domes, </a:t>
                      </a:r>
                      <a:r>
                        <a:rPr lang="fi-FI" altLang="zh-CN" sz="900"/>
                        <a:t>Natarajan Thiyagarajan</a:t>
                      </a:r>
                      <a:endParaRPr lang="de-DE" sz="900"/>
                    </a:p>
                  </a:txBody>
                  <a:tcPr anchor="ctr"/>
                </a:tc>
                <a:extLst>
                  <a:ext uri="{0D108BD9-81ED-4DB2-BD59-A6C34878D82A}">
                    <a16:rowId xmlns:a16="http://schemas.microsoft.com/office/drawing/2014/main" val="3364605681"/>
                  </a:ext>
                </a:extLst>
              </a:tr>
              <a:tr h="393899">
                <a:tc>
                  <a:txBody>
                    <a:bodyPr/>
                    <a:lstStyle/>
                    <a:p>
                      <a:pPr algn="ctr"/>
                      <a:r>
                        <a:rPr lang="de-DE" sz="900"/>
                        <a:t>16:00h – 17.00h</a:t>
                      </a:r>
                    </a:p>
                  </a:txBody>
                  <a:tcPr anchor="ctr"/>
                </a:tc>
                <a:tc>
                  <a:txBody>
                    <a:bodyPr/>
                    <a:lstStyle/>
                    <a:p>
                      <a:pPr algn="ctr"/>
                      <a:r>
                        <a:rPr lang="de-DE" sz="900"/>
                        <a:t>Project Management</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900"/>
                        <a:t>Project Organization, Stream set-up, Planning Approach</a:t>
                      </a:r>
                    </a:p>
                  </a:txBody>
                  <a:tcPr anchor="ctr"/>
                </a:tc>
                <a:tc>
                  <a:txBody>
                    <a:bodyPr/>
                    <a:lstStyle/>
                    <a:p>
                      <a:r>
                        <a:rPr lang="de-DE" altLang="zh-CN" sz="900"/>
                        <a:t>Sneha Dutta</a:t>
                      </a:r>
                    </a:p>
                  </a:txBody>
                  <a:tcPr anchor="ctr"/>
                </a:tc>
                <a:extLst>
                  <a:ext uri="{0D108BD9-81ED-4DB2-BD59-A6C34878D82A}">
                    <a16:rowId xmlns:a16="http://schemas.microsoft.com/office/drawing/2014/main" val="2153438302"/>
                  </a:ext>
                </a:extLst>
              </a:tr>
            </a:tbl>
          </a:graphicData>
        </a:graphic>
      </p:graphicFrame>
      <p:sp>
        <p:nvSpPr>
          <p:cNvPr id="5" name="Rectangle 4">
            <a:extLst>
              <a:ext uri="{FF2B5EF4-FFF2-40B4-BE49-F238E27FC236}">
                <a16:creationId xmlns:a16="http://schemas.microsoft.com/office/drawing/2014/main" id="{0309624A-40AF-A388-AC39-9DE87A459948}"/>
              </a:ext>
            </a:extLst>
          </p:cNvPr>
          <p:cNvSpPr/>
          <p:nvPr/>
        </p:nvSpPr>
        <p:spPr bwMode="auto">
          <a:xfrm>
            <a:off x="142875" y="5623733"/>
            <a:ext cx="8848725" cy="372886"/>
          </a:xfrm>
          <a:prstGeom prst="rect">
            <a:avLst/>
          </a:prstGeom>
          <a:noFill/>
          <a:ln w="28575" cap="flat" cmpd="sng" algn="ctr">
            <a:solidFill>
              <a:schemeClr val="tx2"/>
            </a:solidFill>
            <a:prstDash val="solid"/>
            <a:round/>
            <a:headEnd type="none" w="med" len="med"/>
            <a:tailEnd type="none" w="med" len="med"/>
          </a:ln>
          <a:effectLst/>
        </p:spPr>
        <p:txBody>
          <a:bodyPr vert="horz" wrap="none" lIns="90000" tIns="82800" rIns="90000" bIns="82800" numCol="1" rtlCol="0" anchor="t" anchorCtr="0" compatLnSpc="1">
            <a:prstTxWarp prst="textNoShape">
              <a:avLst/>
            </a:prstTxWarp>
          </a:bodyPr>
          <a:lstStyle/>
          <a:p>
            <a:pPr marL="182563" marR="0" indent="-182563" algn="l" defTabSz="914400" rtl="0" eaLnBrk="1" fontAlgn="base" latinLnBrk="0" hangingPunct="1">
              <a:lnSpc>
                <a:spcPct val="110000"/>
              </a:lnSpc>
              <a:spcBef>
                <a:spcPct val="0"/>
              </a:spcBef>
              <a:spcAft>
                <a:spcPct val="0"/>
              </a:spcAft>
              <a:buClrTx/>
              <a:buSzTx/>
              <a:buFont typeface="LindeDaxPowerPoint" panose="020B0500000000020000" pitchFamily="34" charset="0"/>
              <a:buChar char="–"/>
              <a:tabLst/>
            </a:pPr>
            <a:endParaRPr kumimoji="0" lang="de-DE" sz="1600" b="0" i="0" u="none" strike="noStrike" cap="none" normalizeH="0" baseline="0" err="1">
              <a:ln>
                <a:noFill/>
              </a:ln>
              <a:solidFill>
                <a:schemeClr val="tx1"/>
              </a:solidFill>
              <a:effectLst/>
              <a:latin typeface="LindeDaxPowerPoint" pitchFamily="34" charset="0"/>
            </a:endParaRPr>
          </a:p>
        </p:txBody>
      </p:sp>
    </p:spTree>
    <p:extLst>
      <p:ext uri="{BB962C8B-B14F-4D97-AF65-F5344CB8AC3E}">
        <p14:creationId xmlns:p14="http://schemas.microsoft.com/office/powerpoint/2010/main" val="17961499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A36D4C-7D75-2889-E316-7C1F0A8C6424}"/>
            </a:ext>
          </a:extLst>
        </p:cNvPr>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36EAB718-2AEF-029F-B109-B3792967B3BE}"/>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6" progId="TCLayout.ActiveDocument.1">
                  <p:embed/>
                </p:oleObj>
              </mc:Choice>
              <mc:Fallback>
                <p:oleObj name="think-cell Slide" r:id="rId3" imgW="395" imgH="396" progId="TCLayout.ActiveDocument.1">
                  <p:embed/>
                  <p:pic>
                    <p:nvPicPr>
                      <p:cNvPr id="7" name="think-cell data - do not delete" hidden="1">
                        <a:extLst>
                          <a:ext uri="{FF2B5EF4-FFF2-40B4-BE49-F238E27FC236}">
                            <a16:creationId xmlns:a16="http://schemas.microsoft.com/office/drawing/2014/main" id="{36EAB718-2AEF-029F-B109-B3792967B3BE}"/>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AD42B3CA-F737-7635-6452-81071C661A02}"/>
              </a:ext>
            </a:extLst>
          </p:cNvPr>
          <p:cNvSpPr>
            <a:spLocks noGrp="1"/>
          </p:cNvSpPr>
          <p:nvPr>
            <p:ph type="title"/>
          </p:nvPr>
        </p:nvSpPr>
        <p:spPr/>
        <p:txBody>
          <a:bodyPr vert="horz"/>
          <a:lstStyle/>
          <a:p>
            <a:r>
              <a:rPr lang="en-GB" sz="2000"/>
              <a:t>Agenda – Day 3</a:t>
            </a:r>
            <a:br>
              <a:rPr lang="en-GB" sz="2000"/>
            </a:br>
            <a:r>
              <a:rPr lang="en-GB" sz="1600">
                <a:solidFill>
                  <a:schemeClr val="tx2"/>
                </a:solidFill>
              </a:rPr>
              <a:t>Wednesday March 12</a:t>
            </a:r>
            <a:r>
              <a:rPr lang="en-GB" sz="1600" baseline="30000">
                <a:solidFill>
                  <a:schemeClr val="tx2"/>
                </a:solidFill>
              </a:rPr>
              <a:t>th</a:t>
            </a:r>
            <a:r>
              <a:rPr lang="en-GB" sz="1600">
                <a:solidFill>
                  <a:schemeClr val="tx2"/>
                </a:solidFill>
              </a:rPr>
              <a:t> </a:t>
            </a:r>
          </a:p>
        </p:txBody>
      </p:sp>
      <p:sp>
        <p:nvSpPr>
          <p:cNvPr id="4" name="Date Placeholder 3">
            <a:extLst>
              <a:ext uri="{FF2B5EF4-FFF2-40B4-BE49-F238E27FC236}">
                <a16:creationId xmlns:a16="http://schemas.microsoft.com/office/drawing/2014/main" id="{A479B48F-149A-3EF9-3F3D-A05685C84DFF}"/>
              </a:ext>
            </a:extLst>
          </p:cNvPr>
          <p:cNvSpPr>
            <a:spLocks noGrp="1"/>
          </p:cNvSpPr>
          <p:nvPr>
            <p:ph type="dt" sz="half" idx="10"/>
          </p:nvPr>
        </p:nvSpPr>
        <p:spPr/>
        <p:txBody>
          <a:bodyPr/>
          <a:lstStyle/>
          <a:p>
            <a:pPr>
              <a:lnSpc>
                <a:spcPct val="100000"/>
              </a:lnSpc>
            </a:pPr>
            <a:fld id="{A6EC00DA-71ED-4EDA-A9BB-809E1232899F}" type="datetime1">
              <a:rPr lang="en-US" noProof="0" smtClean="0"/>
              <a:t>3/11/2025</a:t>
            </a:fld>
            <a:endParaRPr lang="en-GB" noProof="0"/>
          </a:p>
        </p:txBody>
      </p:sp>
      <p:graphicFrame>
        <p:nvGraphicFramePr>
          <p:cNvPr id="3" name="Table 2">
            <a:extLst>
              <a:ext uri="{FF2B5EF4-FFF2-40B4-BE49-F238E27FC236}">
                <a16:creationId xmlns:a16="http://schemas.microsoft.com/office/drawing/2014/main" id="{1D8DB9B9-406F-F691-1313-D2BC5E7D8D14}"/>
              </a:ext>
            </a:extLst>
          </p:cNvPr>
          <p:cNvGraphicFramePr>
            <a:graphicFrameLocks noGrp="1"/>
          </p:cNvGraphicFramePr>
          <p:nvPr>
            <p:extLst>
              <p:ext uri="{D42A27DB-BD31-4B8C-83A1-F6EECF244321}">
                <p14:modId xmlns:p14="http://schemas.microsoft.com/office/powerpoint/2010/main" val="1948341668"/>
              </p:ext>
            </p:extLst>
          </p:nvPr>
        </p:nvGraphicFramePr>
        <p:xfrm>
          <a:off x="142875" y="1406927"/>
          <a:ext cx="8848725" cy="4589692"/>
        </p:xfrm>
        <a:graphic>
          <a:graphicData uri="http://schemas.openxmlformats.org/drawingml/2006/table">
            <a:tbl>
              <a:tblPr firstRow="1" bandRow="1">
                <a:tableStyleId>{5C22544A-7EE6-4342-B048-85BDC9FD1C3A}</a:tableStyleId>
              </a:tblPr>
              <a:tblGrid>
                <a:gridCol w="1076325">
                  <a:extLst>
                    <a:ext uri="{9D8B030D-6E8A-4147-A177-3AD203B41FA5}">
                      <a16:colId xmlns:a16="http://schemas.microsoft.com/office/drawing/2014/main" val="3371713426"/>
                    </a:ext>
                  </a:extLst>
                </a:gridCol>
                <a:gridCol w="1898904">
                  <a:extLst>
                    <a:ext uri="{9D8B030D-6E8A-4147-A177-3AD203B41FA5}">
                      <a16:colId xmlns:a16="http://schemas.microsoft.com/office/drawing/2014/main" val="2518923305"/>
                    </a:ext>
                  </a:extLst>
                </a:gridCol>
                <a:gridCol w="2788920">
                  <a:extLst>
                    <a:ext uri="{9D8B030D-6E8A-4147-A177-3AD203B41FA5}">
                      <a16:colId xmlns:a16="http://schemas.microsoft.com/office/drawing/2014/main" val="799279500"/>
                    </a:ext>
                  </a:extLst>
                </a:gridCol>
                <a:gridCol w="3084576">
                  <a:extLst>
                    <a:ext uri="{9D8B030D-6E8A-4147-A177-3AD203B41FA5}">
                      <a16:colId xmlns:a16="http://schemas.microsoft.com/office/drawing/2014/main" val="3453066139"/>
                    </a:ext>
                  </a:extLst>
                </a:gridCol>
              </a:tblGrid>
              <a:tr h="314164">
                <a:tc>
                  <a:txBody>
                    <a:bodyPr/>
                    <a:lstStyle/>
                    <a:p>
                      <a:pPr algn="ctr"/>
                      <a:r>
                        <a:rPr lang="de-DE" sz="1050"/>
                        <a:t>Time</a:t>
                      </a:r>
                    </a:p>
                  </a:txBody>
                  <a:tcPr anchor="ctr"/>
                </a:tc>
                <a:tc>
                  <a:txBody>
                    <a:bodyPr/>
                    <a:lstStyle/>
                    <a:p>
                      <a:pPr algn="ctr"/>
                      <a:r>
                        <a:rPr lang="de-DE" sz="1050"/>
                        <a:t>Topic</a:t>
                      </a:r>
                    </a:p>
                  </a:txBody>
                  <a:tcPr anchor="ctr"/>
                </a:tc>
                <a:tc>
                  <a:txBody>
                    <a:bodyPr/>
                    <a:lstStyle/>
                    <a:p>
                      <a:pPr algn="ctr"/>
                      <a:r>
                        <a:rPr lang="de-DE" sz="1050"/>
                        <a:t>Details</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1050"/>
                        <a:t>Presenter</a:t>
                      </a:r>
                    </a:p>
                  </a:txBody>
                  <a:tcPr anchor="ctr"/>
                </a:tc>
                <a:extLst>
                  <a:ext uri="{0D108BD9-81ED-4DB2-BD59-A6C34878D82A}">
                    <a16:rowId xmlns:a16="http://schemas.microsoft.com/office/drawing/2014/main" val="1133825201"/>
                  </a:ext>
                </a:extLst>
              </a:tr>
              <a:tr h="386005">
                <a:tc>
                  <a:txBody>
                    <a:bodyPr/>
                    <a:lstStyle/>
                    <a:p>
                      <a:pPr algn="ctr"/>
                      <a:r>
                        <a:rPr lang="de-DE" sz="900"/>
                        <a:t>08.00h  -09.00h</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900"/>
                        <a:t>Roles Approach</a:t>
                      </a:r>
                    </a:p>
                  </a:txBody>
                  <a:tcPr anchor="ctr"/>
                </a:tc>
                <a:tc>
                  <a:txBody>
                    <a:bodyPr/>
                    <a:lstStyle/>
                    <a:p>
                      <a:pPr marL="0" indent="0">
                        <a:buFontTx/>
                        <a:buNone/>
                      </a:pPr>
                      <a:r>
                        <a:rPr lang="de-DE" sz="900"/>
                        <a:t>Single Role, Composite Role, Sign Off, End User Simulation, …</a:t>
                      </a:r>
                    </a:p>
                  </a:txBody>
                  <a:tcPr anchor="ctr"/>
                </a:tc>
                <a:tc>
                  <a:txBody>
                    <a:bodyPr/>
                    <a:lstStyle/>
                    <a:p>
                      <a:r>
                        <a:rPr lang="de-DE" altLang="zh-CN" sz="900"/>
                        <a:t>Gellert Kovacs</a:t>
                      </a:r>
                    </a:p>
                  </a:txBody>
                  <a:tcPr anchor="ctr"/>
                </a:tc>
                <a:extLst>
                  <a:ext uri="{0D108BD9-81ED-4DB2-BD59-A6C34878D82A}">
                    <a16:rowId xmlns:a16="http://schemas.microsoft.com/office/drawing/2014/main" val="3968685893"/>
                  </a:ext>
                </a:extLst>
              </a:tr>
              <a:tr h="42937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900"/>
                        <a:t>09.00h – 10.00h  </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900"/>
                        <a:t>Organizational Change Management</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900"/>
                        <a:t>Train-the-Trainer, Tester Training, End User Training, Communication, Newsletter, …</a:t>
                      </a:r>
                    </a:p>
                  </a:txBody>
                  <a:tcPr anchor="ctr"/>
                </a:tc>
                <a:tc>
                  <a:txBody>
                    <a:bodyPr/>
                    <a:lstStyle/>
                    <a:p>
                      <a:r>
                        <a:rPr lang="de-DE" sz="900" kern="1200">
                          <a:solidFill>
                            <a:schemeClr val="dk1"/>
                          </a:solidFill>
                          <a:latin typeface="+mn-lt"/>
                          <a:ea typeface="+mn-ea"/>
                          <a:cs typeface="+mn-cs"/>
                        </a:rPr>
                        <a:t>Sneha Dutta, Derek Punaro, </a:t>
                      </a:r>
                      <a:r>
                        <a:rPr lang="pt-BR" sz="900" kern="1200">
                          <a:solidFill>
                            <a:schemeClr val="dk1"/>
                          </a:solidFill>
                          <a:latin typeface="+mn-lt"/>
                          <a:ea typeface="+mn-ea"/>
                          <a:cs typeface="+mn-cs"/>
                        </a:rPr>
                        <a:t>Rodolfo Ortiz Chavarin</a:t>
                      </a:r>
                      <a:endParaRPr lang="de-DE" altLang="zh-CN" sz="900" b="1"/>
                    </a:p>
                  </a:txBody>
                  <a:tcPr anchor="ctr"/>
                </a:tc>
                <a:extLst>
                  <a:ext uri="{0D108BD9-81ED-4DB2-BD59-A6C34878D82A}">
                    <a16:rowId xmlns:a16="http://schemas.microsoft.com/office/drawing/2014/main" val="1308020419"/>
                  </a:ext>
                </a:extLst>
              </a:tr>
              <a:tr h="63253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900"/>
                        <a:t>10:00h – 11:00h</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900"/>
                        <a:t>Communication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900"/>
                        <a:t>US Stakeholders, Mexico Stakeholders, Project Meeting Structure, …</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900" kern="1200">
                          <a:solidFill>
                            <a:schemeClr val="dk1"/>
                          </a:solidFill>
                          <a:latin typeface="+mn-lt"/>
                          <a:ea typeface="+mn-ea"/>
                          <a:cs typeface="+mn-cs"/>
                        </a:rPr>
                        <a:t>Sneha Dutta, Derek Punaro, </a:t>
                      </a:r>
                      <a:r>
                        <a:rPr lang="pt-BR" sz="900" kern="1200">
                          <a:solidFill>
                            <a:schemeClr val="dk1"/>
                          </a:solidFill>
                          <a:latin typeface="+mn-lt"/>
                          <a:ea typeface="+mn-ea"/>
                          <a:cs typeface="+mn-cs"/>
                        </a:rPr>
                        <a:t>Rodolfo Ortiz Chavarin</a:t>
                      </a:r>
                      <a:endParaRPr lang="de-DE" altLang="zh-CN" sz="900" b="1"/>
                    </a:p>
                  </a:txBody>
                  <a:tcPr anchor="ctr"/>
                </a:tc>
                <a:extLst>
                  <a:ext uri="{0D108BD9-81ED-4DB2-BD59-A6C34878D82A}">
                    <a16:rowId xmlns:a16="http://schemas.microsoft.com/office/drawing/2014/main" val="1472741984"/>
                  </a:ext>
                </a:extLst>
              </a:tr>
              <a:tr h="63253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900"/>
                        <a:t>11.00h – 12.00h</a:t>
                      </a:r>
                    </a:p>
                  </a:txBody>
                  <a:tcPr anchor="ctr"/>
                </a:tc>
                <a:tc>
                  <a:txBody>
                    <a:bodyPr/>
                    <a:lstStyle/>
                    <a:p>
                      <a:pPr algn="ctr"/>
                      <a:r>
                        <a:rPr lang="de-DE" sz="900"/>
                        <a:t>Risk Assessment</a:t>
                      </a:r>
                    </a:p>
                  </a:txBody>
                  <a:tcPr anchor="ctr"/>
                </a:tc>
                <a:tc>
                  <a:txBody>
                    <a:bodyPr/>
                    <a:lstStyle/>
                    <a:p>
                      <a:pPr marL="0" indent="0">
                        <a:buFontTx/>
                        <a:buNone/>
                      </a:pPr>
                      <a:r>
                        <a:rPr lang="de-DE" sz="900"/>
                        <a:t>Identification of project risks</a:t>
                      </a:r>
                    </a:p>
                  </a:txBody>
                  <a:tcPr anchor="ctr"/>
                </a:tc>
                <a:tc>
                  <a:txBody>
                    <a:bodyPr/>
                    <a:lstStyle/>
                    <a:p>
                      <a:r>
                        <a:rPr lang="de-DE" altLang="zh-CN" sz="900"/>
                        <a:t>All</a:t>
                      </a:r>
                    </a:p>
                  </a:txBody>
                  <a:tcPr anchor="ctr"/>
                </a:tc>
                <a:extLst>
                  <a:ext uri="{0D108BD9-81ED-4DB2-BD59-A6C34878D82A}">
                    <a16:rowId xmlns:a16="http://schemas.microsoft.com/office/drawing/2014/main" val="240681014"/>
                  </a:ext>
                </a:extLst>
              </a:tr>
              <a:tr h="46764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900"/>
                        <a:t>12.00h – 13.00h</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900"/>
                        <a:t>Lunch</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DE" sz="900"/>
                    </a:p>
                  </a:txBody>
                  <a:tcPr anchor="ctr"/>
                </a:tc>
                <a:tc>
                  <a:txBody>
                    <a:bodyPr/>
                    <a:lstStyle/>
                    <a:p>
                      <a:endParaRPr lang="de-DE" altLang="zh-CN" sz="900"/>
                    </a:p>
                  </a:txBody>
                  <a:tcPr anchor="ctr"/>
                </a:tc>
                <a:extLst>
                  <a:ext uri="{0D108BD9-81ED-4DB2-BD59-A6C34878D82A}">
                    <a16:rowId xmlns:a16="http://schemas.microsoft.com/office/drawing/2014/main" val="1990122479"/>
                  </a:ext>
                </a:extLst>
              </a:tr>
              <a:tr h="314164">
                <a:tc>
                  <a:txBody>
                    <a:bodyPr/>
                    <a:lstStyle/>
                    <a:p>
                      <a:pPr algn="ctr"/>
                      <a:r>
                        <a:rPr lang="de-DE" sz="900"/>
                        <a:t>13.00h – 14.00h</a:t>
                      </a:r>
                    </a:p>
                  </a:txBody>
                  <a:tcPr anchor="ctr"/>
                </a:tc>
                <a:tc>
                  <a:txBody>
                    <a:bodyPr/>
                    <a:lstStyle/>
                    <a:p>
                      <a:pPr algn="ctr"/>
                      <a:r>
                        <a:rPr lang="en-US" sz="900"/>
                        <a:t>Wrap-Up</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900"/>
                        <a:t>Document action items &amp; Workshop Closure</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900" kern="1200">
                          <a:solidFill>
                            <a:schemeClr val="dk1"/>
                          </a:solidFill>
                          <a:latin typeface="+mn-lt"/>
                          <a:ea typeface="+mn-ea"/>
                          <a:cs typeface="+mn-cs"/>
                        </a:rPr>
                        <a:t>Sneha Dutta, Derek Punaro, </a:t>
                      </a:r>
                      <a:r>
                        <a:rPr lang="pt-BR" sz="900" kern="1200">
                          <a:solidFill>
                            <a:schemeClr val="dk1"/>
                          </a:solidFill>
                          <a:latin typeface="+mn-lt"/>
                          <a:ea typeface="+mn-ea"/>
                          <a:cs typeface="+mn-cs"/>
                        </a:rPr>
                        <a:t>Rodolfo Ortiz Chavarin</a:t>
                      </a:r>
                      <a:endParaRPr lang="de-DE" sz="900"/>
                    </a:p>
                  </a:txBody>
                  <a:tcPr anchor="ctr"/>
                </a:tc>
                <a:extLst>
                  <a:ext uri="{0D108BD9-81ED-4DB2-BD59-A6C34878D82A}">
                    <a16:rowId xmlns:a16="http://schemas.microsoft.com/office/drawing/2014/main" val="3146444284"/>
                  </a:ext>
                </a:extLst>
              </a:tr>
              <a:tr h="50894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900"/>
                        <a:t>14.00h – 15.00h</a:t>
                      </a:r>
                    </a:p>
                  </a:txBody>
                  <a:tcPr anchor="ctr"/>
                </a:tc>
                <a:tc>
                  <a:txBody>
                    <a:bodyPr/>
                    <a:lstStyle/>
                    <a:p>
                      <a:pPr algn="ctr"/>
                      <a:endParaRPr lang="de-DE" sz="900"/>
                    </a:p>
                  </a:txBody>
                  <a:tcPr anchor="ctr"/>
                </a:tc>
                <a:tc>
                  <a:txBody>
                    <a:bodyPr/>
                    <a:lstStyle/>
                    <a:p>
                      <a:pPr marL="0" indent="0">
                        <a:buFontTx/>
                        <a:buNone/>
                      </a:pPr>
                      <a:endParaRPr lang="de-DE" sz="90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DE" sz="900" kern="1200">
                        <a:solidFill>
                          <a:schemeClr val="dk1"/>
                        </a:solidFill>
                        <a:latin typeface="+mn-lt"/>
                        <a:ea typeface="+mn-ea"/>
                        <a:cs typeface="+mn-cs"/>
                      </a:endParaRPr>
                    </a:p>
                  </a:txBody>
                  <a:tcPr anchor="ctr"/>
                </a:tc>
                <a:extLst>
                  <a:ext uri="{0D108BD9-81ED-4DB2-BD59-A6C34878D82A}">
                    <a16:rowId xmlns:a16="http://schemas.microsoft.com/office/drawing/2014/main" val="2425699437"/>
                  </a:ext>
                </a:extLst>
              </a:tr>
              <a:tr h="510428">
                <a:tc>
                  <a:txBody>
                    <a:bodyPr/>
                    <a:lstStyle/>
                    <a:p>
                      <a:pPr algn="ctr"/>
                      <a:r>
                        <a:rPr lang="de-DE" sz="900">
                          <a:solidFill>
                            <a:schemeClr val="tx1"/>
                          </a:solidFill>
                        </a:rPr>
                        <a:t>15.00h – 16.00h</a:t>
                      </a:r>
                    </a:p>
                  </a:txBody>
                  <a:tcPr anchor="ctr"/>
                </a:tc>
                <a:tc>
                  <a:txBody>
                    <a:bodyPr/>
                    <a:lstStyle/>
                    <a:p>
                      <a:pPr algn="ctr"/>
                      <a:endParaRPr lang="de-DE" sz="900"/>
                    </a:p>
                  </a:txBody>
                  <a:tcPr anchor="ctr"/>
                </a:tc>
                <a:tc>
                  <a:txBody>
                    <a:bodyPr/>
                    <a:lstStyle/>
                    <a:p>
                      <a:pPr marL="0" indent="0">
                        <a:buFontTx/>
                        <a:buNone/>
                      </a:pPr>
                      <a:endParaRPr lang="de-DE" sz="90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DE" sz="900"/>
                    </a:p>
                  </a:txBody>
                  <a:tcPr anchor="ctr"/>
                </a:tc>
                <a:extLst>
                  <a:ext uri="{0D108BD9-81ED-4DB2-BD59-A6C34878D82A}">
                    <a16:rowId xmlns:a16="http://schemas.microsoft.com/office/drawing/2014/main" val="3364605681"/>
                  </a:ext>
                </a:extLst>
              </a:tr>
              <a:tr h="393899">
                <a:tc>
                  <a:txBody>
                    <a:bodyPr/>
                    <a:lstStyle/>
                    <a:p>
                      <a:pPr algn="ctr"/>
                      <a:r>
                        <a:rPr lang="de-DE" sz="900"/>
                        <a:t>16:00h – 17.00h</a:t>
                      </a:r>
                    </a:p>
                  </a:txBody>
                  <a:tcPr anchor="ctr"/>
                </a:tc>
                <a:tc>
                  <a:txBody>
                    <a:bodyPr/>
                    <a:lstStyle/>
                    <a:p>
                      <a:pPr algn="ctr"/>
                      <a:endParaRPr lang="de-DE" sz="900"/>
                    </a:p>
                  </a:txBody>
                  <a:tcPr anchor="ctr"/>
                </a:tc>
                <a:tc>
                  <a:txBody>
                    <a:bodyPr/>
                    <a:lstStyle/>
                    <a:p>
                      <a:pPr marL="171450" indent="-171450">
                        <a:buFontTx/>
                        <a:buChar char="-"/>
                      </a:pPr>
                      <a:endParaRPr lang="de-DE" sz="900"/>
                    </a:p>
                  </a:txBody>
                  <a:tcPr anchor="ctr"/>
                </a:tc>
                <a:tc>
                  <a:txBody>
                    <a:bodyPr/>
                    <a:lstStyle/>
                    <a:p>
                      <a:endParaRPr lang="de-DE" altLang="zh-CN" sz="900"/>
                    </a:p>
                  </a:txBody>
                  <a:tcPr anchor="ctr"/>
                </a:tc>
                <a:extLst>
                  <a:ext uri="{0D108BD9-81ED-4DB2-BD59-A6C34878D82A}">
                    <a16:rowId xmlns:a16="http://schemas.microsoft.com/office/drawing/2014/main" val="2153438302"/>
                  </a:ext>
                </a:extLst>
              </a:tr>
            </a:tbl>
          </a:graphicData>
        </a:graphic>
      </p:graphicFrame>
    </p:spTree>
    <p:extLst>
      <p:ext uri="{BB962C8B-B14F-4D97-AF65-F5344CB8AC3E}">
        <p14:creationId xmlns:p14="http://schemas.microsoft.com/office/powerpoint/2010/main" val="124274688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C279EC-80D4-155A-9D51-2A14BCCBB03F}"/>
            </a:ext>
          </a:extLst>
        </p:cNvPr>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34AEC0AA-02F5-FC72-E5A8-98125ACB4837}"/>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131" imgH="131" progId="TCLayout.ActiveDocument.1">
                  <p:embed/>
                </p:oleObj>
              </mc:Choice>
              <mc:Fallback>
                <p:oleObj name="think-cell Slide" r:id="rId4" imgW="131" imgH="131" progId="TCLayout.ActiveDocument.1">
                  <p:embed/>
                  <p:pic>
                    <p:nvPicPr>
                      <p:cNvPr id="5" name="Object 4" hidden="1">
                        <a:extLst>
                          <a:ext uri="{FF2B5EF4-FFF2-40B4-BE49-F238E27FC236}">
                            <a16:creationId xmlns:a16="http://schemas.microsoft.com/office/drawing/2014/main" id="{34AEC0AA-02F5-FC72-E5A8-98125ACB4837}"/>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Rectangle 3">
            <a:extLst>
              <a:ext uri="{FF2B5EF4-FFF2-40B4-BE49-F238E27FC236}">
                <a16:creationId xmlns:a16="http://schemas.microsoft.com/office/drawing/2014/main" id="{A6DD4758-D7A7-882E-C1FA-929246B73CD3}"/>
              </a:ext>
            </a:extLst>
          </p:cNvPr>
          <p:cNvSpPr>
            <a:spLocks noChangeArrowheads="1"/>
          </p:cNvSpPr>
          <p:nvPr/>
        </p:nvSpPr>
        <p:spPr bwMode="auto">
          <a:xfrm>
            <a:off x="6733984" y="2171700"/>
            <a:ext cx="483198" cy="4245934"/>
          </a:xfrm>
          <a:prstGeom prst="rect">
            <a:avLst/>
          </a:prstGeom>
          <a:solidFill>
            <a:srgbClr val="FFFFCC">
              <a:alpha val="23137"/>
            </a:srgbClr>
          </a:solidFill>
          <a:ln>
            <a:noFill/>
          </a:ln>
          <a:effectLst/>
        </p:spPr>
        <p:txBody>
          <a:bodyPr wrap="none" lIns="11" tIns="5" rIns="11" bIns="5"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700" b="0" i="0" u="none" strike="noStrike" kern="1200" cap="none" spc="0" normalizeH="0" baseline="0" noProof="0">
              <a:ln>
                <a:noFill/>
              </a:ln>
              <a:solidFill>
                <a:srgbClr val="000000"/>
              </a:solidFill>
              <a:effectLst/>
              <a:uLnTx/>
              <a:uFillTx/>
              <a:latin typeface="LindeDaxPowerPoint" pitchFamily="34" charset="0"/>
              <a:ea typeface="+mn-ea"/>
              <a:cs typeface="Arial" charset="0"/>
            </a:endParaRPr>
          </a:p>
        </p:txBody>
      </p:sp>
      <p:sp>
        <p:nvSpPr>
          <p:cNvPr id="2" name="Titel 1">
            <a:extLst>
              <a:ext uri="{FF2B5EF4-FFF2-40B4-BE49-F238E27FC236}">
                <a16:creationId xmlns:a16="http://schemas.microsoft.com/office/drawing/2014/main" id="{CDD3FA9D-9A4A-7D27-796A-7E3DE1A754EC}"/>
              </a:ext>
            </a:extLst>
          </p:cNvPr>
          <p:cNvSpPr>
            <a:spLocks noGrp="1"/>
          </p:cNvSpPr>
          <p:nvPr>
            <p:ph type="title"/>
          </p:nvPr>
        </p:nvSpPr>
        <p:spPr/>
        <p:txBody>
          <a:bodyPr vert="horz"/>
          <a:lstStyle/>
          <a:p>
            <a:r>
              <a:rPr lang="en-US"/>
              <a:t>Project S/4 HANA US &amp; Mexico</a:t>
            </a:r>
            <a:br>
              <a:rPr lang="en-US" sz="2000"/>
            </a:br>
            <a:r>
              <a:rPr lang="en-US" sz="1600">
                <a:solidFill>
                  <a:schemeClr val="accent5"/>
                </a:solidFill>
              </a:rPr>
              <a:t>Project Plan</a:t>
            </a:r>
            <a:endParaRPr lang="en-GB" sz="2000">
              <a:solidFill>
                <a:schemeClr val="accent5"/>
              </a:solidFill>
            </a:endParaRPr>
          </a:p>
        </p:txBody>
      </p:sp>
      <p:sp>
        <p:nvSpPr>
          <p:cNvPr id="92" name="Rectangle 6">
            <a:extLst>
              <a:ext uri="{FF2B5EF4-FFF2-40B4-BE49-F238E27FC236}">
                <a16:creationId xmlns:a16="http://schemas.microsoft.com/office/drawing/2014/main" id="{11B5F0DC-DB39-C794-90D4-2D2FC6CF0A5B}"/>
              </a:ext>
            </a:extLst>
          </p:cNvPr>
          <p:cNvSpPr>
            <a:spLocks noChangeArrowheads="1"/>
          </p:cNvSpPr>
          <p:nvPr/>
        </p:nvSpPr>
        <p:spPr bwMode="auto">
          <a:xfrm>
            <a:off x="6962966" y="2133466"/>
            <a:ext cx="467301" cy="4284168"/>
          </a:xfrm>
          <a:prstGeom prst="rect">
            <a:avLst/>
          </a:prstGeom>
          <a:solidFill>
            <a:srgbClr val="EAEAE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1" tIns="5" rIns="11" bIns="5"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700" b="0" i="0" u="none" strike="noStrike" kern="1200" cap="none" spc="0" normalizeH="0" baseline="0" noProof="0">
              <a:ln>
                <a:noFill/>
              </a:ln>
              <a:solidFill>
                <a:srgbClr val="000000"/>
              </a:solidFill>
              <a:effectLst/>
              <a:uLnTx/>
              <a:uFillTx/>
              <a:latin typeface="LindeDaxPowerPoint" pitchFamily="34" charset="0"/>
              <a:ea typeface="+mn-ea"/>
              <a:cs typeface="Arial" charset="0"/>
            </a:endParaRPr>
          </a:p>
        </p:txBody>
      </p:sp>
      <p:sp>
        <p:nvSpPr>
          <p:cNvPr id="109" name="Rectangle 6">
            <a:extLst>
              <a:ext uri="{FF2B5EF4-FFF2-40B4-BE49-F238E27FC236}">
                <a16:creationId xmlns:a16="http://schemas.microsoft.com/office/drawing/2014/main" id="{26BB71A5-442E-B426-D046-2AE88527F4D1}"/>
              </a:ext>
            </a:extLst>
          </p:cNvPr>
          <p:cNvSpPr>
            <a:spLocks noChangeArrowheads="1"/>
          </p:cNvSpPr>
          <p:nvPr/>
        </p:nvSpPr>
        <p:spPr bwMode="auto">
          <a:xfrm>
            <a:off x="1391376" y="1994366"/>
            <a:ext cx="456952" cy="4423268"/>
          </a:xfrm>
          <a:prstGeom prst="rect">
            <a:avLst/>
          </a:prstGeom>
          <a:solidFill>
            <a:srgbClr val="EAEAE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1" tIns="5" rIns="11" bIns="5"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700" b="0" i="0" u="none" strike="noStrike" kern="1200" cap="none" spc="0" normalizeH="0" baseline="0" noProof="0">
              <a:ln>
                <a:noFill/>
              </a:ln>
              <a:solidFill>
                <a:srgbClr val="000000"/>
              </a:solidFill>
              <a:effectLst/>
              <a:uLnTx/>
              <a:uFillTx/>
              <a:latin typeface="LindeDaxPowerPoint" pitchFamily="34" charset="0"/>
              <a:ea typeface="+mn-ea"/>
              <a:cs typeface="Arial" charset="0"/>
            </a:endParaRPr>
          </a:p>
        </p:txBody>
      </p:sp>
      <p:sp>
        <p:nvSpPr>
          <p:cNvPr id="91" name="Rectangle 6">
            <a:extLst>
              <a:ext uri="{FF2B5EF4-FFF2-40B4-BE49-F238E27FC236}">
                <a16:creationId xmlns:a16="http://schemas.microsoft.com/office/drawing/2014/main" id="{3893F73A-7C05-797B-BFBB-0854970CEF5D}"/>
              </a:ext>
            </a:extLst>
          </p:cNvPr>
          <p:cNvSpPr>
            <a:spLocks noChangeArrowheads="1"/>
          </p:cNvSpPr>
          <p:nvPr/>
        </p:nvSpPr>
        <p:spPr bwMode="auto">
          <a:xfrm>
            <a:off x="6040592" y="2133466"/>
            <a:ext cx="467301" cy="4284168"/>
          </a:xfrm>
          <a:prstGeom prst="rect">
            <a:avLst/>
          </a:prstGeom>
          <a:solidFill>
            <a:srgbClr val="EAEAE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1" tIns="5" rIns="11" bIns="5"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700" b="0" i="0" u="none" strike="noStrike" kern="1200" cap="none" spc="0" normalizeH="0" baseline="0" noProof="0">
              <a:ln>
                <a:noFill/>
              </a:ln>
              <a:solidFill>
                <a:srgbClr val="000000"/>
              </a:solidFill>
              <a:effectLst/>
              <a:uLnTx/>
              <a:uFillTx/>
              <a:latin typeface="LindeDaxPowerPoint" pitchFamily="34" charset="0"/>
              <a:ea typeface="+mn-ea"/>
              <a:cs typeface="Arial" charset="0"/>
            </a:endParaRPr>
          </a:p>
        </p:txBody>
      </p:sp>
      <p:sp>
        <p:nvSpPr>
          <p:cNvPr id="93" name="Rectangle 6">
            <a:extLst>
              <a:ext uri="{FF2B5EF4-FFF2-40B4-BE49-F238E27FC236}">
                <a16:creationId xmlns:a16="http://schemas.microsoft.com/office/drawing/2014/main" id="{ADCD0D55-DB84-2944-A321-F8C0C2145946}"/>
              </a:ext>
            </a:extLst>
          </p:cNvPr>
          <p:cNvSpPr>
            <a:spLocks noChangeArrowheads="1"/>
          </p:cNvSpPr>
          <p:nvPr/>
        </p:nvSpPr>
        <p:spPr bwMode="auto">
          <a:xfrm>
            <a:off x="7891389" y="2137206"/>
            <a:ext cx="488044" cy="4280428"/>
          </a:xfrm>
          <a:prstGeom prst="rect">
            <a:avLst/>
          </a:prstGeom>
          <a:solidFill>
            <a:srgbClr val="EAEAE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1" tIns="5" rIns="11" bIns="5"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700" b="0" i="0" u="none" strike="noStrike" kern="1200" cap="none" spc="0" normalizeH="0" baseline="0" noProof="0">
              <a:ln>
                <a:noFill/>
              </a:ln>
              <a:solidFill>
                <a:srgbClr val="000000"/>
              </a:solidFill>
              <a:effectLst/>
              <a:uLnTx/>
              <a:uFillTx/>
              <a:latin typeface="LindeDaxPowerPoint" pitchFamily="34" charset="0"/>
              <a:ea typeface="+mn-ea"/>
              <a:cs typeface="Arial" charset="0"/>
            </a:endParaRPr>
          </a:p>
        </p:txBody>
      </p:sp>
      <p:sp>
        <p:nvSpPr>
          <p:cNvPr id="87" name="Rectangle 6">
            <a:extLst>
              <a:ext uri="{FF2B5EF4-FFF2-40B4-BE49-F238E27FC236}">
                <a16:creationId xmlns:a16="http://schemas.microsoft.com/office/drawing/2014/main" id="{80168C14-5914-96B3-3E11-2CADEC5895CC}"/>
              </a:ext>
            </a:extLst>
          </p:cNvPr>
          <p:cNvSpPr>
            <a:spLocks noChangeArrowheads="1"/>
          </p:cNvSpPr>
          <p:nvPr/>
        </p:nvSpPr>
        <p:spPr bwMode="auto">
          <a:xfrm>
            <a:off x="2322921" y="2022028"/>
            <a:ext cx="463672" cy="4395606"/>
          </a:xfrm>
          <a:prstGeom prst="rect">
            <a:avLst/>
          </a:prstGeom>
          <a:solidFill>
            <a:srgbClr val="EAEAE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1" tIns="5" rIns="11" bIns="5"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700" b="0" i="0" u="none" strike="noStrike" kern="1200" cap="none" spc="0" normalizeH="0" baseline="0" noProof="0">
              <a:ln>
                <a:noFill/>
              </a:ln>
              <a:solidFill>
                <a:srgbClr val="000000"/>
              </a:solidFill>
              <a:effectLst/>
              <a:uLnTx/>
              <a:uFillTx/>
              <a:latin typeface="LindeDaxPowerPoint" pitchFamily="34" charset="0"/>
              <a:ea typeface="+mn-ea"/>
              <a:cs typeface="Arial" charset="0"/>
            </a:endParaRPr>
          </a:p>
        </p:txBody>
      </p:sp>
      <p:sp>
        <p:nvSpPr>
          <p:cNvPr id="90" name="Rectangle 6">
            <a:extLst>
              <a:ext uri="{FF2B5EF4-FFF2-40B4-BE49-F238E27FC236}">
                <a16:creationId xmlns:a16="http://schemas.microsoft.com/office/drawing/2014/main" id="{D5A9B245-13D4-F60F-093E-D97A4074AE10}"/>
              </a:ext>
            </a:extLst>
          </p:cNvPr>
          <p:cNvSpPr>
            <a:spLocks noChangeArrowheads="1"/>
          </p:cNvSpPr>
          <p:nvPr/>
        </p:nvSpPr>
        <p:spPr bwMode="auto">
          <a:xfrm>
            <a:off x="5106298" y="2139151"/>
            <a:ext cx="465859" cy="4278483"/>
          </a:xfrm>
          <a:prstGeom prst="rect">
            <a:avLst/>
          </a:prstGeom>
          <a:solidFill>
            <a:srgbClr val="EAEAE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1" tIns="5" rIns="11" bIns="5"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700" b="0" i="0" u="none" strike="noStrike" kern="1200" cap="none" spc="0" normalizeH="0" baseline="0" noProof="0">
              <a:ln>
                <a:noFill/>
              </a:ln>
              <a:solidFill>
                <a:srgbClr val="000000"/>
              </a:solidFill>
              <a:effectLst/>
              <a:uLnTx/>
              <a:uFillTx/>
              <a:latin typeface="LindeDaxPowerPoint" pitchFamily="34" charset="0"/>
              <a:ea typeface="+mn-ea"/>
              <a:cs typeface="Arial" charset="0"/>
            </a:endParaRPr>
          </a:p>
        </p:txBody>
      </p:sp>
      <p:sp>
        <p:nvSpPr>
          <p:cNvPr id="89" name="Rectangle 6">
            <a:extLst>
              <a:ext uri="{FF2B5EF4-FFF2-40B4-BE49-F238E27FC236}">
                <a16:creationId xmlns:a16="http://schemas.microsoft.com/office/drawing/2014/main" id="{D3C43BE4-1FE7-78A8-4171-1C85A3E9687A}"/>
              </a:ext>
            </a:extLst>
          </p:cNvPr>
          <p:cNvSpPr>
            <a:spLocks noChangeArrowheads="1"/>
          </p:cNvSpPr>
          <p:nvPr/>
        </p:nvSpPr>
        <p:spPr bwMode="auto">
          <a:xfrm>
            <a:off x="4188205" y="2112096"/>
            <a:ext cx="455317" cy="4305538"/>
          </a:xfrm>
          <a:prstGeom prst="rect">
            <a:avLst/>
          </a:prstGeom>
          <a:solidFill>
            <a:srgbClr val="EAEAE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1" tIns="5" rIns="11" bIns="5"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700" b="0" i="0" u="none" strike="noStrike" kern="1200" cap="none" spc="0" normalizeH="0" baseline="0" noProof="0">
              <a:ln>
                <a:noFill/>
              </a:ln>
              <a:solidFill>
                <a:srgbClr val="000000"/>
              </a:solidFill>
              <a:effectLst/>
              <a:uLnTx/>
              <a:uFillTx/>
              <a:latin typeface="LindeDaxPowerPoint" pitchFamily="34" charset="0"/>
              <a:ea typeface="+mn-ea"/>
              <a:cs typeface="Arial" charset="0"/>
            </a:endParaRPr>
          </a:p>
        </p:txBody>
      </p:sp>
      <p:sp>
        <p:nvSpPr>
          <p:cNvPr id="88" name="Rectangle 6">
            <a:extLst>
              <a:ext uri="{FF2B5EF4-FFF2-40B4-BE49-F238E27FC236}">
                <a16:creationId xmlns:a16="http://schemas.microsoft.com/office/drawing/2014/main" id="{C6654E4F-2FFA-E1A3-838F-73C38F4138BC}"/>
              </a:ext>
            </a:extLst>
          </p:cNvPr>
          <p:cNvSpPr>
            <a:spLocks noChangeArrowheads="1"/>
          </p:cNvSpPr>
          <p:nvPr/>
        </p:nvSpPr>
        <p:spPr bwMode="auto">
          <a:xfrm>
            <a:off x="3259072" y="2135730"/>
            <a:ext cx="452425" cy="4281904"/>
          </a:xfrm>
          <a:prstGeom prst="rect">
            <a:avLst/>
          </a:prstGeom>
          <a:solidFill>
            <a:srgbClr val="EAEAE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1" tIns="5" rIns="11" bIns="5"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700" b="0" i="0" u="none" strike="noStrike" kern="1200" cap="none" spc="0" normalizeH="0" baseline="0" noProof="0">
              <a:ln>
                <a:noFill/>
              </a:ln>
              <a:solidFill>
                <a:srgbClr val="000000"/>
              </a:solidFill>
              <a:effectLst/>
              <a:uLnTx/>
              <a:uFillTx/>
              <a:latin typeface="LindeDaxPowerPoint" pitchFamily="34" charset="0"/>
              <a:ea typeface="+mn-ea"/>
              <a:cs typeface="Arial" charset="0"/>
            </a:endParaRPr>
          </a:p>
        </p:txBody>
      </p:sp>
      <p:sp>
        <p:nvSpPr>
          <p:cNvPr id="48" name="Rectangle 15">
            <a:extLst>
              <a:ext uri="{FF2B5EF4-FFF2-40B4-BE49-F238E27FC236}">
                <a16:creationId xmlns:a16="http://schemas.microsoft.com/office/drawing/2014/main" id="{08BDD8CF-16D4-58AA-1F18-9BCF532F0973}"/>
              </a:ext>
            </a:extLst>
          </p:cNvPr>
          <p:cNvSpPr>
            <a:spLocks noChangeArrowheads="1"/>
          </p:cNvSpPr>
          <p:nvPr/>
        </p:nvSpPr>
        <p:spPr bwMode="auto">
          <a:xfrm>
            <a:off x="929164" y="1219127"/>
            <a:ext cx="457039" cy="199537"/>
          </a:xfrm>
          <a:prstGeom prst="rect">
            <a:avLst/>
          </a:prstGeom>
          <a:solidFill>
            <a:schemeClr val="accent1"/>
          </a:solidFill>
          <a:ln w="12700">
            <a:solidFill>
              <a:schemeClr val="bg1"/>
            </a:solidFill>
            <a:miter lim="800000"/>
            <a:headEnd/>
            <a:tailEnd/>
          </a:ln>
          <a:effectLst/>
        </p:spPr>
        <p:txBody>
          <a:bodyPr wrap="none" lIns="10" tIns="4" rIns="10" bIns="4" anchor="ctr"/>
          <a:lstStyle>
            <a:lvl1pPr defTabSz="839788">
              <a:defRPr sz="2400">
                <a:solidFill>
                  <a:schemeClr val="tx1"/>
                </a:solidFill>
                <a:latin typeface="LindeDaxPowerPoint" panose="020B0500000000020000" pitchFamily="34" charset="0"/>
              </a:defRPr>
            </a:lvl1pPr>
            <a:lvl2pPr marL="420688" defTabSz="839788">
              <a:defRPr sz="2400">
                <a:solidFill>
                  <a:schemeClr val="tx1"/>
                </a:solidFill>
                <a:latin typeface="LindeDaxPowerPoint" panose="020B0500000000020000" pitchFamily="34" charset="0"/>
              </a:defRPr>
            </a:lvl2pPr>
            <a:lvl3pPr marL="839788" defTabSz="839788">
              <a:defRPr sz="2400">
                <a:solidFill>
                  <a:schemeClr val="tx1"/>
                </a:solidFill>
                <a:latin typeface="LindeDaxPowerPoint" panose="020B0500000000020000" pitchFamily="34" charset="0"/>
              </a:defRPr>
            </a:lvl3pPr>
            <a:lvl4pPr marL="1258888" defTabSz="839788">
              <a:defRPr sz="2400">
                <a:solidFill>
                  <a:schemeClr val="tx1"/>
                </a:solidFill>
                <a:latin typeface="LindeDaxPowerPoint" panose="020B0500000000020000" pitchFamily="34" charset="0"/>
              </a:defRPr>
            </a:lvl4pPr>
            <a:lvl5pPr marL="1679575" defTabSz="839788">
              <a:defRPr sz="2400">
                <a:solidFill>
                  <a:schemeClr val="tx1"/>
                </a:solidFill>
                <a:latin typeface="LindeDaxPowerPoint" panose="020B0500000000020000" pitchFamily="34" charset="0"/>
              </a:defRPr>
            </a:lvl5pPr>
            <a:lvl6pPr marL="2136775" defTabSz="839788" fontAlgn="base">
              <a:spcBef>
                <a:spcPct val="0"/>
              </a:spcBef>
              <a:spcAft>
                <a:spcPct val="0"/>
              </a:spcAft>
              <a:defRPr sz="2400">
                <a:solidFill>
                  <a:schemeClr val="tx1"/>
                </a:solidFill>
                <a:latin typeface="LindeDaxPowerPoint" panose="020B0500000000020000" pitchFamily="34" charset="0"/>
              </a:defRPr>
            </a:lvl6pPr>
            <a:lvl7pPr marL="2593975" defTabSz="839788" fontAlgn="base">
              <a:spcBef>
                <a:spcPct val="0"/>
              </a:spcBef>
              <a:spcAft>
                <a:spcPct val="0"/>
              </a:spcAft>
              <a:defRPr sz="2400">
                <a:solidFill>
                  <a:schemeClr val="tx1"/>
                </a:solidFill>
                <a:latin typeface="LindeDaxPowerPoint" panose="020B0500000000020000" pitchFamily="34" charset="0"/>
              </a:defRPr>
            </a:lvl7pPr>
            <a:lvl8pPr marL="3051175" defTabSz="839788" fontAlgn="base">
              <a:spcBef>
                <a:spcPct val="0"/>
              </a:spcBef>
              <a:spcAft>
                <a:spcPct val="0"/>
              </a:spcAft>
              <a:defRPr sz="2400">
                <a:solidFill>
                  <a:schemeClr val="tx1"/>
                </a:solidFill>
                <a:latin typeface="LindeDaxPowerPoint" panose="020B0500000000020000" pitchFamily="34" charset="0"/>
              </a:defRPr>
            </a:lvl8pPr>
            <a:lvl9pPr marL="3508375" defTabSz="839788" fontAlgn="base">
              <a:spcBef>
                <a:spcPct val="0"/>
              </a:spcBef>
              <a:spcAft>
                <a:spcPct val="0"/>
              </a:spcAft>
              <a:defRPr sz="2400">
                <a:solidFill>
                  <a:schemeClr val="tx1"/>
                </a:solidFill>
                <a:latin typeface="LindeDaxPowerPoint" panose="020B0500000000020000" pitchFamily="34" charset="0"/>
              </a:defRPr>
            </a:lvl9pPr>
          </a:lstStyle>
          <a:p>
            <a:pPr marL="0" marR="0" lvl="0" indent="0" algn="ctr" defTabSz="839788" rtl="0" eaLnBrk="0" fontAlgn="base" latinLnBrk="0" hangingPunct="0">
              <a:lnSpc>
                <a:spcPct val="100000"/>
              </a:lnSpc>
              <a:spcBef>
                <a:spcPct val="0"/>
              </a:spcBef>
              <a:spcAft>
                <a:spcPct val="0"/>
              </a:spcAft>
              <a:buClrTx/>
              <a:buSzTx/>
              <a:buFontTx/>
              <a:buNone/>
              <a:tabLst/>
              <a:defRPr/>
            </a:pPr>
            <a:r>
              <a:rPr kumimoji="0" lang="de-DE" altLang="en-US" sz="900" b="1" i="0" u="none" strike="noStrike" kern="1200" cap="none" spc="0" normalizeH="0" baseline="0" noProof="0">
                <a:ln>
                  <a:noFill/>
                </a:ln>
                <a:solidFill>
                  <a:srgbClr val="FFFFFF"/>
                </a:solidFill>
                <a:effectLst/>
                <a:uLnTx/>
                <a:uFillTx/>
                <a:latin typeface="LindeDaxPowerPoint"/>
                <a:ea typeface="+mn-ea"/>
                <a:cs typeface="Arial" charset="0"/>
              </a:rPr>
              <a:t>2024</a:t>
            </a:r>
          </a:p>
        </p:txBody>
      </p:sp>
      <p:sp>
        <p:nvSpPr>
          <p:cNvPr id="124" name="Rectangle 35">
            <a:extLst>
              <a:ext uri="{FF2B5EF4-FFF2-40B4-BE49-F238E27FC236}">
                <a16:creationId xmlns:a16="http://schemas.microsoft.com/office/drawing/2014/main" id="{74A94FE9-BE16-676A-6663-9CD74FC0584C}"/>
              </a:ext>
            </a:extLst>
          </p:cNvPr>
          <p:cNvSpPr>
            <a:spLocks noChangeArrowheads="1"/>
          </p:cNvSpPr>
          <p:nvPr/>
        </p:nvSpPr>
        <p:spPr bwMode="auto">
          <a:xfrm>
            <a:off x="919060" y="1419747"/>
            <a:ext cx="464275" cy="297908"/>
          </a:xfrm>
          <a:prstGeom prst="rect">
            <a:avLst/>
          </a:prstGeom>
          <a:solidFill>
            <a:schemeClr val="accent1"/>
          </a:solidFill>
          <a:ln w="12700">
            <a:solidFill>
              <a:schemeClr val="bg1"/>
            </a:solidFill>
            <a:miter lim="800000"/>
            <a:headEnd/>
            <a:tailEnd/>
          </a:ln>
          <a:effectLst/>
        </p:spPr>
        <p:txBody>
          <a:bodyPr wrap="none" lIns="10" tIns="4" rIns="10" bIns="4" anchor="ctr"/>
          <a:lstStyle>
            <a:lvl1pPr defTabSz="839788">
              <a:defRPr sz="2400">
                <a:solidFill>
                  <a:schemeClr val="tx1"/>
                </a:solidFill>
                <a:latin typeface="LindeDaxPowerPoint" panose="020B0500000000020000" pitchFamily="34" charset="0"/>
              </a:defRPr>
            </a:lvl1pPr>
            <a:lvl2pPr marL="420688" defTabSz="839788">
              <a:defRPr sz="2400">
                <a:solidFill>
                  <a:schemeClr val="tx1"/>
                </a:solidFill>
                <a:latin typeface="LindeDaxPowerPoint" panose="020B0500000000020000" pitchFamily="34" charset="0"/>
              </a:defRPr>
            </a:lvl2pPr>
            <a:lvl3pPr marL="839788" defTabSz="839788">
              <a:defRPr sz="2400">
                <a:solidFill>
                  <a:schemeClr val="tx1"/>
                </a:solidFill>
                <a:latin typeface="LindeDaxPowerPoint" panose="020B0500000000020000" pitchFamily="34" charset="0"/>
              </a:defRPr>
            </a:lvl3pPr>
            <a:lvl4pPr marL="1258888" defTabSz="839788">
              <a:defRPr sz="2400">
                <a:solidFill>
                  <a:schemeClr val="tx1"/>
                </a:solidFill>
                <a:latin typeface="LindeDaxPowerPoint" panose="020B0500000000020000" pitchFamily="34" charset="0"/>
              </a:defRPr>
            </a:lvl4pPr>
            <a:lvl5pPr marL="1679575" defTabSz="839788">
              <a:defRPr sz="2400">
                <a:solidFill>
                  <a:schemeClr val="tx1"/>
                </a:solidFill>
                <a:latin typeface="LindeDaxPowerPoint" panose="020B0500000000020000" pitchFamily="34" charset="0"/>
              </a:defRPr>
            </a:lvl5pPr>
            <a:lvl6pPr marL="2136775" defTabSz="839788" fontAlgn="base">
              <a:spcBef>
                <a:spcPct val="0"/>
              </a:spcBef>
              <a:spcAft>
                <a:spcPct val="0"/>
              </a:spcAft>
              <a:defRPr sz="2400">
                <a:solidFill>
                  <a:schemeClr val="tx1"/>
                </a:solidFill>
                <a:latin typeface="LindeDaxPowerPoint" panose="020B0500000000020000" pitchFamily="34" charset="0"/>
              </a:defRPr>
            </a:lvl6pPr>
            <a:lvl7pPr marL="2593975" defTabSz="839788" fontAlgn="base">
              <a:spcBef>
                <a:spcPct val="0"/>
              </a:spcBef>
              <a:spcAft>
                <a:spcPct val="0"/>
              </a:spcAft>
              <a:defRPr sz="2400">
                <a:solidFill>
                  <a:schemeClr val="tx1"/>
                </a:solidFill>
                <a:latin typeface="LindeDaxPowerPoint" panose="020B0500000000020000" pitchFamily="34" charset="0"/>
              </a:defRPr>
            </a:lvl7pPr>
            <a:lvl8pPr marL="3051175" defTabSz="839788" fontAlgn="base">
              <a:spcBef>
                <a:spcPct val="0"/>
              </a:spcBef>
              <a:spcAft>
                <a:spcPct val="0"/>
              </a:spcAft>
              <a:defRPr sz="2400">
                <a:solidFill>
                  <a:schemeClr val="tx1"/>
                </a:solidFill>
                <a:latin typeface="LindeDaxPowerPoint" panose="020B0500000000020000" pitchFamily="34" charset="0"/>
              </a:defRPr>
            </a:lvl8pPr>
            <a:lvl9pPr marL="3508375" defTabSz="839788" fontAlgn="base">
              <a:spcBef>
                <a:spcPct val="0"/>
              </a:spcBef>
              <a:spcAft>
                <a:spcPct val="0"/>
              </a:spcAft>
              <a:defRPr sz="2400">
                <a:solidFill>
                  <a:schemeClr val="tx1"/>
                </a:solidFill>
                <a:latin typeface="LindeDaxPowerPoint" panose="020B0500000000020000" pitchFamily="34" charset="0"/>
              </a:defRPr>
            </a:lvl9pPr>
          </a:lstStyle>
          <a:p>
            <a:pPr marL="0" marR="0" lvl="0" indent="0" algn="ctr" defTabSz="839788" rtl="0" eaLnBrk="0" fontAlgn="base" latinLnBrk="0" hangingPunct="0">
              <a:lnSpc>
                <a:spcPct val="100000"/>
              </a:lnSpc>
              <a:spcBef>
                <a:spcPct val="0"/>
              </a:spcBef>
              <a:spcAft>
                <a:spcPct val="0"/>
              </a:spcAft>
              <a:buClrTx/>
              <a:buSzTx/>
              <a:buFontTx/>
              <a:buNone/>
              <a:tabLst/>
              <a:defRPr/>
            </a:pPr>
            <a:r>
              <a:rPr kumimoji="0" lang="en-US" altLang="en-US" sz="800" b="1" i="0" u="none" strike="noStrike" kern="1200" cap="none" spc="0" normalizeH="0" baseline="0" noProof="0">
                <a:ln>
                  <a:noFill/>
                </a:ln>
                <a:solidFill>
                  <a:srgbClr val="FFFFFF"/>
                </a:solidFill>
                <a:effectLst/>
                <a:uLnTx/>
                <a:uFillTx/>
                <a:latin typeface="LindeDaxPowerPoint"/>
                <a:ea typeface="+mn-ea"/>
                <a:cs typeface="Arial" charset="0"/>
              </a:rPr>
              <a:t>Dec</a:t>
            </a:r>
          </a:p>
        </p:txBody>
      </p:sp>
      <p:sp>
        <p:nvSpPr>
          <p:cNvPr id="125" name="Rectangle 35">
            <a:extLst>
              <a:ext uri="{FF2B5EF4-FFF2-40B4-BE49-F238E27FC236}">
                <a16:creationId xmlns:a16="http://schemas.microsoft.com/office/drawing/2014/main" id="{FCBC0019-97A6-4970-7210-913A16F109FA}"/>
              </a:ext>
            </a:extLst>
          </p:cNvPr>
          <p:cNvSpPr>
            <a:spLocks noChangeArrowheads="1"/>
          </p:cNvSpPr>
          <p:nvPr/>
        </p:nvSpPr>
        <p:spPr bwMode="auto">
          <a:xfrm>
            <a:off x="1382373" y="1419747"/>
            <a:ext cx="464275" cy="301029"/>
          </a:xfrm>
          <a:prstGeom prst="rect">
            <a:avLst/>
          </a:prstGeom>
          <a:solidFill>
            <a:schemeClr val="accent1"/>
          </a:solidFill>
          <a:ln w="12700">
            <a:solidFill>
              <a:schemeClr val="bg1"/>
            </a:solidFill>
            <a:miter lim="800000"/>
            <a:headEnd/>
            <a:tailEnd/>
          </a:ln>
          <a:effectLst/>
        </p:spPr>
        <p:txBody>
          <a:bodyPr wrap="none" lIns="10" tIns="4" rIns="10" bIns="4" anchor="ctr"/>
          <a:lstStyle>
            <a:lvl1pPr defTabSz="839788">
              <a:defRPr sz="2400">
                <a:solidFill>
                  <a:schemeClr val="tx1"/>
                </a:solidFill>
                <a:latin typeface="LindeDaxPowerPoint" panose="020B0500000000020000" pitchFamily="34" charset="0"/>
              </a:defRPr>
            </a:lvl1pPr>
            <a:lvl2pPr marL="420688" defTabSz="839788">
              <a:defRPr sz="2400">
                <a:solidFill>
                  <a:schemeClr val="tx1"/>
                </a:solidFill>
                <a:latin typeface="LindeDaxPowerPoint" panose="020B0500000000020000" pitchFamily="34" charset="0"/>
              </a:defRPr>
            </a:lvl2pPr>
            <a:lvl3pPr marL="839788" defTabSz="839788">
              <a:defRPr sz="2400">
                <a:solidFill>
                  <a:schemeClr val="tx1"/>
                </a:solidFill>
                <a:latin typeface="LindeDaxPowerPoint" panose="020B0500000000020000" pitchFamily="34" charset="0"/>
              </a:defRPr>
            </a:lvl3pPr>
            <a:lvl4pPr marL="1258888" defTabSz="839788">
              <a:defRPr sz="2400">
                <a:solidFill>
                  <a:schemeClr val="tx1"/>
                </a:solidFill>
                <a:latin typeface="LindeDaxPowerPoint" panose="020B0500000000020000" pitchFamily="34" charset="0"/>
              </a:defRPr>
            </a:lvl4pPr>
            <a:lvl5pPr marL="1679575" defTabSz="839788">
              <a:defRPr sz="2400">
                <a:solidFill>
                  <a:schemeClr val="tx1"/>
                </a:solidFill>
                <a:latin typeface="LindeDaxPowerPoint" panose="020B0500000000020000" pitchFamily="34" charset="0"/>
              </a:defRPr>
            </a:lvl5pPr>
            <a:lvl6pPr marL="2136775" defTabSz="839788" fontAlgn="base">
              <a:spcBef>
                <a:spcPct val="0"/>
              </a:spcBef>
              <a:spcAft>
                <a:spcPct val="0"/>
              </a:spcAft>
              <a:defRPr sz="2400">
                <a:solidFill>
                  <a:schemeClr val="tx1"/>
                </a:solidFill>
                <a:latin typeface="LindeDaxPowerPoint" panose="020B0500000000020000" pitchFamily="34" charset="0"/>
              </a:defRPr>
            </a:lvl6pPr>
            <a:lvl7pPr marL="2593975" defTabSz="839788" fontAlgn="base">
              <a:spcBef>
                <a:spcPct val="0"/>
              </a:spcBef>
              <a:spcAft>
                <a:spcPct val="0"/>
              </a:spcAft>
              <a:defRPr sz="2400">
                <a:solidFill>
                  <a:schemeClr val="tx1"/>
                </a:solidFill>
                <a:latin typeface="LindeDaxPowerPoint" panose="020B0500000000020000" pitchFamily="34" charset="0"/>
              </a:defRPr>
            </a:lvl7pPr>
            <a:lvl8pPr marL="3051175" defTabSz="839788" fontAlgn="base">
              <a:spcBef>
                <a:spcPct val="0"/>
              </a:spcBef>
              <a:spcAft>
                <a:spcPct val="0"/>
              </a:spcAft>
              <a:defRPr sz="2400">
                <a:solidFill>
                  <a:schemeClr val="tx1"/>
                </a:solidFill>
                <a:latin typeface="LindeDaxPowerPoint" panose="020B0500000000020000" pitchFamily="34" charset="0"/>
              </a:defRPr>
            </a:lvl8pPr>
            <a:lvl9pPr marL="3508375" defTabSz="839788" fontAlgn="base">
              <a:spcBef>
                <a:spcPct val="0"/>
              </a:spcBef>
              <a:spcAft>
                <a:spcPct val="0"/>
              </a:spcAft>
              <a:defRPr sz="2400">
                <a:solidFill>
                  <a:schemeClr val="tx1"/>
                </a:solidFill>
                <a:latin typeface="LindeDaxPowerPoint" panose="020B0500000000020000" pitchFamily="34" charset="0"/>
              </a:defRPr>
            </a:lvl9pPr>
          </a:lstStyle>
          <a:p>
            <a:pPr marL="0" marR="0" lvl="0" indent="0" algn="ctr" defTabSz="839788" rtl="0" eaLnBrk="0" fontAlgn="base" latinLnBrk="0" hangingPunct="0">
              <a:lnSpc>
                <a:spcPct val="100000"/>
              </a:lnSpc>
              <a:spcBef>
                <a:spcPct val="0"/>
              </a:spcBef>
              <a:spcAft>
                <a:spcPct val="0"/>
              </a:spcAft>
              <a:buClrTx/>
              <a:buSzTx/>
              <a:buFontTx/>
              <a:buNone/>
              <a:tabLst/>
              <a:defRPr/>
            </a:pPr>
            <a:r>
              <a:rPr kumimoji="0" lang="en-US" altLang="en-US" sz="800" b="1" i="0" u="none" strike="noStrike" kern="1200" cap="none" spc="0" normalizeH="0" baseline="0" noProof="0">
                <a:ln>
                  <a:noFill/>
                </a:ln>
                <a:solidFill>
                  <a:srgbClr val="FFFFFF"/>
                </a:solidFill>
                <a:effectLst/>
                <a:uLnTx/>
                <a:uFillTx/>
                <a:latin typeface="LindeDaxPowerPoint"/>
                <a:ea typeface="+mn-ea"/>
                <a:cs typeface="Arial" charset="0"/>
              </a:rPr>
              <a:t>Jan</a:t>
            </a:r>
          </a:p>
        </p:txBody>
      </p:sp>
      <p:sp>
        <p:nvSpPr>
          <p:cNvPr id="86" name="Line 19">
            <a:extLst>
              <a:ext uri="{FF2B5EF4-FFF2-40B4-BE49-F238E27FC236}">
                <a16:creationId xmlns:a16="http://schemas.microsoft.com/office/drawing/2014/main" id="{BCC72B81-AB7A-46F3-D140-9ECC8AFFE2AE}"/>
              </a:ext>
            </a:extLst>
          </p:cNvPr>
          <p:cNvSpPr>
            <a:spLocks noChangeShapeType="1"/>
          </p:cNvSpPr>
          <p:nvPr/>
        </p:nvSpPr>
        <p:spPr bwMode="auto">
          <a:xfrm>
            <a:off x="4185230" y="2006370"/>
            <a:ext cx="0" cy="4404111"/>
          </a:xfrm>
          <a:prstGeom prst="line">
            <a:avLst/>
          </a:prstGeom>
          <a:noFill/>
          <a:ln w="3175">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72000" tIns="72000" rIns="72000" bIns="72000" anchor="ctr" anchorCtr="1">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700" b="0" i="0" u="none" strike="noStrike" kern="1200" cap="none" spc="0" normalizeH="0" baseline="0" noProof="0">
              <a:ln>
                <a:noFill/>
              </a:ln>
              <a:solidFill>
                <a:srgbClr val="000000"/>
              </a:solidFill>
              <a:effectLst/>
              <a:uLnTx/>
              <a:uFillTx/>
              <a:latin typeface="LindeDaxPowerPoint" pitchFamily="34" charset="0"/>
              <a:ea typeface="+mn-ea"/>
              <a:cs typeface="Arial" charset="0"/>
            </a:endParaRPr>
          </a:p>
        </p:txBody>
      </p:sp>
      <p:sp>
        <p:nvSpPr>
          <p:cNvPr id="85" name="Line 19">
            <a:extLst>
              <a:ext uri="{FF2B5EF4-FFF2-40B4-BE49-F238E27FC236}">
                <a16:creationId xmlns:a16="http://schemas.microsoft.com/office/drawing/2014/main" id="{B7B9B778-2AF9-0F0A-8995-95DBDD7052B1}"/>
              </a:ext>
            </a:extLst>
          </p:cNvPr>
          <p:cNvSpPr>
            <a:spLocks noChangeShapeType="1"/>
          </p:cNvSpPr>
          <p:nvPr/>
        </p:nvSpPr>
        <p:spPr bwMode="auto">
          <a:xfrm>
            <a:off x="8367835" y="2006370"/>
            <a:ext cx="0" cy="4404111"/>
          </a:xfrm>
          <a:prstGeom prst="line">
            <a:avLst/>
          </a:prstGeom>
          <a:noFill/>
          <a:ln w="3175">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72000" tIns="72000" rIns="72000" bIns="72000" anchor="ctr" anchorCtr="1">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700" b="0" i="0" u="none" strike="noStrike" kern="1200" cap="none" spc="0" normalizeH="0" baseline="0" noProof="0">
              <a:ln>
                <a:noFill/>
              </a:ln>
              <a:solidFill>
                <a:srgbClr val="000000"/>
              </a:solidFill>
              <a:effectLst/>
              <a:uLnTx/>
              <a:uFillTx/>
              <a:latin typeface="LindeDaxPowerPoint" pitchFamily="34" charset="0"/>
              <a:ea typeface="+mn-ea"/>
              <a:cs typeface="Arial" charset="0"/>
            </a:endParaRPr>
          </a:p>
        </p:txBody>
      </p:sp>
      <p:sp>
        <p:nvSpPr>
          <p:cNvPr id="49" name="Line 19">
            <a:extLst>
              <a:ext uri="{FF2B5EF4-FFF2-40B4-BE49-F238E27FC236}">
                <a16:creationId xmlns:a16="http://schemas.microsoft.com/office/drawing/2014/main" id="{46D6D048-5B2F-0F48-3E81-147EAA41A8C6}"/>
              </a:ext>
            </a:extLst>
          </p:cNvPr>
          <p:cNvSpPr>
            <a:spLocks noChangeShapeType="1"/>
          </p:cNvSpPr>
          <p:nvPr/>
        </p:nvSpPr>
        <p:spPr bwMode="auto">
          <a:xfrm>
            <a:off x="2782674" y="2006370"/>
            <a:ext cx="0" cy="4404111"/>
          </a:xfrm>
          <a:prstGeom prst="line">
            <a:avLst/>
          </a:prstGeom>
          <a:noFill/>
          <a:ln w="3175">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72000" tIns="72000" rIns="72000" bIns="72000" anchor="ctr" anchorCtr="1">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700" b="0" i="0" u="none" strike="noStrike" kern="1200" cap="none" spc="0" normalizeH="0" baseline="0" noProof="0">
              <a:ln>
                <a:noFill/>
              </a:ln>
              <a:solidFill>
                <a:srgbClr val="000000"/>
              </a:solidFill>
              <a:effectLst/>
              <a:uLnTx/>
              <a:uFillTx/>
              <a:latin typeface="LindeDaxPowerPoint" pitchFamily="34" charset="0"/>
              <a:ea typeface="+mn-ea"/>
              <a:cs typeface="Arial" charset="0"/>
            </a:endParaRPr>
          </a:p>
        </p:txBody>
      </p:sp>
      <p:sp>
        <p:nvSpPr>
          <p:cNvPr id="27" name="Line 19">
            <a:extLst>
              <a:ext uri="{FF2B5EF4-FFF2-40B4-BE49-F238E27FC236}">
                <a16:creationId xmlns:a16="http://schemas.microsoft.com/office/drawing/2014/main" id="{ADC0BD21-EB28-38EB-9978-CE3D27D28A76}"/>
              </a:ext>
            </a:extLst>
          </p:cNvPr>
          <p:cNvSpPr>
            <a:spLocks noChangeShapeType="1"/>
          </p:cNvSpPr>
          <p:nvPr/>
        </p:nvSpPr>
        <p:spPr bwMode="auto">
          <a:xfrm>
            <a:off x="1387257" y="2006370"/>
            <a:ext cx="0" cy="4404111"/>
          </a:xfrm>
          <a:prstGeom prst="line">
            <a:avLst/>
          </a:prstGeom>
          <a:noFill/>
          <a:ln w="3175">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72000" tIns="72000" rIns="72000" bIns="72000" anchor="ctr" anchorCtr="1">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700" b="0" i="0" u="none" strike="noStrike" kern="1200" cap="none" spc="0" normalizeH="0" baseline="0" noProof="0">
              <a:ln>
                <a:noFill/>
              </a:ln>
              <a:solidFill>
                <a:srgbClr val="000000"/>
              </a:solidFill>
              <a:effectLst/>
              <a:uLnTx/>
              <a:uFillTx/>
              <a:latin typeface="LindeDaxPowerPoint" pitchFamily="34" charset="0"/>
              <a:ea typeface="+mn-ea"/>
              <a:cs typeface="Arial" charset="0"/>
            </a:endParaRPr>
          </a:p>
        </p:txBody>
      </p:sp>
      <p:sp>
        <p:nvSpPr>
          <p:cNvPr id="172" name="Rectangle 20">
            <a:extLst>
              <a:ext uri="{FF2B5EF4-FFF2-40B4-BE49-F238E27FC236}">
                <a16:creationId xmlns:a16="http://schemas.microsoft.com/office/drawing/2014/main" id="{2F250888-1C92-5FDC-309D-DA490F4EDD83}"/>
              </a:ext>
            </a:extLst>
          </p:cNvPr>
          <p:cNvSpPr>
            <a:spLocks noChangeArrowheads="1"/>
          </p:cNvSpPr>
          <p:nvPr/>
        </p:nvSpPr>
        <p:spPr bwMode="auto">
          <a:xfrm>
            <a:off x="1845686" y="1419747"/>
            <a:ext cx="465861" cy="297511"/>
          </a:xfrm>
          <a:prstGeom prst="rect">
            <a:avLst/>
          </a:prstGeom>
          <a:solidFill>
            <a:schemeClr val="accent1"/>
          </a:solidFill>
          <a:ln w="12700">
            <a:solidFill>
              <a:schemeClr val="bg1"/>
            </a:solidFill>
            <a:miter lim="800000"/>
            <a:headEnd/>
            <a:tailEnd/>
          </a:ln>
          <a:effectLst/>
        </p:spPr>
        <p:txBody>
          <a:bodyPr wrap="none" lIns="10" tIns="4" rIns="10" bIns="4" anchor="ctr"/>
          <a:lstStyle>
            <a:lvl1pPr defTabSz="839788">
              <a:defRPr sz="2400">
                <a:solidFill>
                  <a:schemeClr val="tx1"/>
                </a:solidFill>
                <a:latin typeface="LindeDaxPowerPoint" panose="020B0500000000020000" pitchFamily="34" charset="0"/>
              </a:defRPr>
            </a:lvl1pPr>
            <a:lvl2pPr marL="420688" defTabSz="839788">
              <a:defRPr sz="2400">
                <a:solidFill>
                  <a:schemeClr val="tx1"/>
                </a:solidFill>
                <a:latin typeface="LindeDaxPowerPoint" panose="020B0500000000020000" pitchFamily="34" charset="0"/>
              </a:defRPr>
            </a:lvl2pPr>
            <a:lvl3pPr marL="839788" defTabSz="839788">
              <a:defRPr sz="2400">
                <a:solidFill>
                  <a:schemeClr val="tx1"/>
                </a:solidFill>
                <a:latin typeface="LindeDaxPowerPoint" panose="020B0500000000020000" pitchFamily="34" charset="0"/>
              </a:defRPr>
            </a:lvl3pPr>
            <a:lvl4pPr marL="1258888" defTabSz="839788">
              <a:defRPr sz="2400">
                <a:solidFill>
                  <a:schemeClr val="tx1"/>
                </a:solidFill>
                <a:latin typeface="LindeDaxPowerPoint" panose="020B0500000000020000" pitchFamily="34" charset="0"/>
              </a:defRPr>
            </a:lvl4pPr>
            <a:lvl5pPr marL="1679575" defTabSz="839788">
              <a:defRPr sz="2400">
                <a:solidFill>
                  <a:schemeClr val="tx1"/>
                </a:solidFill>
                <a:latin typeface="LindeDaxPowerPoint" panose="020B0500000000020000" pitchFamily="34" charset="0"/>
              </a:defRPr>
            </a:lvl5pPr>
            <a:lvl6pPr marL="2136775" defTabSz="839788" fontAlgn="base">
              <a:spcBef>
                <a:spcPct val="0"/>
              </a:spcBef>
              <a:spcAft>
                <a:spcPct val="0"/>
              </a:spcAft>
              <a:defRPr sz="2400">
                <a:solidFill>
                  <a:schemeClr val="tx1"/>
                </a:solidFill>
                <a:latin typeface="LindeDaxPowerPoint" panose="020B0500000000020000" pitchFamily="34" charset="0"/>
              </a:defRPr>
            </a:lvl6pPr>
            <a:lvl7pPr marL="2593975" defTabSz="839788" fontAlgn="base">
              <a:spcBef>
                <a:spcPct val="0"/>
              </a:spcBef>
              <a:spcAft>
                <a:spcPct val="0"/>
              </a:spcAft>
              <a:defRPr sz="2400">
                <a:solidFill>
                  <a:schemeClr val="tx1"/>
                </a:solidFill>
                <a:latin typeface="LindeDaxPowerPoint" panose="020B0500000000020000" pitchFamily="34" charset="0"/>
              </a:defRPr>
            </a:lvl7pPr>
            <a:lvl8pPr marL="3051175" defTabSz="839788" fontAlgn="base">
              <a:spcBef>
                <a:spcPct val="0"/>
              </a:spcBef>
              <a:spcAft>
                <a:spcPct val="0"/>
              </a:spcAft>
              <a:defRPr sz="2400">
                <a:solidFill>
                  <a:schemeClr val="tx1"/>
                </a:solidFill>
                <a:latin typeface="LindeDaxPowerPoint" panose="020B0500000000020000" pitchFamily="34" charset="0"/>
              </a:defRPr>
            </a:lvl8pPr>
            <a:lvl9pPr marL="3508375" defTabSz="839788" fontAlgn="base">
              <a:spcBef>
                <a:spcPct val="0"/>
              </a:spcBef>
              <a:spcAft>
                <a:spcPct val="0"/>
              </a:spcAft>
              <a:defRPr sz="2400">
                <a:solidFill>
                  <a:schemeClr val="tx1"/>
                </a:solidFill>
                <a:latin typeface="LindeDaxPowerPoint" panose="020B0500000000020000" pitchFamily="34" charset="0"/>
              </a:defRPr>
            </a:lvl9pPr>
          </a:lstStyle>
          <a:p>
            <a:pPr marL="0" marR="0" lvl="0" indent="0" algn="ctr" defTabSz="839788" rtl="0" eaLnBrk="0" fontAlgn="base" latinLnBrk="0" hangingPunct="0">
              <a:lnSpc>
                <a:spcPct val="100000"/>
              </a:lnSpc>
              <a:spcBef>
                <a:spcPct val="0"/>
              </a:spcBef>
              <a:spcAft>
                <a:spcPct val="0"/>
              </a:spcAft>
              <a:buClrTx/>
              <a:buSzTx/>
              <a:buFontTx/>
              <a:buNone/>
              <a:tabLst/>
              <a:defRPr/>
            </a:pPr>
            <a:r>
              <a:rPr kumimoji="0" lang="en-US" altLang="en-US" sz="800" b="1" i="0" u="none" strike="noStrike" kern="1200" cap="none" spc="0" normalizeH="0" baseline="0" noProof="0">
                <a:ln>
                  <a:noFill/>
                </a:ln>
                <a:solidFill>
                  <a:srgbClr val="FFFFFF"/>
                </a:solidFill>
                <a:effectLst/>
                <a:uLnTx/>
                <a:uFillTx/>
                <a:latin typeface="LindeDaxPowerPoint"/>
                <a:ea typeface="+mn-ea"/>
                <a:cs typeface="Arial" charset="0"/>
              </a:rPr>
              <a:t>Feb</a:t>
            </a:r>
          </a:p>
        </p:txBody>
      </p:sp>
      <p:sp>
        <p:nvSpPr>
          <p:cNvPr id="175" name="Rectangle 21">
            <a:extLst>
              <a:ext uri="{FF2B5EF4-FFF2-40B4-BE49-F238E27FC236}">
                <a16:creationId xmlns:a16="http://schemas.microsoft.com/office/drawing/2014/main" id="{6F58180A-08FA-3E8E-04E1-CC2DFFEC8E4E}"/>
              </a:ext>
            </a:extLst>
          </p:cNvPr>
          <p:cNvSpPr>
            <a:spLocks noChangeArrowheads="1"/>
          </p:cNvSpPr>
          <p:nvPr/>
        </p:nvSpPr>
        <p:spPr bwMode="auto">
          <a:xfrm>
            <a:off x="2310585" y="1419747"/>
            <a:ext cx="464276" cy="297511"/>
          </a:xfrm>
          <a:prstGeom prst="rect">
            <a:avLst/>
          </a:prstGeom>
          <a:solidFill>
            <a:schemeClr val="accent1"/>
          </a:solidFill>
          <a:ln w="12700">
            <a:solidFill>
              <a:schemeClr val="bg1"/>
            </a:solidFill>
            <a:miter lim="800000"/>
            <a:headEnd/>
            <a:tailEnd/>
          </a:ln>
          <a:effectLst/>
        </p:spPr>
        <p:txBody>
          <a:bodyPr wrap="none" lIns="10" tIns="4" rIns="10" bIns="4" anchor="ctr"/>
          <a:lstStyle>
            <a:lvl1pPr defTabSz="839788">
              <a:defRPr sz="2400">
                <a:solidFill>
                  <a:schemeClr val="tx1"/>
                </a:solidFill>
                <a:latin typeface="LindeDaxPowerPoint" panose="020B0500000000020000" pitchFamily="34" charset="0"/>
              </a:defRPr>
            </a:lvl1pPr>
            <a:lvl2pPr marL="420688" defTabSz="839788">
              <a:defRPr sz="2400">
                <a:solidFill>
                  <a:schemeClr val="tx1"/>
                </a:solidFill>
                <a:latin typeface="LindeDaxPowerPoint" panose="020B0500000000020000" pitchFamily="34" charset="0"/>
              </a:defRPr>
            </a:lvl2pPr>
            <a:lvl3pPr marL="839788" defTabSz="839788">
              <a:defRPr sz="2400">
                <a:solidFill>
                  <a:schemeClr val="tx1"/>
                </a:solidFill>
                <a:latin typeface="LindeDaxPowerPoint" panose="020B0500000000020000" pitchFamily="34" charset="0"/>
              </a:defRPr>
            </a:lvl3pPr>
            <a:lvl4pPr marL="1258888" defTabSz="839788">
              <a:defRPr sz="2400">
                <a:solidFill>
                  <a:schemeClr val="tx1"/>
                </a:solidFill>
                <a:latin typeface="LindeDaxPowerPoint" panose="020B0500000000020000" pitchFamily="34" charset="0"/>
              </a:defRPr>
            </a:lvl4pPr>
            <a:lvl5pPr marL="1679575" defTabSz="839788">
              <a:defRPr sz="2400">
                <a:solidFill>
                  <a:schemeClr val="tx1"/>
                </a:solidFill>
                <a:latin typeface="LindeDaxPowerPoint" panose="020B0500000000020000" pitchFamily="34" charset="0"/>
              </a:defRPr>
            </a:lvl5pPr>
            <a:lvl6pPr marL="2136775" defTabSz="839788" fontAlgn="base">
              <a:spcBef>
                <a:spcPct val="0"/>
              </a:spcBef>
              <a:spcAft>
                <a:spcPct val="0"/>
              </a:spcAft>
              <a:defRPr sz="2400">
                <a:solidFill>
                  <a:schemeClr val="tx1"/>
                </a:solidFill>
                <a:latin typeface="LindeDaxPowerPoint" panose="020B0500000000020000" pitchFamily="34" charset="0"/>
              </a:defRPr>
            </a:lvl6pPr>
            <a:lvl7pPr marL="2593975" defTabSz="839788" fontAlgn="base">
              <a:spcBef>
                <a:spcPct val="0"/>
              </a:spcBef>
              <a:spcAft>
                <a:spcPct val="0"/>
              </a:spcAft>
              <a:defRPr sz="2400">
                <a:solidFill>
                  <a:schemeClr val="tx1"/>
                </a:solidFill>
                <a:latin typeface="LindeDaxPowerPoint" panose="020B0500000000020000" pitchFamily="34" charset="0"/>
              </a:defRPr>
            </a:lvl7pPr>
            <a:lvl8pPr marL="3051175" defTabSz="839788" fontAlgn="base">
              <a:spcBef>
                <a:spcPct val="0"/>
              </a:spcBef>
              <a:spcAft>
                <a:spcPct val="0"/>
              </a:spcAft>
              <a:defRPr sz="2400">
                <a:solidFill>
                  <a:schemeClr val="tx1"/>
                </a:solidFill>
                <a:latin typeface="LindeDaxPowerPoint" panose="020B0500000000020000" pitchFamily="34" charset="0"/>
              </a:defRPr>
            </a:lvl8pPr>
            <a:lvl9pPr marL="3508375" defTabSz="839788" fontAlgn="base">
              <a:spcBef>
                <a:spcPct val="0"/>
              </a:spcBef>
              <a:spcAft>
                <a:spcPct val="0"/>
              </a:spcAft>
              <a:defRPr sz="2400">
                <a:solidFill>
                  <a:schemeClr val="tx1"/>
                </a:solidFill>
                <a:latin typeface="LindeDaxPowerPoint" panose="020B0500000000020000" pitchFamily="34" charset="0"/>
              </a:defRPr>
            </a:lvl9pPr>
          </a:lstStyle>
          <a:p>
            <a:pPr marL="0" marR="0" lvl="0" indent="0" algn="ctr" defTabSz="839788" rtl="0" eaLnBrk="0" fontAlgn="base" latinLnBrk="0" hangingPunct="0">
              <a:lnSpc>
                <a:spcPct val="100000"/>
              </a:lnSpc>
              <a:spcBef>
                <a:spcPct val="0"/>
              </a:spcBef>
              <a:spcAft>
                <a:spcPct val="0"/>
              </a:spcAft>
              <a:buClrTx/>
              <a:buSzTx/>
              <a:buFontTx/>
              <a:buNone/>
              <a:tabLst/>
              <a:defRPr/>
            </a:pPr>
            <a:r>
              <a:rPr kumimoji="0" lang="en-US" altLang="en-US" sz="800" b="1" i="0" u="none" strike="noStrike" kern="1200" cap="none" spc="0" normalizeH="0" baseline="0" noProof="0">
                <a:ln>
                  <a:noFill/>
                </a:ln>
                <a:solidFill>
                  <a:srgbClr val="FFFFFF"/>
                </a:solidFill>
                <a:effectLst/>
                <a:uLnTx/>
                <a:uFillTx/>
                <a:latin typeface="LindeDaxPowerPoint"/>
                <a:ea typeface="+mn-ea"/>
                <a:cs typeface="Arial" charset="0"/>
              </a:rPr>
              <a:t>Mar</a:t>
            </a:r>
          </a:p>
        </p:txBody>
      </p:sp>
      <p:sp>
        <p:nvSpPr>
          <p:cNvPr id="176" name="Rectangle 24">
            <a:extLst>
              <a:ext uri="{FF2B5EF4-FFF2-40B4-BE49-F238E27FC236}">
                <a16:creationId xmlns:a16="http://schemas.microsoft.com/office/drawing/2014/main" id="{CC23EE2F-7981-9FCF-E720-898ED3206F91}"/>
              </a:ext>
            </a:extLst>
          </p:cNvPr>
          <p:cNvSpPr>
            <a:spLocks noChangeArrowheads="1"/>
          </p:cNvSpPr>
          <p:nvPr/>
        </p:nvSpPr>
        <p:spPr bwMode="auto">
          <a:xfrm>
            <a:off x="2773899" y="1419747"/>
            <a:ext cx="465861" cy="297511"/>
          </a:xfrm>
          <a:prstGeom prst="rect">
            <a:avLst/>
          </a:prstGeom>
          <a:solidFill>
            <a:schemeClr val="accent1"/>
          </a:solidFill>
          <a:ln w="12700">
            <a:solidFill>
              <a:schemeClr val="bg1"/>
            </a:solidFill>
            <a:miter lim="800000"/>
            <a:headEnd/>
            <a:tailEnd/>
          </a:ln>
          <a:effectLst/>
        </p:spPr>
        <p:txBody>
          <a:bodyPr wrap="none" lIns="10" tIns="4" rIns="10" bIns="4" anchor="ctr"/>
          <a:lstStyle>
            <a:lvl1pPr defTabSz="839788">
              <a:defRPr sz="2400">
                <a:solidFill>
                  <a:schemeClr val="tx1"/>
                </a:solidFill>
                <a:latin typeface="LindeDaxPowerPoint" panose="020B0500000000020000" pitchFamily="34" charset="0"/>
              </a:defRPr>
            </a:lvl1pPr>
            <a:lvl2pPr marL="420688" defTabSz="839788">
              <a:defRPr sz="2400">
                <a:solidFill>
                  <a:schemeClr val="tx1"/>
                </a:solidFill>
                <a:latin typeface="LindeDaxPowerPoint" panose="020B0500000000020000" pitchFamily="34" charset="0"/>
              </a:defRPr>
            </a:lvl2pPr>
            <a:lvl3pPr marL="839788" defTabSz="839788">
              <a:defRPr sz="2400">
                <a:solidFill>
                  <a:schemeClr val="tx1"/>
                </a:solidFill>
                <a:latin typeface="LindeDaxPowerPoint" panose="020B0500000000020000" pitchFamily="34" charset="0"/>
              </a:defRPr>
            </a:lvl3pPr>
            <a:lvl4pPr marL="1258888" defTabSz="839788">
              <a:defRPr sz="2400">
                <a:solidFill>
                  <a:schemeClr val="tx1"/>
                </a:solidFill>
                <a:latin typeface="LindeDaxPowerPoint" panose="020B0500000000020000" pitchFamily="34" charset="0"/>
              </a:defRPr>
            </a:lvl4pPr>
            <a:lvl5pPr marL="1679575" defTabSz="839788">
              <a:defRPr sz="2400">
                <a:solidFill>
                  <a:schemeClr val="tx1"/>
                </a:solidFill>
                <a:latin typeface="LindeDaxPowerPoint" panose="020B0500000000020000" pitchFamily="34" charset="0"/>
              </a:defRPr>
            </a:lvl5pPr>
            <a:lvl6pPr marL="2136775" defTabSz="839788" fontAlgn="base">
              <a:spcBef>
                <a:spcPct val="0"/>
              </a:spcBef>
              <a:spcAft>
                <a:spcPct val="0"/>
              </a:spcAft>
              <a:defRPr sz="2400">
                <a:solidFill>
                  <a:schemeClr val="tx1"/>
                </a:solidFill>
                <a:latin typeface="LindeDaxPowerPoint" panose="020B0500000000020000" pitchFamily="34" charset="0"/>
              </a:defRPr>
            </a:lvl6pPr>
            <a:lvl7pPr marL="2593975" defTabSz="839788" fontAlgn="base">
              <a:spcBef>
                <a:spcPct val="0"/>
              </a:spcBef>
              <a:spcAft>
                <a:spcPct val="0"/>
              </a:spcAft>
              <a:defRPr sz="2400">
                <a:solidFill>
                  <a:schemeClr val="tx1"/>
                </a:solidFill>
                <a:latin typeface="LindeDaxPowerPoint" panose="020B0500000000020000" pitchFamily="34" charset="0"/>
              </a:defRPr>
            </a:lvl7pPr>
            <a:lvl8pPr marL="3051175" defTabSz="839788" fontAlgn="base">
              <a:spcBef>
                <a:spcPct val="0"/>
              </a:spcBef>
              <a:spcAft>
                <a:spcPct val="0"/>
              </a:spcAft>
              <a:defRPr sz="2400">
                <a:solidFill>
                  <a:schemeClr val="tx1"/>
                </a:solidFill>
                <a:latin typeface="LindeDaxPowerPoint" panose="020B0500000000020000" pitchFamily="34" charset="0"/>
              </a:defRPr>
            </a:lvl8pPr>
            <a:lvl9pPr marL="3508375" defTabSz="839788" fontAlgn="base">
              <a:spcBef>
                <a:spcPct val="0"/>
              </a:spcBef>
              <a:spcAft>
                <a:spcPct val="0"/>
              </a:spcAft>
              <a:defRPr sz="2400">
                <a:solidFill>
                  <a:schemeClr val="tx1"/>
                </a:solidFill>
                <a:latin typeface="LindeDaxPowerPoint" panose="020B0500000000020000" pitchFamily="34" charset="0"/>
              </a:defRPr>
            </a:lvl9pPr>
          </a:lstStyle>
          <a:p>
            <a:pPr marL="0" marR="0" lvl="0" indent="0" algn="ctr" defTabSz="839788" rtl="0" eaLnBrk="0" fontAlgn="base" latinLnBrk="0" hangingPunct="0">
              <a:lnSpc>
                <a:spcPct val="100000"/>
              </a:lnSpc>
              <a:spcBef>
                <a:spcPct val="0"/>
              </a:spcBef>
              <a:spcAft>
                <a:spcPct val="0"/>
              </a:spcAft>
              <a:buClrTx/>
              <a:buSzTx/>
              <a:buFontTx/>
              <a:buNone/>
              <a:tabLst/>
              <a:defRPr/>
            </a:pPr>
            <a:r>
              <a:rPr kumimoji="0" lang="en-US" altLang="en-US" sz="800" b="1" i="0" u="none" strike="noStrike" kern="1200" cap="none" spc="0" normalizeH="0" baseline="0" noProof="0">
                <a:ln>
                  <a:noFill/>
                </a:ln>
                <a:solidFill>
                  <a:srgbClr val="FFFFFF"/>
                </a:solidFill>
                <a:effectLst/>
                <a:uLnTx/>
                <a:uFillTx/>
                <a:latin typeface="LindeDaxPowerPoint"/>
                <a:ea typeface="+mn-ea"/>
                <a:cs typeface="Arial" charset="0"/>
              </a:rPr>
              <a:t>April</a:t>
            </a:r>
          </a:p>
        </p:txBody>
      </p:sp>
      <p:sp>
        <p:nvSpPr>
          <p:cNvPr id="180" name="Rectangle 25">
            <a:extLst>
              <a:ext uri="{FF2B5EF4-FFF2-40B4-BE49-F238E27FC236}">
                <a16:creationId xmlns:a16="http://schemas.microsoft.com/office/drawing/2014/main" id="{44811306-AB3F-C0F4-7AB2-31C4EB901F41}"/>
              </a:ext>
            </a:extLst>
          </p:cNvPr>
          <p:cNvSpPr>
            <a:spLocks noChangeArrowheads="1"/>
          </p:cNvSpPr>
          <p:nvPr/>
        </p:nvSpPr>
        <p:spPr bwMode="auto">
          <a:xfrm>
            <a:off x="3238798" y="1419747"/>
            <a:ext cx="465861" cy="297511"/>
          </a:xfrm>
          <a:prstGeom prst="rect">
            <a:avLst/>
          </a:prstGeom>
          <a:solidFill>
            <a:schemeClr val="accent1"/>
          </a:solidFill>
          <a:ln w="12700">
            <a:solidFill>
              <a:schemeClr val="bg1"/>
            </a:solidFill>
            <a:miter lim="800000"/>
            <a:headEnd/>
            <a:tailEnd/>
          </a:ln>
          <a:effectLst/>
        </p:spPr>
        <p:txBody>
          <a:bodyPr wrap="none" lIns="10" tIns="4" rIns="10" bIns="4" anchor="ctr"/>
          <a:lstStyle>
            <a:lvl1pPr defTabSz="839788">
              <a:defRPr sz="2400">
                <a:solidFill>
                  <a:schemeClr val="tx1"/>
                </a:solidFill>
                <a:latin typeface="LindeDaxPowerPoint" panose="020B0500000000020000" pitchFamily="34" charset="0"/>
              </a:defRPr>
            </a:lvl1pPr>
            <a:lvl2pPr marL="420688" defTabSz="839788">
              <a:defRPr sz="2400">
                <a:solidFill>
                  <a:schemeClr val="tx1"/>
                </a:solidFill>
                <a:latin typeface="LindeDaxPowerPoint" panose="020B0500000000020000" pitchFamily="34" charset="0"/>
              </a:defRPr>
            </a:lvl2pPr>
            <a:lvl3pPr marL="839788" defTabSz="839788">
              <a:defRPr sz="2400">
                <a:solidFill>
                  <a:schemeClr val="tx1"/>
                </a:solidFill>
                <a:latin typeface="LindeDaxPowerPoint" panose="020B0500000000020000" pitchFamily="34" charset="0"/>
              </a:defRPr>
            </a:lvl3pPr>
            <a:lvl4pPr marL="1258888" defTabSz="839788">
              <a:defRPr sz="2400">
                <a:solidFill>
                  <a:schemeClr val="tx1"/>
                </a:solidFill>
                <a:latin typeface="LindeDaxPowerPoint" panose="020B0500000000020000" pitchFamily="34" charset="0"/>
              </a:defRPr>
            </a:lvl4pPr>
            <a:lvl5pPr marL="1679575" defTabSz="839788">
              <a:defRPr sz="2400">
                <a:solidFill>
                  <a:schemeClr val="tx1"/>
                </a:solidFill>
                <a:latin typeface="LindeDaxPowerPoint" panose="020B0500000000020000" pitchFamily="34" charset="0"/>
              </a:defRPr>
            </a:lvl5pPr>
            <a:lvl6pPr marL="2136775" defTabSz="839788" fontAlgn="base">
              <a:spcBef>
                <a:spcPct val="0"/>
              </a:spcBef>
              <a:spcAft>
                <a:spcPct val="0"/>
              </a:spcAft>
              <a:defRPr sz="2400">
                <a:solidFill>
                  <a:schemeClr val="tx1"/>
                </a:solidFill>
                <a:latin typeface="LindeDaxPowerPoint" panose="020B0500000000020000" pitchFamily="34" charset="0"/>
              </a:defRPr>
            </a:lvl6pPr>
            <a:lvl7pPr marL="2593975" defTabSz="839788" fontAlgn="base">
              <a:spcBef>
                <a:spcPct val="0"/>
              </a:spcBef>
              <a:spcAft>
                <a:spcPct val="0"/>
              </a:spcAft>
              <a:defRPr sz="2400">
                <a:solidFill>
                  <a:schemeClr val="tx1"/>
                </a:solidFill>
                <a:latin typeface="LindeDaxPowerPoint" panose="020B0500000000020000" pitchFamily="34" charset="0"/>
              </a:defRPr>
            </a:lvl7pPr>
            <a:lvl8pPr marL="3051175" defTabSz="839788" fontAlgn="base">
              <a:spcBef>
                <a:spcPct val="0"/>
              </a:spcBef>
              <a:spcAft>
                <a:spcPct val="0"/>
              </a:spcAft>
              <a:defRPr sz="2400">
                <a:solidFill>
                  <a:schemeClr val="tx1"/>
                </a:solidFill>
                <a:latin typeface="LindeDaxPowerPoint" panose="020B0500000000020000" pitchFamily="34" charset="0"/>
              </a:defRPr>
            </a:lvl8pPr>
            <a:lvl9pPr marL="3508375" defTabSz="839788" fontAlgn="base">
              <a:spcBef>
                <a:spcPct val="0"/>
              </a:spcBef>
              <a:spcAft>
                <a:spcPct val="0"/>
              </a:spcAft>
              <a:defRPr sz="2400">
                <a:solidFill>
                  <a:schemeClr val="tx1"/>
                </a:solidFill>
                <a:latin typeface="LindeDaxPowerPoint" panose="020B0500000000020000" pitchFamily="34" charset="0"/>
              </a:defRPr>
            </a:lvl9pPr>
          </a:lstStyle>
          <a:p>
            <a:pPr marL="0" marR="0" lvl="0" indent="0" algn="ctr" defTabSz="839788" rtl="0" eaLnBrk="0" fontAlgn="base" latinLnBrk="0" hangingPunct="0">
              <a:lnSpc>
                <a:spcPct val="100000"/>
              </a:lnSpc>
              <a:spcBef>
                <a:spcPct val="0"/>
              </a:spcBef>
              <a:spcAft>
                <a:spcPct val="0"/>
              </a:spcAft>
              <a:buClrTx/>
              <a:buSzTx/>
              <a:buFontTx/>
              <a:buNone/>
              <a:tabLst/>
              <a:defRPr/>
            </a:pPr>
            <a:r>
              <a:rPr kumimoji="0" lang="en-US" altLang="en-US" sz="800" b="1" i="0" u="none" strike="noStrike" kern="1200" cap="none" spc="0" normalizeH="0" baseline="0" noProof="0">
                <a:ln>
                  <a:noFill/>
                </a:ln>
                <a:solidFill>
                  <a:srgbClr val="FFFFFF"/>
                </a:solidFill>
                <a:effectLst/>
                <a:uLnTx/>
                <a:uFillTx/>
                <a:latin typeface="LindeDaxPowerPoint"/>
                <a:ea typeface="+mn-ea"/>
                <a:cs typeface="Arial" charset="0"/>
              </a:rPr>
              <a:t>May</a:t>
            </a:r>
          </a:p>
        </p:txBody>
      </p:sp>
      <p:sp>
        <p:nvSpPr>
          <p:cNvPr id="218" name="Line 19">
            <a:extLst>
              <a:ext uri="{FF2B5EF4-FFF2-40B4-BE49-F238E27FC236}">
                <a16:creationId xmlns:a16="http://schemas.microsoft.com/office/drawing/2014/main" id="{EDBFC9A2-1F11-CBB6-00E3-F0929E165DEA}"/>
              </a:ext>
            </a:extLst>
          </p:cNvPr>
          <p:cNvSpPr>
            <a:spLocks noChangeShapeType="1"/>
          </p:cNvSpPr>
          <p:nvPr/>
        </p:nvSpPr>
        <p:spPr bwMode="auto">
          <a:xfrm>
            <a:off x="929401" y="2006370"/>
            <a:ext cx="0" cy="4404111"/>
          </a:xfrm>
          <a:prstGeom prst="line">
            <a:avLst/>
          </a:prstGeom>
          <a:noFill/>
          <a:ln w="3175">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72000" tIns="72000" rIns="72000" bIns="72000" anchor="ctr" anchorCtr="1">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LindeDaxPowerPoint" pitchFamily="34" charset="0"/>
              <a:ea typeface="+mn-ea"/>
              <a:cs typeface="Arial" charset="0"/>
            </a:endParaRPr>
          </a:p>
        </p:txBody>
      </p:sp>
      <p:sp>
        <p:nvSpPr>
          <p:cNvPr id="283" name="Rechteck 107">
            <a:extLst>
              <a:ext uri="{FF2B5EF4-FFF2-40B4-BE49-F238E27FC236}">
                <a16:creationId xmlns:a16="http://schemas.microsoft.com/office/drawing/2014/main" id="{6F5B1091-E0AB-2D0A-2BA0-35AF2DC2D53B}"/>
              </a:ext>
            </a:extLst>
          </p:cNvPr>
          <p:cNvSpPr/>
          <p:nvPr/>
        </p:nvSpPr>
        <p:spPr bwMode="auto">
          <a:xfrm>
            <a:off x="930800" y="5256468"/>
            <a:ext cx="3720076" cy="146961"/>
          </a:xfrm>
          <a:prstGeom prst="rect">
            <a:avLst/>
          </a:prstGeom>
          <a:solidFill>
            <a:schemeClr val="tx2"/>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700" b="0" i="0" u="none" strike="noStrike" kern="1200" cap="none" spc="0" normalizeH="0" baseline="0" noProof="0" err="1">
                <a:ln>
                  <a:noFill/>
                </a:ln>
                <a:solidFill>
                  <a:srgbClr val="FFFFFF"/>
                </a:solidFill>
                <a:effectLst/>
                <a:uLnTx/>
                <a:uFillTx/>
                <a:latin typeface="LindeDaxPowerPoint" pitchFamily="34" charset="0"/>
                <a:ea typeface="+mn-ea"/>
                <a:cs typeface="Arial" charset="0"/>
              </a:rPr>
              <a:t>xyz</a:t>
            </a:r>
            <a:endParaRPr kumimoji="0" lang="en-US" sz="700" b="0" i="0" u="none" strike="noStrike" kern="1200" cap="none" spc="0" normalizeH="0" baseline="0" noProof="0">
              <a:ln>
                <a:noFill/>
              </a:ln>
              <a:solidFill>
                <a:srgbClr val="FFFFFF"/>
              </a:solidFill>
              <a:effectLst/>
              <a:uLnTx/>
              <a:uFillTx/>
              <a:latin typeface="LindeDaxPowerPoint" pitchFamily="34" charset="0"/>
              <a:ea typeface="+mn-ea"/>
              <a:cs typeface="Arial" charset="0"/>
            </a:endParaRPr>
          </a:p>
        </p:txBody>
      </p:sp>
      <p:sp>
        <p:nvSpPr>
          <p:cNvPr id="286" name="Rectangle 25">
            <a:extLst>
              <a:ext uri="{FF2B5EF4-FFF2-40B4-BE49-F238E27FC236}">
                <a16:creationId xmlns:a16="http://schemas.microsoft.com/office/drawing/2014/main" id="{9235E22B-FF76-8850-7328-CAA094C6D47E}"/>
              </a:ext>
            </a:extLst>
          </p:cNvPr>
          <p:cNvSpPr>
            <a:spLocks noChangeArrowheads="1"/>
          </p:cNvSpPr>
          <p:nvPr/>
        </p:nvSpPr>
        <p:spPr bwMode="auto">
          <a:xfrm>
            <a:off x="3703701" y="1419747"/>
            <a:ext cx="465861" cy="297511"/>
          </a:xfrm>
          <a:prstGeom prst="rect">
            <a:avLst/>
          </a:prstGeom>
          <a:solidFill>
            <a:schemeClr val="accent1"/>
          </a:solidFill>
          <a:ln w="12700">
            <a:solidFill>
              <a:schemeClr val="bg1"/>
            </a:solidFill>
            <a:miter lim="800000"/>
            <a:headEnd/>
            <a:tailEnd/>
          </a:ln>
          <a:effectLst/>
        </p:spPr>
        <p:txBody>
          <a:bodyPr wrap="none" lIns="10" tIns="4" rIns="10" bIns="4" anchor="ctr"/>
          <a:lstStyle>
            <a:lvl1pPr defTabSz="839788">
              <a:defRPr sz="2400">
                <a:solidFill>
                  <a:schemeClr val="tx1"/>
                </a:solidFill>
                <a:latin typeface="LindeDaxPowerPoint" panose="020B0500000000020000" pitchFamily="34" charset="0"/>
              </a:defRPr>
            </a:lvl1pPr>
            <a:lvl2pPr marL="420688" defTabSz="839788">
              <a:defRPr sz="2400">
                <a:solidFill>
                  <a:schemeClr val="tx1"/>
                </a:solidFill>
                <a:latin typeface="LindeDaxPowerPoint" panose="020B0500000000020000" pitchFamily="34" charset="0"/>
              </a:defRPr>
            </a:lvl2pPr>
            <a:lvl3pPr marL="839788" defTabSz="839788">
              <a:defRPr sz="2400">
                <a:solidFill>
                  <a:schemeClr val="tx1"/>
                </a:solidFill>
                <a:latin typeface="LindeDaxPowerPoint" panose="020B0500000000020000" pitchFamily="34" charset="0"/>
              </a:defRPr>
            </a:lvl3pPr>
            <a:lvl4pPr marL="1258888" defTabSz="839788">
              <a:defRPr sz="2400">
                <a:solidFill>
                  <a:schemeClr val="tx1"/>
                </a:solidFill>
                <a:latin typeface="LindeDaxPowerPoint" panose="020B0500000000020000" pitchFamily="34" charset="0"/>
              </a:defRPr>
            </a:lvl4pPr>
            <a:lvl5pPr marL="1679575" defTabSz="839788">
              <a:defRPr sz="2400">
                <a:solidFill>
                  <a:schemeClr val="tx1"/>
                </a:solidFill>
                <a:latin typeface="LindeDaxPowerPoint" panose="020B0500000000020000" pitchFamily="34" charset="0"/>
              </a:defRPr>
            </a:lvl5pPr>
            <a:lvl6pPr marL="2136775" defTabSz="839788" fontAlgn="base">
              <a:spcBef>
                <a:spcPct val="0"/>
              </a:spcBef>
              <a:spcAft>
                <a:spcPct val="0"/>
              </a:spcAft>
              <a:defRPr sz="2400">
                <a:solidFill>
                  <a:schemeClr val="tx1"/>
                </a:solidFill>
                <a:latin typeface="LindeDaxPowerPoint" panose="020B0500000000020000" pitchFamily="34" charset="0"/>
              </a:defRPr>
            </a:lvl6pPr>
            <a:lvl7pPr marL="2593975" defTabSz="839788" fontAlgn="base">
              <a:spcBef>
                <a:spcPct val="0"/>
              </a:spcBef>
              <a:spcAft>
                <a:spcPct val="0"/>
              </a:spcAft>
              <a:defRPr sz="2400">
                <a:solidFill>
                  <a:schemeClr val="tx1"/>
                </a:solidFill>
                <a:latin typeface="LindeDaxPowerPoint" panose="020B0500000000020000" pitchFamily="34" charset="0"/>
              </a:defRPr>
            </a:lvl7pPr>
            <a:lvl8pPr marL="3051175" defTabSz="839788" fontAlgn="base">
              <a:spcBef>
                <a:spcPct val="0"/>
              </a:spcBef>
              <a:spcAft>
                <a:spcPct val="0"/>
              </a:spcAft>
              <a:defRPr sz="2400">
                <a:solidFill>
                  <a:schemeClr val="tx1"/>
                </a:solidFill>
                <a:latin typeface="LindeDaxPowerPoint" panose="020B0500000000020000" pitchFamily="34" charset="0"/>
              </a:defRPr>
            </a:lvl8pPr>
            <a:lvl9pPr marL="3508375" defTabSz="839788" fontAlgn="base">
              <a:spcBef>
                <a:spcPct val="0"/>
              </a:spcBef>
              <a:spcAft>
                <a:spcPct val="0"/>
              </a:spcAft>
              <a:defRPr sz="2400">
                <a:solidFill>
                  <a:schemeClr val="tx1"/>
                </a:solidFill>
                <a:latin typeface="LindeDaxPowerPoint" panose="020B0500000000020000" pitchFamily="34" charset="0"/>
              </a:defRPr>
            </a:lvl9pPr>
          </a:lstStyle>
          <a:p>
            <a:pPr marL="0" marR="0" lvl="0" indent="0" algn="ctr" defTabSz="839788" rtl="0" eaLnBrk="0" fontAlgn="base" latinLnBrk="0" hangingPunct="0">
              <a:lnSpc>
                <a:spcPct val="100000"/>
              </a:lnSpc>
              <a:spcBef>
                <a:spcPct val="0"/>
              </a:spcBef>
              <a:spcAft>
                <a:spcPct val="0"/>
              </a:spcAft>
              <a:buClrTx/>
              <a:buSzTx/>
              <a:buFontTx/>
              <a:buNone/>
              <a:tabLst/>
              <a:defRPr/>
            </a:pPr>
            <a:r>
              <a:rPr kumimoji="0" lang="en-US" altLang="en-US" sz="800" b="1" i="0" u="none" strike="noStrike" kern="1200" cap="none" spc="0" normalizeH="0" baseline="0" noProof="0">
                <a:ln>
                  <a:noFill/>
                </a:ln>
                <a:solidFill>
                  <a:srgbClr val="FFFFFF"/>
                </a:solidFill>
                <a:effectLst/>
                <a:uLnTx/>
                <a:uFillTx/>
                <a:latin typeface="LindeDaxPowerPoint"/>
                <a:ea typeface="+mn-ea"/>
                <a:cs typeface="Arial" charset="0"/>
              </a:rPr>
              <a:t>June</a:t>
            </a:r>
          </a:p>
        </p:txBody>
      </p:sp>
      <p:sp>
        <p:nvSpPr>
          <p:cNvPr id="107" name="Line 19">
            <a:extLst>
              <a:ext uri="{FF2B5EF4-FFF2-40B4-BE49-F238E27FC236}">
                <a16:creationId xmlns:a16="http://schemas.microsoft.com/office/drawing/2014/main" id="{19272159-57ED-C4CC-BDDA-24456875745A}"/>
              </a:ext>
            </a:extLst>
          </p:cNvPr>
          <p:cNvSpPr>
            <a:spLocks noChangeShapeType="1"/>
          </p:cNvSpPr>
          <p:nvPr/>
        </p:nvSpPr>
        <p:spPr bwMode="auto">
          <a:xfrm>
            <a:off x="5561784" y="2006370"/>
            <a:ext cx="0" cy="4404111"/>
          </a:xfrm>
          <a:prstGeom prst="line">
            <a:avLst/>
          </a:prstGeom>
          <a:noFill/>
          <a:ln w="3175">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72000" tIns="72000" rIns="72000" bIns="72000" anchor="ctr" anchorCtr="1">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700" b="0" i="0" u="none" strike="noStrike" kern="1200" cap="none" spc="0" normalizeH="0" baseline="0" noProof="0">
              <a:ln>
                <a:noFill/>
              </a:ln>
              <a:solidFill>
                <a:srgbClr val="000000"/>
              </a:solidFill>
              <a:effectLst/>
              <a:uLnTx/>
              <a:uFillTx/>
              <a:latin typeface="LindeDaxPowerPoint" pitchFamily="34" charset="0"/>
              <a:ea typeface="+mn-ea"/>
              <a:cs typeface="Arial" charset="0"/>
            </a:endParaRPr>
          </a:p>
        </p:txBody>
      </p:sp>
      <p:sp>
        <p:nvSpPr>
          <p:cNvPr id="242" name="Rechteck 107">
            <a:extLst>
              <a:ext uri="{FF2B5EF4-FFF2-40B4-BE49-F238E27FC236}">
                <a16:creationId xmlns:a16="http://schemas.microsoft.com/office/drawing/2014/main" id="{DB7D71A6-847C-19C0-F79F-441F4D591DA6}"/>
              </a:ext>
            </a:extLst>
          </p:cNvPr>
          <p:cNvSpPr/>
          <p:nvPr/>
        </p:nvSpPr>
        <p:spPr bwMode="auto">
          <a:xfrm>
            <a:off x="924959" y="1733980"/>
            <a:ext cx="7907891" cy="430512"/>
          </a:xfrm>
          <a:prstGeom prst="rect">
            <a:avLst/>
          </a:prstGeom>
          <a:solidFill>
            <a:schemeClr val="bg1"/>
          </a:solidFill>
          <a:ln w="6350" cap="flat" cmpd="sng" algn="ctr">
            <a:solidFill>
              <a:schemeClr val="bg1">
                <a:lumMod val="50000"/>
              </a:schemeClr>
            </a:solid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900" b="1" i="0" u="none" strike="noStrike" kern="1200" cap="none" spc="0" normalizeH="0" baseline="0" noProof="0">
              <a:ln>
                <a:noFill/>
              </a:ln>
              <a:solidFill>
                <a:srgbClr val="000000"/>
              </a:solidFill>
              <a:effectLst/>
              <a:uLnTx/>
              <a:uFillTx/>
              <a:latin typeface="LindeDaxPowerPoint" pitchFamily="34" charset="0"/>
              <a:ea typeface="+mn-ea"/>
              <a:cs typeface="Arial" charset="0"/>
            </a:endParaRPr>
          </a:p>
        </p:txBody>
      </p:sp>
      <p:sp>
        <p:nvSpPr>
          <p:cNvPr id="115" name="Rechteck 116">
            <a:extLst>
              <a:ext uri="{FF2B5EF4-FFF2-40B4-BE49-F238E27FC236}">
                <a16:creationId xmlns:a16="http://schemas.microsoft.com/office/drawing/2014/main" id="{A58533AB-3E4B-2B42-204D-18D7D30A158D}"/>
              </a:ext>
            </a:extLst>
          </p:cNvPr>
          <p:cNvSpPr/>
          <p:nvPr/>
        </p:nvSpPr>
        <p:spPr bwMode="auto">
          <a:xfrm>
            <a:off x="7018995" y="6531524"/>
            <a:ext cx="571714" cy="120886"/>
          </a:xfrm>
          <a:prstGeom prst="rect">
            <a:avLst/>
          </a:prstGeom>
          <a:solidFill>
            <a:schemeClr val="tx2"/>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LindeDaxPowerPoint" pitchFamily="34" charset="0"/>
                <a:ea typeface="+mn-ea"/>
                <a:cs typeface="Arial" charset="0"/>
              </a:rPr>
              <a:t>Regional</a:t>
            </a:r>
          </a:p>
        </p:txBody>
      </p:sp>
      <p:sp>
        <p:nvSpPr>
          <p:cNvPr id="116" name="Rechteck 117">
            <a:extLst>
              <a:ext uri="{FF2B5EF4-FFF2-40B4-BE49-F238E27FC236}">
                <a16:creationId xmlns:a16="http://schemas.microsoft.com/office/drawing/2014/main" id="{CAB2DC86-CA5B-FE54-9118-D14DCE45E3DF}"/>
              </a:ext>
            </a:extLst>
          </p:cNvPr>
          <p:cNvSpPr/>
          <p:nvPr/>
        </p:nvSpPr>
        <p:spPr bwMode="auto">
          <a:xfrm>
            <a:off x="7619644" y="6531524"/>
            <a:ext cx="571714" cy="120886"/>
          </a:xfrm>
          <a:prstGeom prst="rect">
            <a:avLst/>
          </a:prstGeom>
          <a:solidFill>
            <a:schemeClr val="accent1"/>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LindeDaxPowerPoint" pitchFamily="34" charset="0"/>
                <a:ea typeface="+mn-ea"/>
                <a:cs typeface="Arial" charset="0"/>
              </a:rPr>
              <a:t>Corporate</a:t>
            </a:r>
          </a:p>
        </p:txBody>
      </p:sp>
      <p:sp>
        <p:nvSpPr>
          <p:cNvPr id="135" name="Rechteck 107">
            <a:extLst>
              <a:ext uri="{FF2B5EF4-FFF2-40B4-BE49-F238E27FC236}">
                <a16:creationId xmlns:a16="http://schemas.microsoft.com/office/drawing/2014/main" id="{31604458-1A58-538F-1091-0F1ECB359311}"/>
              </a:ext>
            </a:extLst>
          </p:cNvPr>
          <p:cNvSpPr/>
          <p:nvPr/>
        </p:nvSpPr>
        <p:spPr bwMode="auto">
          <a:xfrm>
            <a:off x="2323771" y="3133004"/>
            <a:ext cx="1851191" cy="158946"/>
          </a:xfrm>
          <a:prstGeom prst="rect">
            <a:avLst/>
          </a:prstGeom>
          <a:solidFill>
            <a:schemeClr val="accent1"/>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700" b="0" i="0" u="none" strike="noStrike" kern="1200" cap="none" spc="0" normalizeH="0" baseline="0" noProof="0">
                <a:ln>
                  <a:noFill/>
                </a:ln>
                <a:solidFill>
                  <a:srgbClr val="FFFFFF"/>
                </a:solidFill>
                <a:effectLst/>
                <a:uLnTx/>
                <a:uFillTx/>
                <a:latin typeface="LindeDaxPowerPoint" pitchFamily="34" charset="0"/>
                <a:ea typeface="+mn-ea"/>
                <a:cs typeface="Arial" charset="0"/>
              </a:rPr>
              <a:t>Test Automation </a:t>
            </a:r>
            <a:r>
              <a:rPr kumimoji="0" lang="en-US" sz="700" b="0" i="0" u="none" strike="noStrike" kern="1200" cap="none" spc="0" normalizeH="0" baseline="0" noProof="0">
                <a:ln>
                  <a:noFill/>
                </a:ln>
                <a:solidFill>
                  <a:srgbClr val="FFFFFF"/>
                </a:solidFill>
                <a:effectLst/>
                <a:uLnTx/>
                <a:uFillTx/>
                <a:latin typeface="LindeDaxPowerPoint" pitchFamily="34" charset="0"/>
                <a:ea typeface="+mn-ea"/>
                <a:cs typeface="Arial" charset="0"/>
              </a:rPr>
              <a:t>Build</a:t>
            </a:r>
          </a:p>
        </p:txBody>
      </p:sp>
      <p:sp>
        <p:nvSpPr>
          <p:cNvPr id="119" name="Rectangle 35">
            <a:extLst>
              <a:ext uri="{FF2B5EF4-FFF2-40B4-BE49-F238E27FC236}">
                <a16:creationId xmlns:a16="http://schemas.microsoft.com/office/drawing/2014/main" id="{9AD129C3-BFB3-1E98-E391-DDFA2DB79EDF}"/>
              </a:ext>
            </a:extLst>
          </p:cNvPr>
          <p:cNvSpPr>
            <a:spLocks noChangeArrowheads="1"/>
          </p:cNvSpPr>
          <p:nvPr/>
        </p:nvSpPr>
        <p:spPr bwMode="auto">
          <a:xfrm>
            <a:off x="4635743" y="1418664"/>
            <a:ext cx="464275" cy="297511"/>
          </a:xfrm>
          <a:prstGeom prst="rect">
            <a:avLst/>
          </a:prstGeom>
          <a:solidFill>
            <a:schemeClr val="accent1"/>
          </a:solidFill>
          <a:ln w="12700">
            <a:solidFill>
              <a:schemeClr val="bg1"/>
            </a:solidFill>
            <a:miter lim="800000"/>
            <a:headEnd/>
            <a:tailEnd/>
          </a:ln>
          <a:effectLst/>
        </p:spPr>
        <p:txBody>
          <a:bodyPr wrap="none" lIns="10" tIns="4" rIns="10" bIns="4" anchor="ctr"/>
          <a:lstStyle>
            <a:lvl1pPr defTabSz="839788">
              <a:defRPr sz="2400">
                <a:solidFill>
                  <a:schemeClr val="tx1"/>
                </a:solidFill>
                <a:latin typeface="LindeDaxPowerPoint" panose="020B0500000000020000" pitchFamily="34" charset="0"/>
              </a:defRPr>
            </a:lvl1pPr>
            <a:lvl2pPr marL="420688" defTabSz="839788">
              <a:defRPr sz="2400">
                <a:solidFill>
                  <a:schemeClr val="tx1"/>
                </a:solidFill>
                <a:latin typeface="LindeDaxPowerPoint" panose="020B0500000000020000" pitchFamily="34" charset="0"/>
              </a:defRPr>
            </a:lvl2pPr>
            <a:lvl3pPr marL="839788" defTabSz="839788">
              <a:defRPr sz="2400">
                <a:solidFill>
                  <a:schemeClr val="tx1"/>
                </a:solidFill>
                <a:latin typeface="LindeDaxPowerPoint" panose="020B0500000000020000" pitchFamily="34" charset="0"/>
              </a:defRPr>
            </a:lvl3pPr>
            <a:lvl4pPr marL="1258888" defTabSz="839788">
              <a:defRPr sz="2400">
                <a:solidFill>
                  <a:schemeClr val="tx1"/>
                </a:solidFill>
                <a:latin typeface="LindeDaxPowerPoint" panose="020B0500000000020000" pitchFamily="34" charset="0"/>
              </a:defRPr>
            </a:lvl4pPr>
            <a:lvl5pPr marL="1679575" defTabSz="839788">
              <a:defRPr sz="2400">
                <a:solidFill>
                  <a:schemeClr val="tx1"/>
                </a:solidFill>
                <a:latin typeface="LindeDaxPowerPoint" panose="020B0500000000020000" pitchFamily="34" charset="0"/>
              </a:defRPr>
            </a:lvl5pPr>
            <a:lvl6pPr marL="2136775" defTabSz="839788" fontAlgn="base">
              <a:spcBef>
                <a:spcPct val="0"/>
              </a:spcBef>
              <a:spcAft>
                <a:spcPct val="0"/>
              </a:spcAft>
              <a:defRPr sz="2400">
                <a:solidFill>
                  <a:schemeClr val="tx1"/>
                </a:solidFill>
                <a:latin typeface="LindeDaxPowerPoint" panose="020B0500000000020000" pitchFamily="34" charset="0"/>
              </a:defRPr>
            </a:lvl6pPr>
            <a:lvl7pPr marL="2593975" defTabSz="839788" fontAlgn="base">
              <a:spcBef>
                <a:spcPct val="0"/>
              </a:spcBef>
              <a:spcAft>
                <a:spcPct val="0"/>
              </a:spcAft>
              <a:defRPr sz="2400">
                <a:solidFill>
                  <a:schemeClr val="tx1"/>
                </a:solidFill>
                <a:latin typeface="LindeDaxPowerPoint" panose="020B0500000000020000" pitchFamily="34" charset="0"/>
              </a:defRPr>
            </a:lvl7pPr>
            <a:lvl8pPr marL="3051175" defTabSz="839788" fontAlgn="base">
              <a:spcBef>
                <a:spcPct val="0"/>
              </a:spcBef>
              <a:spcAft>
                <a:spcPct val="0"/>
              </a:spcAft>
              <a:defRPr sz="2400">
                <a:solidFill>
                  <a:schemeClr val="tx1"/>
                </a:solidFill>
                <a:latin typeface="LindeDaxPowerPoint" panose="020B0500000000020000" pitchFamily="34" charset="0"/>
              </a:defRPr>
            </a:lvl8pPr>
            <a:lvl9pPr marL="3508375" defTabSz="839788" fontAlgn="base">
              <a:spcBef>
                <a:spcPct val="0"/>
              </a:spcBef>
              <a:spcAft>
                <a:spcPct val="0"/>
              </a:spcAft>
              <a:defRPr sz="2400">
                <a:solidFill>
                  <a:schemeClr val="tx1"/>
                </a:solidFill>
                <a:latin typeface="LindeDaxPowerPoint" panose="020B0500000000020000" pitchFamily="34" charset="0"/>
              </a:defRPr>
            </a:lvl9pPr>
          </a:lstStyle>
          <a:p>
            <a:pPr marL="0" marR="0" lvl="0" indent="0" algn="ctr" defTabSz="839788" rtl="0" eaLnBrk="0" fontAlgn="base" latinLnBrk="0" hangingPunct="0">
              <a:lnSpc>
                <a:spcPct val="100000"/>
              </a:lnSpc>
              <a:spcBef>
                <a:spcPct val="0"/>
              </a:spcBef>
              <a:spcAft>
                <a:spcPct val="0"/>
              </a:spcAft>
              <a:buClrTx/>
              <a:buSzTx/>
              <a:buFontTx/>
              <a:buNone/>
              <a:tabLst/>
              <a:defRPr/>
            </a:pPr>
            <a:r>
              <a:rPr kumimoji="0" lang="en-US" altLang="en-US" sz="800" b="1" i="0" u="none" strike="noStrike" kern="1200" cap="none" spc="0" normalizeH="0" baseline="0" noProof="0">
                <a:ln>
                  <a:noFill/>
                </a:ln>
                <a:solidFill>
                  <a:srgbClr val="FFFFFF"/>
                </a:solidFill>
                <a:effectLst/>
                <a:uLnTx/>
                <a:uFillTx/>
                <a:latin typeface="LindeDaxPowerPoint"/>
                <a:ea typeface="+mn-ea"/>
                <a:cs typeface="Arial" charset="0"/>
              </a:rPr>
              <a:t>Aug</a:t>
            </a:r>
          </a:p>
        </p:txBody>
      </p:sp>
      <p:sp>
        <p:nvSpPr>
          <p:cNvPr id="128" name="Rectangle 35">
            <a:extLst>
              <a:ext uri="{FF2B5EF4-FFF2-40B4-BE49-F238E27FC236}">
                <a16:creationId xmlns:a16="http://schemas.microsoft.com/office/drawing/2014/main" id="{83541563-E185-5691-D3EF-66FC2B0FC414}"/>
              </a:ext>
            </a:extLst>
          </p:cNvPr>
          <p:cNvSpPr>
            <a:spLocks noChangeArrowheads="1"/>
          </p:cNvSpPr>
          <p:nvPr/>
        </p:nvSpPr>
        <p:spPr bwMode="auto">
          <a:xfrm>
            <a:off x="5099056" y="1418664"/>
            <a:ext cx="464275" cy="297511"/>
          </a:xfrm>
          <a:prstGeom prst="rect">
            <a:avLst/>
          </a:prstGeom>
          <a:solidFill>
            <a:schemeClr val="accent1"/>
          </a:solidFill>
          <a:ln w="12700">
            <a:solidFill>
              <a:schemeClr val="bg1"/>
            </a:solidFill>
            <a:miter lim="800000"/>
            <a:headEnd/>
            <a:tailEnd/>
          </a:ln>
          <a:effectLst/>
        </p:spPr>
        <p:txBody>
          <a:bodyPr wrap="none" lIns="10" tIns="4" rIns="10" bIns="4" anchor="ctr"/>
          <a:lstStyle>
            <a:lvl1pPr defTabSz="839788">
              <a:defRPr sz="2400">
                <a:solidFill>
                  <a:schemeClr val="tx1"/>
                </a:solidFill>
                <a:latin typeface="LindeDaxPowerPoint" panose="020B0500000000020000" pitchFamily="34" charset="0"/>
              </a:defRPr>
            </a:lvl1pPr>
            <a:lvl2pPr marL="420688" defTabSz="839788">
              <a:defRPr sz="2400">
                <a:solidFill>
                  <a:schemeClr val="tx1"/>
                </a:solidFill>
                <a:latin typeface="LindeDaxPowerPoint" panose="020B0500000000020000" pitchFamily="34" charset="0"/>
              </a:defRPr>
            </a:lvl2pPr>
            <a:lvl3pPr marL="839788" defTabSz="839788">
              <a:defRPr sz="2400">
                <a:solidFill>
                  <a:schemeClr val="tx1"/>
                </a:solidFill>
                <a:latin typeface="LindeDaxPowerPoint" panose="020B0500000000020000" pitchFamily="34" charset="0"/>
              </a:defRPr>
            </a:lvl3pPr>
            <a:lvl4pPr marL="1258888" defTabSz="839788">
              <a:defRPr sz="2400">
                <a:solidFill>
                  <a:schemeClr val="tx1"/>
                </a:solidFill>
                <a:latin typeface="LindeDaxPowerPoint" panose="020B0500000000020000" pitchFamily="34" charset="0"/>
              </a:defRPr>
            </a:lvl4pPr>
            <a:lvl5pPr marL="1679575" defTabSz="839788">
              <a:defRPr sz="2400">
                <a:solidFill>
                  <a:schemeClr val="tx1"/>
                </a:solidFill>
                <a:latin typeface="LindeDaxPowerPoint" panose="020B0500000000020000" pitchFamily="34" charset="0"/>
              </a:defRPr>
            </a:lvl5pPr>
            <a:lvl6pPr marL="2136775" defTabSz="839788" fontAlgn="base">
              <a:spcBef>
                <a:spcPct val="0"/>
              </a:spcBef>
              <a:spcAft>
                <a:spcPct val="0"/>
              </a:spcAft>
              <a:defRPr sz="2400">
                <a:solidFill>
                  <a:schemeClr val="tx1"/>
                </a:solidFill>
                <a:latin typeface="LindeDaxPowerPoint" panose="020B0500000000020000" pitchFamily="34" charset="0"/>
              </a:defRPr>
            </a:lvl6pPr>
            <a:lvl7pPr marL="2593975" defTabSz="839788" fontAlgn="base">
              <a:spcBef>
                <a:spcPct val="0"/>
              </a:spcBef>
              <a:spcAft>
                <a:spcPct val="0"/>
              </a:spcAft>
              <a:defRPr sz="2400">
                <a:solidFill>
                  <a:schemeClr val="tx1"/>
                </a:solidFill>
                <a:latin typeface="LindeDaxPowerPoint" panose="020B0500000000020000" pitchFamily="34" charset="0"/>
              </a:defRPr>
            </a:lvl7pPr>
            <a:lvl8pPr marL="3051175" defTabSz="839788" fontAlgn="base">
              <a:spcBef>
                <a:spcPct val="0"/>
              </a:spcBef>
              <a:spcAft>
                <a:spcPct val="0"/>
              </a:spcAft>
              <a:defRPr sz="2400">
                <a:solidFill>
                  <a:schemeClr val="tx1"/>
                </a:solidFill>
                <a:latin typeface="LindeDaxPowerPoint" panose="020B0500000000020000" pitchFamily="34" charset="0"/>
              </a:defRPr>
            </a:lvl8pPr>
            <a:lvl9pPr marL="3508375" defTabSz="839788" fontAlgn="base">
              <a:spcBef>
                <a:spcPct val="0"/>
              </a:spcBef>
              <a:spcAft>
                <a:spcPct val="0"/>
              </a:spcAft>
              <a:defRPr sz="2400">
                <a:solidFill>
                  <a:schemeClr val="tx1"/>
                </a:solidFill>
                <a:latin typeface="LindeDaxPowerPoint" panose="020B0500000000020000" pitchFamily="34" charset="0"/>
              </a:defRPr>
            </a:lvl9pPr>
          </a:lstStyle>
          <a:p>
            <a:pPr marL="0" marR="0" lvl="0" indent="0" algn="ctr" defTabSz="839788" rtl="0" eaLnBrk="0" fontAlgn="base" latinLnBrk="0" hangingPunct="0">
              <a:lnSpc>
                <a:spcPct val="100000"/>
              </a:lnSpc>
              <a:spcBef>
                <a:spcPct val="0"/>
              </a:spcBef>
              <a:spcAft>
                <a:spcPct val="0"/>
              </a:spcAft>
              <a:buClrTx/>
              <a:buSzTx/>
              <a:buFontTx/>
              <a:buNone/>
              <a:tabLst/>
              <a:defRPr/>
            </a:pPr>
            <a:r>
              <a:rPr kumimoji="0" lang="en-US" altLang="en-US" sz="800" b="1" i="0" u="none" strike="noStrike" kern="1200" cap="none" spc="0" normalizeH="0" baseline="0" noProof="0">
                <a:ln>
                  <a:noFill/>
                </a:ln>
                <a:solidFill>
                  <a:srgbClr val="FFFFFF"/>
                </a:solidFill>
                <a:effectLst/>
                <a:uLnTx/>
                <a:uFillTx/>
                <a:latin typeface="LindeDaxPowerPoint"/>
                <a:ea typeface="+mn-ea"/>
                <a:cs typeface="Arial" charset="0"/>
              </a:rPr>
              <a:t>Sep</a:t>
            </a:r>
          </a:p>
        </p:txBody>
      </p:sp>
      <p:sp>
        <p:nvSpPr>
          <p:cNvPr id="136" name="Rectangle 35">
            <a:extLst>
              <a:ext uri="{FF2B5EF4-FFF2-40B4-BE49-F238E27FC236}">
                <a16:creationId xmlns:a16="http://schemas.microsoft.com/office/drawing/2014/main" id="{27BAECAC-5D20-9180-9C66-4F0207ABB801}"/>
              </a:ext>
            </a:extLst>
          </p:cNvPr>
          <p:cNvSpPr>
            <a:spLocks noChangeArrowheads="1"/>
          </p:cNvSpPr>
          <p:nvPr/>
        </p:nvSpPr>
        <p:spPr bwMode="auto">
          <a:xfrm>
            <a:off x="4172430" y="1418664"/>
            <a:ext cx="464275" cy="297822"/>
          </a:xfrm>
          <a:prstGeom prst="rect">
            <a:avLst/>
          </a:prstGeom>
          <a:solidFill>
            <a:schemeClr val="accent1"/>
          </a:solidFill>
          <a:ln w="12700">
            <a:solidFill>
              <a:schemeClr val="bg1"/>
            </a:solidFill>
            <a:miter lim="800000"/>
            <a:headEnd/>
            <a:tailEnd/>
          </a:ln>
          <a:effectLst/>
        </p:spPr>
        <p:txBody>
          <a:bodyPr wrap="none" lIns="10" tIns="4" rIns="10" bIns="4" anchor="ctr"/>
          <a:lstStyle>
            <a:lvl1pPr defTabSz="839788">
              <a:defRPr sz="2400">
                <a:solidFill>
                  <a:schemeClr val="tx1"/>
                </a:solidFill>
                <a:latin typeface="LindeDaxPowerPoint" panose="020B0500000000020000" pitchFamily="34" charset="0"/>
              </a:defRPr>
            </a:lvl1pPr>
            <a:lvl2pPr marL="420688" defTabSz="839788">
              <a:defRPr sz="2400">
                <a:solidFill>
                  <a:schemeClr val="tx1"/>
                </a:solidFill>
                <a:latin typeface="LindeDaxPowerPoint" panose="020B0500000000020000" pitchFamily="34" charset="0"/>
              </a:defRPr>
            </a:lvl2pPr>
            <a:lvl3pPr marL="839788" defTabSz="839788">
              <a:defRPr sz="2400">
                <a:solidFill>
                  <a:schemeClr val="tx1"/>
                </a:solidFill>
                <a:latin typeface="LindeDaxPowerPoint" panose="020B0500000000020000" pitchFamily="34" charset="0"/>
              </a:defRPr>
            </a:lvl3pPr>
            <a:lvl4pPr marL="1258888" defTabSz="839788">
              <a:defRPr sz="2400">
                <a:solidFill>
                  <a:schemeClr val="tx1"/>
                </a:solidFill>
                <a:latin typeface="LindeDaxPowerPoint" panose="020B0500000000020000" pitchFamily="34" charset="0"/>
              </a:defRPr>
            </a:lvl4pPr>
            <a:lvl5pPr marL="1679575" defTabSz="839788">
              <a:defRPr sz="2400">
                <a:solidFill>
                  <a:schemeClr val="tx1"/>
                </a:solidFill>
                <a:latin typeface="LindeDaxPowerPoint" panose="020B0500000000020000" pitchFamily="34" charset="0"/>
              </a:defRPr>
            </a:lvl5pPr>
            <a:lvl6pPr marL="2136775" defTabSz="839788" fontAlgn="base">
              <a:spcBef>
                <a:spcPct val="0"/>
              </a:spcBef>
              <a:spcAft>
                <a:spcPct val="0"/>
              </a:spcAft>
              <a:defRPr sz="2400">
                <a:solidFill>
                  <a:schemeClr val="tx1"/>
                </a:solidFill>
                <a:latin typeface="LindeDaxPowerPoint" panose="020B0500000000020000" pitchFamily="34" charset="0"/>
              </a:defRPr>
            </a:lvl6pPr>
            <a:lvl7pPr marL="2593975" defTabSz="839788" fontAlgn="base">
              <a:spcBef>
                <a:spcPct val="0"/>
              </a:spcBef>
              <a:spcAft>
                <a:spcPct val="0"/>
              </a:spcAft>
              <a:defRPr sz="2400">
                <a:solidFill>
                  <a:schemeClr val="tx1"/>
                </a:solidFill>
                <a:latin typeface="LindeDaxPowerPoint" panose="020B0500000000020000" pitchFamily="34" charset="0"/>
              </a:defRPr>
            </a:lvl7pPr>
            <a:lvl8pPr marL="3051175" defTabSz="839788" fontAlgn="base">
              <a:spcBef>
                <a:spcPct val="0"/>
              </a:spcBef>
              <a:spcAft>
                <a:spcPct val="0"/>
              </a:spcAft>
              <a:defRPr sz="2400">
                <a:solidFill>
                  <a:schemeClr val="tx1"/>
                </a:solidFill>
                <a:latin typeface="LindeDaxPowerPoint" panose="020B0500000000020000" pitchFamily="34" charset="0"/>
              </a:defRPr>
            </a:lvl8pPr>
            <a:lvl9pPr marL="3508375" defTabSz="839788" fontAlgn="base">
              <a:spcBef>
                <a:spcPct val="0"/>
              </a:spcBef>
              <a:spcAft>
                <a:spcPct val="0"/>
              </a:spcAft>
              <a:defRPr sz="2400">
                <a:solidFill>
                  <a:schemeClr val="tx1"/>
                </a:solidFill>
                <a:latin typeface="LindeDaxPowerPoint" panose="020B0500000000020000" pitchFamily="34" charset="0"/>
              </a:defRPr>
            </a:lvl9pPr>
          </a:lstStyle>
          <a:p>
            <a:pPr marL="0" marR="0" lvl="0" indent="0" algn="ctr" defTabSz="839788" rtl="0" eaLnBrk="0" fontAlgn="base" latinLnBrk="0" hangingPunct="0">
              <a:lnSpc>
                <a:spcPct val="100000"/>
              </a:lnSpc>
              <a:spcBef>
                <a:spcPct val="0"/>
              </a:spcBef>
              <a:spcAft>
                <a:spcPct val="0"/>
              </a:spcAft>
              <a:buClrTx/>
              <a:buSzTx/>
              <a:buFontTx/>
              <a:buNone/>
              <a:tabLst/>
              <a:defRPr/>
            </a:pPr>
            <a:r>
              <a:rPr kumimoji="0" lang="en-US" altLang="en-US" sz="800" b="1" i="0" u="none" strike="noStrike" kern="1200" cap="none" spc="0" normalizeH="0" baseline="0" noProof="0">
                <a:ln>
                  <a:noFill/>
                </a:ln>
                <a:solidFill>
                  <a:srgbClr val="FFFFFF"/>
                </a:solidFill>
                <a:effectLst/>
                <a:uLnTx/>
                <a:uFillTx/>
                <a:latin typeface="LindeDaxPowerPoint"/>
                <a:ea typeface="+mn-ea"/>
                <a:cs typeface="Arial" charset="0"/>
              </a:rPr>
              <a:t>July</a:t>
            </a:r>
          </a:p>
        </p:txBody>
      </p:sp>
      <p:cxnSp>
        <p:nvCxnSpPr>
          <p:cNvPr id="151" name="Straight Arrow Connector 150">
            <a:extLst>
              <a:ext uri="{FF2B5EF4-FFF2-40B4-BE49-F238E27FC236}">
                <a16:creationId xmlns:a16="http://schemas.microsoft.com/office/drawing/2014/main" id="{C09033DF-E6A5-808E-6C46-606AB18B5C94}"/>
              </a:ext>
            </a:extLst>
          </p:cNvPr>
          <p:cNvCxnSpPr>
            <a:cxnSpLocks/>
          </p:cNvCxnSpPr>
          <p:nvPr/>
        </p:nvCxnSpPr>
        <p:spPr bwMode="auto">
          <a:xfrm flipV="1">
            <a:off x="929594" y="6398064"/>
            <a:ext cx="7880724" cy="24420"/>
          </a:xfrm>
          <a:prstGeom prst="straightConnector1">
            <a:avLst/>
          </a:prstGeom>
          <a:solidFill>
            <a:schemeClr val="bg1"/>
          </a:solidFill>
          <a:ln w="63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60" name="Rechteck 107">
            <a:extLst>
              <a:ext uri="{FF2B5EF4-FFF2-40B4-BE49-F238E27FC236}">
                <a16:creationId xmlns:a16="http://schemas.microsoft.com/office/drawing/2014/main" id="{88D35A0A-AE64-7956-8AE2-3A37E7E515A5}"/>
              </a:ext>
            </a:extLst>
          </p:cNvPr>
          <p:cNvSpPr/>
          <p:nvPr/>
        </p:nvSpPr>
        <p:spPr bwMode="auto">
          <a:xfrm>
            <a:off x="2317644" y="1874745"/>
            <a:ext cx="491532" cy="194756"/>
          </a:xfrm>
          <a:prstGeom prst="rect">
            <a:avLst/>
          </a:prstGeom>
          <a:solidFill>
            <a:srgbClr val="DC7800"/>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LindeDaxPowerPoint" pitchFamily="34" charset="0"/>
                <a:ea typeface="+mn-ea"/>
                <a:cs typeface="Arial" charset="0"/>
              </a:rPr>
              <a:t> Analyze &amp; </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LindeDaxPowerPoint" pitchFamily="34" charset="0"/>
                <a:ea typeface="+mn-ea"/>
                <a:cs typeface="Arial" charset="0"/>
              </a:rPr>
              <a:t>Design</a:t>
            </a:r>
          </a:p>
        </p:txBody>
      </p:sp>
      <p:sp>
        <p:nvSpPr>
          <p:cNvPr id="169" name="Rechteck 107">
            <a:extLst>
              <a:ext uri="{FF2B5EF4-FFF2-40B4-BE49-F238E27FC236}">
                <a16:creationId xmlns:a16="http://schemas.microsoft.com/office/drawing/2014/main" id="{E17E294C-DE06-E954-84BA-5C0A48FBA2EA}"/>
              </a:ext>
            </a:extLst>
          </p:cNvPr>
          <p:cNvSpPr/>
          <p:nvPr/>
        </p:nvSpPr>
        <p:spPr bwMode="auto">
          <a:xfrm>
            <a:off x="922973" y="1874745"/>
            <a:ext cx="1391555" cy="194756"/>
          </a:xfrm>
          <a:prstGeom prst="rect">
            <a:avLst/>
          </a:prstGeom>
          <a:solidFill>
            <a:srgbClr val="DC7800"/>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LindeDaxPowerPoint" pitchFamily="34" charset="0"/>
                <a:ea typeface="+mn-ea"/>
                <a:cs typeface="Arial" charset="0"/>
              </a:rPr>
              <a:t>Mobilization</a:t>
            </a:r>
          </a:p>
        </p:txBody>
      </p:sp>
      <p:sp>
        <p:nvSpPr>
          <p:cNvPr id="170" name="Rechteck 107">
            <a:extLst>
              <a:ext uri="{FF2B5EF4-FFF2-40B4-BE49-F238E27FC236}">
                <a16:creationId xmlns:a16="http://schemas.microsoft.com/office/drawing/2014/main" id="{F66D417C-F082-31DB-13EE-14A8F9B6375E}"/>
              </a:ext>
            </a:extLst>
          </p:cNvPr>
          <p:cNvSpPr/>
          <p:nvPr/>
        </p:nvSpPr>
        <p:spPr bwMode="auto">
          <a:xfrm>
            <a:off x="2323771" y="2907783"/>
            <a:ext cx="1044980" cy="172667"/>
          </a:xfrm>
          <a:prstGeom prst="rect">
            <a:avLst/>
          </a:prstGeom>
          <a:solidFill>
            <a:schemeClr val="tx2"/>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LindeDaxPowerPoint" pitchFamily="34" charset="0"/>
                <a:ea typeface="+mn-ea"/>
                <a:cs typeface="Arial" charset="0"/>
              </a:rPr>
              <a:t>Create Test Strategy &amp; Plan</a:t>
            </a:r>
          </a:p>
        </p:txBody>
      </p:sp>
      <p:sp>
        <p:nvSpPr>
          <p:cNvPr id="166" name="TextBox 165">
            <a:extLst>
              <a:ext uri="{FF2B5EF4-FFF2-40B4-BE49-F238E27FC236}">
                <a16:creationId xmlns:a16="http://schemas.microsoft.com/office/drawing/2014/main" id="{4682497C-6B57-6FC7-85FF-EBAF01C08D15}"/>
              </a:ext>
            </a:extLst>
          </p:cNvPr>
          <p:cNvSpPr txBox="1"/>
          <p:nvPr/>
        </p:nvSpPr>
        <p:spPr>
          <a:xfrm>
            <a:off x="319340" y="4263689"/>
            <a:ext cx="609823" cy="307777"/>
          </a:xfrm>
          <a:prstGeom prst="rect">
            <a:avLst/>
          </a:prstGeom>
          <a:noFill/>
        </p:spPr>
        <p:txBody>
          <a:bodyPr wrap="square" rtlCol="0" anchor="ct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700" b="0" i="0" u="none" strike="noStrike" kern="1200" cap="none" spc="0" normalizeH="0" baseline="0" noProof="0">
                <a:ln>
                  <a:noFill/>
                </a:ln>
                <a:solidFill>
                  <a:srgbClr val="000000"/>
                </a:solidFill>
                <a:effectLst/>
                <a:uLnTx/>
                <a:uFillTx/>
                <a:latin typeface="LindeDaxPowerPoint" pitchFamily="34" charset="0"/>
                <a:ea typeface="+mn-ea"/>
                <a:cs typeface="Arial" charset="0"/>
              </a:rPr>
              <a:t>System</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700" b="0" i="0" u="none" strike="noStrike" kern="1200" cap="none" spc="0" normalizeH="0" baseline="0" noProof="0">
                <a:ln>
                  <a:noFill/>
                </a:ln>
                <a:solidFill>
                  <a:srgbClr val="000000"/>
                </a:solidFill>
                <a:effectLst/>
                <a:uLnTx/>
                <a:uFillTx/>
                <a:latin typeface="LindeDaxPowerPoint" pitchFamily="34" charset="0"/>
                <a:ea typeface="+mn-ea"/>
                <a:cs typeface="Arial" charset="0"/>
              </a:rPr>
              <a:t>build</a:t>
            </a:r>
          </a:p>
        </p:txBody>
      </p:sp>
      <p:sp>
        <p:nvSpPr>
          <p:cNvPr id="171" name="TextBox 170">
            <a:extLst>
              <a:ext uri="{FF2B5EF4-FFF2-40B4-BE49-F238E27FC236}">
                <a16:creationId xmlns:a16="http://schemas.microsoft.com/office/drawing/2014/main" id="{E9B09D50-0D39-73ED-6C7E-057AFD69DCB9}"/>
              </a:ext>
            </a:extLst>
          </p:cNvPr>
          <p:cNvSpPr txBox="1"/>
          <p:nvPr/>
        </p:nvSpPr>
        <p:spPr>
          <a:xfrm>
            <a:off x="297620" y="2685956"/>
            <a:ext cx="691147" cy="415498"/>
          </a:xfrm>
          <a:prstGeom prst="rect">
            <a:avLst/>
          </a:prstGeom>
          <a:noFill/>
        </p:spPr>
        <p:txBody>
          <a:bodyPr wrap="square" rtlCol="0" anchor="ct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700" b="0" i="0" u="none" strike="noStrike" kern="1200" cap="none" spc="0" normalizeH="0" baseline="0" noProof="0">
                <a:ln>
                  <a:noFill/>
                </a:ln>
                <a:solidFill>
                  <a:srgbClr val="000000"/>
                </a:solidFill>
                <a:effectLst/>
                <a:uLnTx/>
                <a:uFillTx/>
                <a:latin typeface="LindeDaxPowerPoint" pitchFamily="34" charset="0"/>
                <a:ea typeface="+mn-ea"/>
                <a:cs typeface="Arial" charset="0"/>
              </a:rPr>
              <a:t>Development</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700" b="0" i="0" u="none" strike="noStrike" kern="1200" cap="none" spc="0" normalizeH="0" baseline="0" noProof="0">
                <a:ln>
                  <a:noFill/>
                </a:ln>
                <a:solidFill>
                  <a:srgbClr val="000000"/>
                </a:solidFill>
                <a:effectLst/>
                <a:uLnTx/>
                <a:uFillTx/>
                <a:latin typeface="LindeDaxPowerPoint" pitchFamily="34" charset="0"/>
                <a:ea typeface="+mn-ea"/>
                <a:cs typeface="Arial" charset="0"/>
              </a:rPr>
              <a:t>&amp;</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700" b="0" i="0" u="none" strike="noStrike" kern="1200" cap="none" spc="0" normalizeH="0" baseline="0" noProof="0">
                <a:ln>
                  <a:noFill/>
                </a:ln>
                <a:solidFill>
                  <a:srgbClr val="000000"/>
                </a:solidFill>
                <a:effectLst/>
                <a:uLnTx/>
                <a:uFillTx/>
                <a:latin typeface="LindeDaxPowerPoint" pitchFamily="34" charset="0"/>
                <a:ea typeface="+mn-ea"/>
                <a:cs typeface="Arial" charset="0"/>
              </a:rPr>
              <a:t>Functional</a:t>
            </a:r>
          </a:p>
        </p:txBody>
      </p:sp>
      <p:sp>
        <p:nvSpPr>
          <p:cNvPr id="174" name="TextBox 173">
            <a:extLst>
              <a:ext uri="{FF2B5EF4-FFF2-40B4-BE49-F238E27FC236}">
                <a16:creationId xmlns:a16="http://schemas.microsoft.com/office/drawing/2014/main" id="{ECAF07E5-51E6-6C7F-8824-1D8ED456FF7D}"/>
              </a:ext>
            </a:extLst>
          </p:cNvPr>
          <p:cNvSpPr txBox="1"/>
          <p:nvPr/>
        </p:nvSpPr>
        <p:spPr>
          <a:xfrm>
            <a:off x="353808" y="3407152"/>
            <a:ext cx="571151" cy="307777"/>
          </a:xfrm>
          <a:prstGeom prst="rect">
            <a:avLst/>
          </a:prstGeom>
          <a:noFill/>
        </p:spPr>
        <p:txBody>
          <a:bodyPr wrap="square" rtlCol="0" anchor="ct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700" b="0" i="0" u="none" strike="noStrike" kern="1200" cap="none" spc="0" normalizeH="0" baseline="0" noProof="0" err="1">
                <a:ln>
                  <a:noFill/>
                </a:ln>
                <a:solidFill>
                  <a:srgbClr val="000000"/>
                </a:solidFill>
                <a:effectLst/>
                <a:uLnTx/>
                <a:uFillTx/>
                <a:latin typeface="LindeDaxPowerPoint" pitchFamily="34" charset="0"/>
                <a:ea typeface="+mn-ea"/>
                <a:cs typeface="Arial" charset="0"/>
              </a:rPr>
              <a:t>xyz</a:t>
            </a:r>
            <a:endParaRPr kumimoji="0" lang="en-US" sz="700" b="0" i="0" u="none" strike="noStrike" kern="1200" cap="none" spc="0" normalizeH="0" baseline="0" noProof="0">
              <a:ln>
                <a:noFill/>
              </a:ln>
              <a:solidFill>
                <a:srgbClr val="000000"/>
              </a:solidFill>
              <a:effectLst/>
              <a:uLnTx/>
              <a:uFillTx/>
              <a:latin typeface="LindeDaxPowerPoint" pitchFamily="34" charset="0"/>
              <a:ea typeface="+mn-ea"/>
              <a:cs typeface="Arial" charset="0"/>
            </a:endParaRP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700" b="0" i="0" u="none" strike="noStrike" kern="1200" cap="none" spc="0" normalizeH="0" baseline="0" noProof="0">
                <a:ln>
                  <a:noFill/>
                </a:ln>
                <a:solidFill>
                  <a:srgbClr val="000000"/>
                </a:solidFill>
                <a:effectLst/>
                <a:uLnTx/>
                <a:uFillTx/>
                <a:latin typeface="LindeDaxPowerPoint" pitchFamily="34" charset="0"/>
                <a:ea typeface="+mn-ea"/>
                <a:cs typeface="Arial" charset="0"/>
              </a:rPr>
              <a:t>(Add-On)</a:t>
            </a:r>
          </a:p>
        </p:txBody>
      </p:sp>
      <p:sp>
        <p:nvSpPr>
          <p:cNvPr id="191" name="TextBox 190">
            <a:extLst>
              <a:ext uri="{FF2B5EF4-FFF2-40B4-BE49-F238E27FC236}">
                <a16:creationId xmlns:a16="http://schemas.microsoft.com/office/drawing/2014/main" id="{C8B9D57F-1F4E-E2C0-9098-FFC2D0B9DB92}"/>
              </a:ext>
            </a:extLst>
          </p:cNvPr>
          <p:cNvSpPr txBox="1"/>
          <p:nvPr/>
        </p:nvSpPr>
        <p:spPr>
          <a:xfrm>
            <a:off x="353808" y="4798463"/>
            <a:ext cx="594873" cy="200055"/>
          </a:xfrm>
          <a:prstGeom prst="rect">
            <a:avLst/>
          </a:prstGeom>
          <a:noFill/>
        </p:spPr>
        <p:txBody>
          <a:bodyPr wrap="square" rtlCol="0" anchor="ct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700" b="0" i="0" u="none" strike="noStrike" kern="1200" cap="none" spc="0" normalizeH="0" baseline="0" noProof="0">
                <a:ln>
                  <a:noFill/>
                </a:ln>
                <a:solidFill>
                  <a:srgbClr val="000000"/>
                </a:solidFill>
                <a:effectLst/>
                <a:uLnTx/>
                <a:uFillTx/>
                <a:latin typeface="LindeDaxPowerPoint" pitchFamily="34" charset="0"/>
                <a:ea typeface="+mn-ea"/>
                <a:cs typeface="Arial" charset="0"/>
              </a:rPr>
              <a:t>Reporting</a:t>
            </a:r>
          </a:p>
        </p:txBody>
      </p:sp>
      <p:cxnSp>
        <p:nvCxnSpPr>
          <p:cNvPr id="207" name="Straight Arrow Connector 206">
            <a:extLst>
              <a:ext uri="{FF2B5EF4-FFF2-40B4-BE49-F238E27FC236}">
                <a16:creationId xmlns:a16="http://schemas.microsoft.com/office/drawing/2014/main" id="{B7DEF7F6-3B2C-5F7D-B59E-8A368E179E11}"/>
              </a:ext>
            </a:extLst>
          </p:cNvPr>
          <p:cNvCxnSpPr>
            <a:cxnSpLocks/>
          </p:cNvCxnSpPr>
          <p:nvPr/>
        </p:nvCxnSpPr>
        <p:spPr bwMode="auto">
          <a:xfrm flipV="1">
            <a:off x="176869" y="4585637"/>
            <a:ext cx="8860323" cy="38835"/>
          </a:xfrm>
          <a:prstGeom prst="straightConnector1">
            <a:avLst/>
          </a:prstGeom>
          <a:solidFill>
            <a:schemeClr val="bg1"/>
          </a:solidFill>
          <a:ln w="6350" cap="flat" cmpd="sng" algn="ctr">
            <a:solidFill>
              <a:schemeClr val="tx1"/>
            </a:solidFill>
            <a:prstDash val="sysDot"/>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8" name="Straight Arrow Connector 207">
            <a:extLst>
              <a:ext uri="{FF2B5EF4-FFF2-40B4-BE49-F238E27FC236}">
                <a16:creationId xmlns:a16="http://schemas.microsoft.com/office/drawing/2014/main" id="{0E3622BE-AE58-D6C3-97AF-D63447387C60}"/>
              </a:ext>
            </a:extLst>
          </p:cNvPr>
          <p:cNvCxnSpPr>
            <a:cxnSpLocks/>
          </p:cNvCxnSpPr>
          <p:nvPr/>
        </p:nvCxnSpPr>
        <p:spPr bwMode="auto">
          <a:xfrm flipV="1">
            <a:off x="176869" y="5140027"/>
            <a:ext cx="8860323" cy="38835"/>
          </a:xfrm>
          <a:prstGeom prst="straightConnector1">
            <a:avLst/>
          </a:prstGeom>
          <a:solidFill>
            <a:schemeClr val="bg1"/>
          </a:solidFill>
          <a:ln w="6350" cap="flat" cmpd="sng" algn="ctr">
            <a:solidFill>
              <a:schemeClr val="tx1"/>
            </a:solidFill>
            <a:prstDash val="sysDot"/>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9" name="Straight Arrow Connector 208">
            <a:extLst>
              <a:ext uri="{FF2B5EF4-FFF2-40B4-BE49-F238E27FC236}">
                <a16:creationId xmlns:a16="http://schemas.microsoft.com/office/drawing/2014/main" id="{AB777C66-6355-9DD1-3222-100B6167AF7F}"/>
              </a:ext>
            </a:extLst>
          </p:cNvPr>
          <p:cNvCxnSpPr>
            <a:cxnSpLocks/>
          </p:cNvCxnSpPr>
          <p:nvPr/>
        </p:nvCxnSpPr>
        <p:spPr bwMode="auto">
          <a:xfrm flipV="1">
            <a:off x="176869" y="5447421"/>
            <a:ext cx="8860323" cy="38835"/>
          </a:xfrm>
          <a:prstGeom prst="straightConnector1">
            <a:avLst/>
          </a:prstGeom>
          <a:solidFill>
            <a:schemeClr val="bg1"/>
          </a:solidFill>
          <a:ln w="6350" cap="flat" cmpd="sng" algn="ctr">
            <a:solidFill>
              <a:schemeClr val="tx1"/>
            </a:solidFill>
            <a:prstDash val="sysDot"/>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2" name="Rechteck 107">
            <a:extLst>
              <a:ext uri="{FF2B5EF4-FFF2-40B4-BE49-F238E27FC236}">
                <a16:creationId xmlns:a16="http://schemas.microsoft.com/office/drawing/2014/main" id="{3EAA02EB-2227-740E-7A33-F125A4293D5E}"/>
              </a:ext>
            </a:extLst>
          </p:cNvPr>
          <p:cNvSpPr/>
          <p:nvPr/>
        </p:nvSpPr>
        <p:spPr bwMode="auto">
          <a:xfrm>
            <a:off x="1385408" y="3960166"/>
            <a:ext cx="929607" cy="182768"/>
          </a:xfrm>
          <a:prstGeom prst="rect">
            <a:avLst/>
          </a:prstGeom>
          <a:solidFill>
            <a:schemeClr val="accent1"/>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LindeDaxPowerPoint" pitchFamily="34" charset="0"/>
                <a:ea typeface="+mn-ea"/>
                <a:cs typeface="Arial" charset="0"/>
              </a:rPr>
              <a:t>Onboarding &amp; Plan</a:t>
            </a:r>
          </a:p>
        </p:txBody>
      </p:sp>
      <p:sp>
        <p:nvSpPr>
          <p:cNvPr id="214" name="TextBox 213">
            <a:extLst>
              <a:ext uri="{FF2B5EF4-FFF2-40B4-BE49-F238E27FC236}">
                <a16:creationId xmlns:a16="http://schemas.microsoft.com/office/drawing/2014/main" id="{1022196A-CC58-75EB-EE98-F9D6ACD706EA}"/>
              </a:ext>
            </a:extLst>
          </p:cNvPr>
          <p:cNvSpPr txBox="1"/>
          <p:nvPr/>
        </p:nvSpPr>
        <p:spPr>
          <a:xfrm>
            <a:off x="467843" y="3851738"/>
            <a:ext cx="323720" cy="200055"/>
          </a:xfrm>
          <a:prstGeom prst="rect">
            <a:avLst/>
          </a:prstGeom>
          <a:noFill/>
        </p:spPr>
        <p:txBody>
          <a:bodyPr wrap="square" rtlCol="0" anchor="ct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700" b="0" i="0" u="none" strike="noStrike" kern="1200" cap="none" spc="0" normalizeH="0" baseline="0" noProof="0">
                <a:ln>
                  <a:noFill/>
                </a:ln>
                <a:solidFill>
                  <a:srgbClr val="000000"/>
                </a:solidFill>
                <a:effectLst/>
                <a:uLnTx/>
                <a:uFillTx/>
                <a:latin typeface="LindeDaxPowerPoint" pitchFamily="34" charset="0"/>
                <a:ea typeface="+mn-ea"/>
                <a:cs typeface="Arial" charset="0"/>
              </a:rPr>
              <a:t>SDT</a:t>
            </a:r>
          </a:p>
        </p:txBody>
      </p:sp>
      <p:sp>
        <p:nvSpPr>
          <p:cNvPr id="216" name="Rechteck 107">
            <a:extLst>
              <a:ext uri="{FF2B5EF4-FFF2-40B4-BE49-F238E27FC236}">
                <a16:creationId xmlns:a16="http://schemas.microsoft.com/office/drawing/2014/main" id="{C7DC6125-F6E7-9610-9FDD-BF00695EED25}"/>
              </a:ext>
            </a:extLst>
          </p:cNvPr>
          <p:cNvSpPr/>
          <p:nvPr/>
        </p:nvSpPr>
        <p:spPr bwMode="auto">
          <a:xfrm>
            <a:off x="2789597" y="1874745"/>
            <a:ext cx="1661230" cy="194756"/>
          </a:xfrm>
          <a:prstGeom prst="rect">
            <a:avLst/>
          </a:prstGeom>
          <a:solidFill>
            <a:srgbClr val="DC7800"/>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LindeDaxPowerPoint" pitchFamily="34" charset="0"/>
                <a:ea typeface="+mn-ea"/>
                <a:cs typeface="Arial" charset="0"/>
              </a:rPr>
              <a:t> Develop</a:t>
            </a:r>
          </a:p>
        </p:txBody>
      </p:sp>
      <p:sp>
        <p:nvSpPr>
          <p:cNvPr id="227" name="TextBox 226">
            <a:extLst>
              <a:ext uri="{FF2B5EF4-FFF2-40B4-BE49-F238E27FC236}">
                <a16:creationId xmlns:a16="http://schemas.microsoft.com/office/drawing/2014/main" id="{5544B993-751C-1F2C-2CB2-36098B6B068E}"/>
              </a:ext>
            </a:extLst>
          </p:cNvPr>
          <p:cNvSpPr txBox="1"/>
          <p:nvPr/>
        </p:nvSpPr>
        <p:spPr>
          <a:xfrm>
            <a:off x="374431" y="2147616"/>
            <a:ext cx="554851" cy="200055"/>
          </a:xfrm>
          <a:prstGeom prst="rect">
            <a:avLst/>
          </a:prstGeom>
          <a:noFill/>
        </p:spPr>
        <p:txBody>
          <a:bodyPr wrap="square" rtlCol="0" anchor="ct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700" b="0" i="0" u="none" strike="noStrike" kern="1200" cap="none" spc="0" normalizeH="0" baseline="0" noProof="0">
                <a:ln>
                  <a:noFill/>
                </a:ln>
                <a:solidFill>
                  <a:srgbClr val="000000"/>
                </a:solidFill>
                <a:effectLst/>
                <a:uLnTx/>
                <a:uFillTx/>
                <a:latin typeface="LindeDaxPowerPoint" pitchFamily="34" charset="0"/>
                <a:ea typeface="+mn-ea"/>
                <a:cs typeface="Arial" charset="0"/>
              </a:rPr>
              <a:t>Archiving</a:t>
            </a:r>
          </a:p>
        </p:txBody>
      </p:sp>
      <p:cxnSp>
        <p:nvCxnSpPr>
          <p:cNvPr id="150" name="Straight Arrow Connector 149">
            <a:extLst>
              <a:ext uri="{FF2B5EF4-FFF2-40B4-BE49-F238E27FC236}">
                <a16:creationId xmlns:a16="http://schemas.microsoft.com/office/drawing/2014/main" id="{5269D378-61D8-0461-46F2-1721B02559D7}"/>
              </a:ext>
            </a:extLst>
          </p:cNvPr>
          <p:cNvCxnSpPr>
            <a:cxnSpLocks/>
          </p:cNvCxnSpPr>
          <p:nvPr/>
        </p:nvCxnSpPr>
        <p:spPr bwMode="auto">
          <a:xfrm flipV="1">
            <a:off x="221345" y="2407792"/>
            <a:ext cx="3494833" cy="2166"/>
          </a:xfrm>
          <a:prstGeom prst="straightConnector1">
            <a:avLst/>
          </a:prstGeom>
          <a:solidFill>
            <a:schemeClr val="bg1"/>
          </a:solidFill>
          <a:ln w="6350" cap="flat" cmpd="sng" algn="ctr">
            <a:solidFill>
              <a:schemeClr val="tx1"/>
            </a:solidFill>
            <a:prstDash val="sysDot"/>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95" name="Rechteck 107">
            <a:extLst>
              <a:ext uri="{FF2B5EF4-FFF2-40B4-BE49-F238E27FC236}">
                <a16:creationId xmlns:a16="http://schemas.microsoft.com/office/drawing/2014/main" id="{72935771-ACCB-1B86-F917-9C6B697B10F3}"/>
              </a:ext>
            </a:extLst>
          </p:cNvPr>
          <p:cNvSpPr/>
          <p:nvPr/>
        </p:nvSpPr>
        <p:spPr bwMode="auto">
          <a:xfrm>
            <a:off x="2317757" y="3745717"/>
            <a:ext cx="527043" cy="182768"/>
          </a:xfrm>
          <a:prstGeom prst="rect">
            <a:avLst/>
          </a:prstGeom>
          <a:solidFill>
            <a:srgbClr val="FFD200"/>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700" b="0" i="0" u="none" strike="noStrike" kern="1200" cap="none" spc="0" normalizeH="0" baseline="0" noProof="0">
                <a:ln>
                  <a:noFill/>
                </a:ln>
                <a:effectLst/>
                <a:uLnTx/>
                <a:uFillTx/>
                <a:latin typeface="LindeDaxPowerPoint" pitchFamily="34" charset="0"/>
                <a:ea typeface="+mn-ea"/>
                <a:cs typeface="Arial" charset="0"/>
              </a:rPr>
              <a:t>SDT MBP</a:t>
            </a:r>
          </a:p>
        </p:txBody>
      </p:sp>
      <p:sp>
        <p:nvSpPr>
          <p:cNvPr id="197" name="Rechteck 107">
            <a:extLst>
              <a:ext uri="{FF2B5EF4-FFF2-40B4-BE49-F238E27FC236}">
                <a16:creationId xmlns:a16="http://schemas.microsoft.com/office/drawing/2014/main" id="{E85F0A1D-C1F7-D7C9-BD20-D999B352CD93}"/>
              </a:ext>
            </a:extLst>
          </p:cNvPr>
          <p:cNvSpPr/>
          <p:nvPr/>
        </p:nvSpPr>
        <p:spPr bwMode="auto">
          <a:xfrm>
            <a:off x="2792095" y="6181865"/>
            <a:ext cx="462853" cy="172667"/>
          </a:xfrm>
          <a:prstGeom prst="rect">
            <a:avLst/>
          </a:prstGeom>
          <a:solidFill>
            <a:schemeClr val="tx2"/>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LindeDaxPowerPoint" pitchFamily="34" charset="0"/>
                <a:ea typeface="+mn-ea"/>
                <a:cs typeface="Arial" charset="0"/>
              </a:rPr>
              <a:t>Approach</a:t>
            </a:r>
          </a:p>
        </p:txBody>
      </p:sp>
      <p:sp>
        <p:nvSpPr>
          <p:cNvPr id="198" name="Rechteck 107">
            <a:extLst>
              <a:ext uri="{FF2B5EF4-FFF2-40B4-BE49-F238E27FC236}">
                <a16:creationId xmlns:a16="http://schemas.microsoft.com/office/drawing/2014/main" id="{BFB119D0-BEBB-53A2-558D-970F209A6975}"/>
              </a:ext>
            </a:extLst>
          </p:cNvPr>
          <p:cNvSpPr/>
          <p:nvPr/>
        </p:nvSpPr>
        <p:spPr bwMode="auto">
          <a:xfrm>
            <a:off x="4188205" y="6181865"/>
            <a:ext cx="926030" cy="172667"/>
          </a:xfrm>
          <a:prstGeom prst="rect">
            <a:avLst/>
          </a:prstGeom>
          <a:solidFill>
            <a:schemeClr val="tx2"/>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LindeDaxPowerPoint" pitchFamily="34" charset="0"/>
                <a:ea typeface="+mn-ea"/>
                <a:cs typeface="Arial" charset="0"/>
              </a:rPr>
              <a:t>Build Training Material</a:t>
            </a:r>
          </a:p>
        </p:txBody>
      </p:sp>
      <p:cxnSp>
        <p:nvCxnSpPr>
          <p:cNvPr id="217" name="Straight Arrow Connector 216">
            <a:extLst>
              <a:ext uri="{FF2B5EF4-FFF2-40B4-BE49-F238E27FC236}">
                <a16:creationId xmlns:a16="http://schemas.microsoft.com/office/drawing/2014/main" id="{6DFA20E7-3AE1-9EB3-A7F1-33D7594FCCF8}"/>
              </a:ext>
            </a:extLst>
          </p:cNvPr>
          <p:cNvCxnSpPr>
            <a:cxnSpLocks/>
          </p:cNvCxnSpPr>
          <p:nvPr/>
        </p:nvCxnSpPr>
        <p:spPr bwMode="auto">
          <a:xfrm flipV="1">
            <a:off x="176869" y="4176513"/>
            <a:ext cx="8860323" cy="38835"/>
          </a:xfrm>
          <a:prstGeom prst="straightConnector1">
            <a:avLst/>
          </a:prstGeom>
          <a:solidFill>
            <a:schemeClr val="bg1"/>
          </a:solidFill>
          <a:ln w="6350" cap="flat" cmpd="sng" algn="ctr">
            <a:solidFill>
              <a:schemeClr val="tx1"/>
            </a:solidFill>
            <a:prstDash val="sysDot"/>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46" name="Rechteck 107">
            <a:extLst>
              <a:ext uri="{FF2B5EF4-FFF2-40B4-BE49-F238E27FC236}">
                <a16:creationId xmlns:a16="http://schemas.microsoft.com/office/drawing/2014/main" id="{C6D3BCEA-B3BB-A545-056B-525A7F677794}"/>
              </a:ext>
            </a:extLst>
          </p:cNvPr>
          <p:cNvSpPr/>
          <p:nvPr/>
        </p:nvSpPr>
        <p:spPr bwMode="auto">
          <a:xfrm>
            <a:off x="1451451" y="2483975"/>
            <a:ext cx="2599630" cy="146801"/>
          </a:xfrm>
          <a:prstGeom prst="rect">
            <a:avLst/>
          </a:prstGeom>
          <a:solidFill>
            <a:schemeClr val="tx2"/>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LindeDaxPowerPoint" pitchFamily="34" charset="0"/>
                <a:ea typeface="+mn-ea"/>
                <a:cs typeface="Arial" charset="0"/>
              </a:rPr>
              <a:t>Functional Unit Testing</a:t>
            </a:r>
          </a:p>
        </p:txBody>
      </p:sp>
      <p:sp>
        <p:nvSpPr>
          <p:cNvPr id="147" name="Rechteck 107">
            <a:extLst>
              <a:ext uri="{FF2B5EF4-FFF2-40B4-BE49-F238E27FC236}">
                <a16:creationId xmlns:a16="http://schemas.microsoft.com/office/drawing/2014/main" id="{68E8A3DB-2091-A0F5-F48D-8BC2AAFDE302}"/>
              </a:ext>
            </a:extLst>
          </p:cNvPr>
          <p:cNvSpPr/>
          <p:nvPr/>
        </p:nvSpPr>
        <p:spPr bwMode="auto">
          <a:xfrm>
            <a:off x="2323771" y="2696483"/>
            <a:ext cx="2107735" cy="161162"/>
          </a:xfrm>
          <a:prstGeom prst="rect">
            <a:avLst/>
          </a:prstGeom>
          <a:solidFill>
            <a:schemeClr val="accent1"/>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LindeDaxPowerPoint" pitchFamily="34" charset="0"/>
                <a:ea typeface="+mn-ea"/>
                <a:cs typeface="Arial" charset="0"/>
              </a:rPr>
              <a:t>Build &amp; Config &amp; Unit Testing</a:t>
            </a:r>
          </a:p>
        </p:txBody>
      </p:sp>
      <p:sp>
        <p:nvSpPr>
          <p:cNvPr id="186" name="TextBox 185">
            <a:extLst>
              <a:ext uri="{FF2B5EF4-FFF2-40B4-BE49-F238E27FC236}">
                <a16:creationId xmlns:a16="http://schemas.microsoft.com/office/drawing/2014/main" id="{E42BE57F-9A0A-634A-AD1F-27DB09F9417A}"/>
              </a:ext>
            </a:extLst>
          </p:cNvPr>
          <p:cNvSpPr txBox="1"/>
          <p:nvPr/>
        </p:nvSpPr>
        <p:spPr>
          <a:xfrm>
            <a:off x="288344" y="5915817"/>
            <a:ext cx="723155" cy="200055"/>
          </a:xfrm>
          <a:prstGeom prst="rect">
            <a:avLst/>
          </a:prstGeom>
          <a:noFill/>
        </p:spPr>
        <p:txBody>
          <a:bodyPr wrap="square" rtlCol="0" anchor="ct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700" b="0" i="0" u="none" strike="noStrike" kern="1200" cap="none" spc="0" normalizeH="0" baseline="0" noProof="0">
                <a:ln>
                  <a:noFill/>
                </a:ln>
                <a:solidFill>
                  <a:srgbClr val="000000"/>
                </a:solidFill>
                <a:effectLst/>
                <a:uLnTx/>
                <a:uFillTx/>
                <a:latin typeface="LindeDaxPowerPoint" pitchFamily="34" charset="0"/>
                <a:ea typeface="+mn-ea"/>
                <a:cs typeface="Arial" charset="0"/>
              </a:rPr>
              <a:t>Development</a:t>
            </a:r>
          </a:p>
        </p:txBody>
      </p:sp>
      <p:sp>
        <p:nvSpPr>
          <p:cNvPr id="187" name="Rectangle 35">
            <a:extLst>
              <a:ext uri="{FF2B5EF4-FFF2-40B4-BE49-F238E27FC236}">
                <a16:creationId xmlns:a16="http://schemas.microsoft.com/office/drawing/2014/main" id="{1D4C771F-585C-93C5-EED3-9CB758C4DE41}"/>
              </a:ext>
            </a:extLst>
          </p:cNvPr>
          <p:cNvSpPr>
            <a:spLocks noChangeArrowheads="1"/>
          </p:cNvSpPr>
          <p:nvPr/>
        </p:nvSpPr>
        <p:spPr bwMode="auto">
          <a:xfrm>
            <a:off x="5571586" y="1418664"/>
            <a:ext cx="464275" cy="299516"/>
          </a:xfrm>
          <a:prstGeom prst="rect">
            <a:avLst/>
          </a:prstGeom>
          <a:solidFill>
            <a:schemeClr val="accent1"/>
          </a:solidFill>
          <a:ln w="12700">
            <a:solidFill>
              <a:schemeClr val="bg1"/>
            </a:solidFill>
            <a:miter lim="800000"/>
            <a:headEnd/>
            <a:tailEnd/>
          </a:ln>
          <a:effectLst/>
        </p:spPr>
        <p:txBody>
          <a:bodyPr wrap="none" lIns="10" tIns="4" rIns="10" bIns="4" anchor="ctr"/>
          <a:lstStyle>
            <a:lvl1pPr defTabSz="839788">
              <a:defRPr sz="2400">
                <a:solidFill>
                  <a:schemeClr val="tx1"/>
                </a:solidFill>
                <a:latin typeface="LindeDaxPowerPoint" panose="020B0500000000020000" pitchFamily="34" charset="0"/>
              </a:defRPr>
            </a:lvl1pPr>
            <a:lvl2pPr marL="420688" defTabSz="839788">
              <a:defRPr sz="2400">
                <a:solidFill>
                  <a:schemeClr val="tx1"/>
                </a:solidFill>
                <a:latin typeface="LindeDaxPowerPoint" panose="020B0500000000020000" pitchFamily="34" charset="0"/>
              </a:defRPr>
            </a:lvl2pPr>
            <a:lvl3pPr marL="839788" defTabSz="839788">
              <a:defRPr sz="2400">
                <a:solidFill>
                  <a:schemeClr val="tx1"/>
                </a:solidFill>
                <a:latin typeface="LindeDaxPowerPoint" panose="020B0500000000020000" pitchFamily="34" charset="0"/>
              </a:defRPr>
            </a:lvl3pPr>
            <a:lvl4pPr marL="1258888" defTabSz="839788">
              <a:defRPr sz="2400">
                <a:solidFill>
                  <a:schemeClr val="tx1"/>
                </a:solidFill>
                <a:latin typeface="LindeDaxPowerPoint" panose="020B0500000000020000" pitchFamily="34" charset="0"/>
              </a:defRPr>
            </a:lvl4pPr>
            <a:lvl5pPr marL="1679575" defTabSz="839788">
              <a:defRPr sz="2400">
                <a:solidFill>
                  <a:schemeClr val="tx1"/>
                </a:solidFill>
                <a:latin typeface="LindeDaxPowerPoint" panose="020B0500000000020000" pitchFamily="34" charset="0"/>
              </a:defRPr>
            </a:lvl5pPr>
            <a:lvl6pPr marL="2136775" defTabSz="839788" fontAlgn="base">
              <a:spcBef>
                <a:spcPct val="0"/>
              </a:spcBef>
              <a:spcAft>
                <a:spcPct val="0"/>
              </a:spcAft>
              <a:defRPr sz="2400">
                <a:solidFill>
                  <a:schemeClr val="tx1"/>
                </a:solidFill>
                <a:latin typeface="LindeDaxPowerPoint" panose="020B0500000000020000" pitchFamily="34" charset="0"/>
              </a:defRPr>
            </a:lvl6pPr>
            <a:lvl7pPr marL="2593975" defTabSz="839788" fontAlgn="base">
              <a:spcBef>
                <a:spcPct val="0"/>
              </a:spcBef>
              <a:spcAft>
                <a:spcPct val="0"/>
              </a:spcAft>
              <a:defRPr sz="2400">
                <a:solidFill>
                  <a:schemeClr val="tx1"/>
                </a:solidFill>
                <a:latin typeface="LindeDaxPowerPoint" panose="020B0500000000020000" pitchFamily="34" charset="0"/>
              </a:defRPr>
            </a:lvl7pPr>
            <a:lvl8pPr marL="3051175" defTabSz="839788" fontAlgn="base">
              <a:spcBef>
                <a:spcPct val="0"/>
              </a:spcBef>
              <a:spcAft>
                <a:spcPct val="0"/>
              </a:spcAft>
              <a:defRPr sz="2400">
                <a:solidFill>
                  <a:schemeClr val="tx1"/>
                </a:solidFill>
                <a:latin typeface="LindeDaxPowerPoint" panose="020B0500000000020000" pitchFamily="34" charset="0"/>
              </a:defRPr>
            </a:lvl8pPr>
            <a:lvl9pPr marL="3508375" defTabSz="839788" fontAlgn="base">
              <a:spcBef>
                <a:spcPct val="0"/>
              </a:spcBef>
              <a:spcAft>
                <a:spcPct val="0"/>
              </a:spcAft>
              <a:defRPr sz="2400">
                <a:solidFill>
                  <a:schemeClr val="tx1"/>
                </a:solidFill>
                <a:latin typeface="LindeDaxPowerPoint" panose="020B0500000000020000" pitchFamily="34" charset="0"/>
              </a:defRPr>
            </a:lvl9pPr>
          </a:lstStyle>
          <a:p>
            <a:pPr marL="0" marR="0" lvl="0" indent="0" algn="ctr" defTabSz="839788" rtl="0" eaLnBrk="0" fontAlgn="base" latinLnBrk="0" hangingPunct="0">
              <a:lnSpc>
                <a:spcPct val="100000"/>
              </a:lnSpc>
              <a:spcBef>
                <a:spcPct val="0"/>
              </a:spcBef>
              <a:spcAft>
                <a:spcPct val="0"/>
              </a:spcAft>
              <a:buClrTx/>
              <a:buSzTx/>
              <a:buFontTx/>
              <a:buNone/>
              <a:tabLst/>
              <a:defRPr/>
            </a:pPr>
            <a:r>
              <a:rPr kumimoji="0" lang="en-US" altLang="en-US" sz="800" b="1" i="0" u="none" strike="noStrike" kern="1200" cap="none" spc="0" normalizeH="0" baseline="0" noProof="0">
                <a:ln>
                  <a:noFill/>
                </a:ln>
                <a:solidFill>
                  <a:srgbClr val="FFFFFF"/>
                </a:solidFill>
                <a:effectLst/>
                <a:uLnTx/>
                <a:uFillTx/>
                <a:latin typeface="LindeDaxPowerPoint"/>
                <a:ea typeface="+mn-ea"/>
                <a:cs typeface="Arial" charset="0"/>
              </a:rPr>
              <a:t>Oct</a:t>
            </a:r>
          </a:p>
        </p:txBody>
      </p:sp>
      <p:sp>
        <p:nvSpPr>
          <p:cNvPr id="188" name="Rectangle 35">
            <a:extLst>
              <a:ext uri="{FF2B5EF4-FFF2-40B4-BE49-F238E27FC236}">
                <a16:creationId xmlns:a16="http://schemas.microsoft.com/office/drawing/2014/main" id="{0B2DDCAF-4244-18EB-A598-57189F9F1A44}"/>
              </a:ext>
            </a:extLst>
          </p:cNvPr>
          <p:cNvSpPr>
            <a:spLocks noChangeArrowheads="1"/>
          </p:cNvSpPr>
          <p:nvPr/>
        </p:nvSpPr>
        <p:spPr bwMode="auto">
          <a:xfrm>
            <a:off x="6034899" y="1418664"/>
            <a:ext cx="464275" cy="297908"/>
          </a:xfrm>
          <a:prstGeom prst="rect">
            <a:avLst/>
          </a:prstGeom>
          <a:solidFill>
            <a:schemeClr val="accent1"/>
          </a:solidFill>
          <a:ln w="12700">
            <a:solidFill>
              <a:schemeClr val="bg1"/>
            </a:solidFill>
            <a:miter lim="800000"/>
            <a:headEnd/>
            <a:tailEnd/>
          </a:ln>
          <a:effectLst/>
        </p:spPr>
        <p:txBody>
          <a:bodyPr wrap="none" lIns="10" tIns="4" rIns="10" bIns="4" anchor="ctr"/>
          <a:lstStyle>
            <a:lvl1pPr defTabSz="839788">
              <a:defRPr sz="2400">
                <a:solidFill>
                  <a:schemeClr val="tx1"/>
                </a:solidFill>
                <a:latin typeface="LindeDaxPowerPoint" panose="020B0500000000020000" pitchFamily="34" charset="0"/>
              </a:defRPr>
            </a:lvl1pPr>
            <a:lvl2pPr marL="420688" defTabSz="839788">
              <a:defRPr sz="2400">
                <a:solidFill>
                  <a:schemeClr val="tx1"/>
                </a:solidFill>
                <a:latin typeface="LindeDaxPowerPoint" panose="020B0500000000020000" pitchFamily="34" charset="0"/>
              </a:defRPr>
            </a:lvl2pPr>
            <a:lvl3pPr marL="839788" defTabSz="839788">
              <a:defRPr sz="2400">
                <a:solidFill>
                  <a:schemeClr val="tx1"/>
                </a:solidFill>
                <a:latin typeface="LindeDaxPowerPoint" panose="020B0500000000020000" pitchFamily="34" charset="0"/>
              </a:defRPr>
            </a:lvl3pPr>
            <a:lvl4pPr marL="1258888" defTabSz="839788">
              <a:defRPr sz="2400">
                <a:solidFill>
                  <a:schemeClr val="tx1"/>
                </a:solidFill>
                <a:latin typeface="LindeDaxPowerPoint" panose="020B0500000000020000" pitchFamily="34" charset="0"/>
              </a:defRPr>
            </a:lvl4pPr>
            <a:lvl5pPr marL="1679575" defTabSz="839788">
              <a:defRPr sz="2400">
                <a:solidFill>
                  <a:schemeClr val="tx1"/>
                </a:solidFill>
                <a:latin typeface="LindeDaxPowerPoint" panose="020B0500000000020000" pitchFamily="34" charset="0"/>
              </a:defRPr>
            </a:lvl5pPr>
            <a:lvl6pPr marL="2136775" defTabSz="839788" fontAlgn="base">
              <a:spcBef>
                <a:spcPct val="0"/>
              </a:spcBef>
              <a:spcAft>
                <a:spcPct val="0"/>
              </a:spcAft>
              <a:defRPr sz="2400">
                <a:solidFill>
                  <a:schemeClr val="tx1"/>
                </a:solidFill>
                <a:latin typeface="LindeDaxPowerPoint" panose="020B0500000000020000" pitchFamily="34" charset="0"/>
              </a:defRPr>
            </a:lvl6pPr>
            <a:lvl7pPr marL="2593975" defTabSz="839788" fontAlgn="base">
              <a:spcBef>
                <a:spcPct val="0"/>
              </a:spcBef>
              <a:spcAft>
                <a:spcPct val="0"/>
              </a:spcAft>
              <a:defRPr sz="2400">
                <a:solidFill>
                  <a:schemeClr val="tx1"/>
                </a:solidFill>
                <a:latin typeface="LindeDaxPowerPoint" panose="020B0500000000020000" pitchFamily="34" charset="0"/>
              </a:defRPr>
            </a:lvl7pPr>
            <a:lvl8pPr marL="3051175" defTabSz="839788" fontAlgn="base">
              <a:spcBef>
                <a:spcPct val="0"/>
              </a:spcBef>
              <a:spcAft>
                <a:spcPct val="0"/>
              </a:spcAft>
              <a:defRPr sz="2400">
                <a:solidFill>
                  <a:schemeClr val="tx1"/>
                </a:solidFill>
                <a:latin typeface="LindeDaxPowerPoint" panose="020B0500000000020000" pitchFamily="34" charset="0"/>
              </a:defRPr>
            </a:lvl8pPr>
            <a:lvl9pPr marL="3508375" defTabSz="839788" fontAlgn="base">
              <a:spcBef>
                <a:spcPct val="0"/>
              </a:spcBef>
              <a:spcAft>
                <a:spcPct val="0"/>
              </a:spcAft>
              <a:defRPr sz="2400">
                <a:solidFill>
                  <a:schemeClr val="tx1"/>
                </a:solidFill>
                <a:latin typeface="LindeDaxPowerPoint" panose="020B0500000000020000" pitchFamily="34" charset="0"/>
              </a:defRPr>
            </a:lvl9pPr>
          </a:lstStyle>
          <a:p>
            <a:pPr marL="0" marR="0" lvl="0" indent="0" algn="ctr" defTabSz="839788" rtl="0" eaLnBrk="0" fontAlgn="base" latinLnBrk="0" hangingPunct="0">
              <a:lnSpc>
                <a:spcPct val="100000"/>
              </a:lnSpc>
              <a:spcBef>
                <a:spcPct val="0"/>
              </a:spcBef>
              <a:spcAft>
                <a:spcPct val="0"/>
              </a:spcAft>
              <a:buClrTx/>
              <a:buSzTx/>
              <a:buFontTx/>
              <a:buNone/>
              <a:tabLst/>
              <a:defRPr/>
            </a:pPr>
            <a:r>
              <a:rPr kumimoji="0" lang="en-US" altLang="en-US" sz="800" b="1" i="0" u="none" strike="noStrike" kern="1200" cap="none" spc="0" normalizeH="0" baseline="0" noProof="0">
                <a:ln>
                  <a:noFill/>
                </a:ln>
                <a:solidFill>
                  <a:srgbClr val="FFFFFF"/>
                </a:solidFill>
                <a:effectLst/>
                <a:uLnTx/>
                <a:uFillTx/>
                <a:latin typeface="LindeDaxPowerPoint"/>
                <a:ea typeface="+mn-ea"/>
                <a:cs typeface="Arial" charset="0"/>
              </a:rPr>
              <a:t>Nov</a:t>
            </a:r>
          </a:p>
        </p:txBody>
      </p:sp>
      <p:sp>
        <p:nvSpPr>
          <p:cNvPr id="203" name="Rectangle 35">
            <a:extLst>
              <a:ext uri="{FF2B5EF4-FFF2-40B4-BE49-F238E27FC236}">
                <a16:creationId xmlns:a16="http://schemas.microsoft.com/office/drawing/2014/main" id="{9FC8E567-1A89-7D6E-F413-F7A1936916FF}"/>
              </a:ext>
            </a:extLst>
          </p:cNvPr>
          <p:cNvSpPr>
            <a:spLocks noChangeArrowheads="1"/>
          </p:cNvSpPr>
          <p:nvPr/>
        </p:nvSpPr>
        <p:spPr bwMode="auto">
          <a:xfrm>
            <a:off x="6498212" y="1418664"/>
            <a:ext cx="464275" cy="297908"/>
          </a:xfrm>
          <a:prstGeom prst="rect">
            <a:avLst/>
          </a:prstGeom>
          <a:solidFill>
            <a:schemeClr val="accent1"/>
          </a:solidFill>
          <a:ln w="12700">
            <a:solidFill>
              <a:schemeClr val="bg1"/>
            </a:solidFill>
            <a:miter lim="800000"/>
            <a:headEnd/>
            <a:tailEnd/>
          </a:ln>
          <a:effectLst/>
        </p:spPr>
        <p:txBody>
          <a:bodyPr wrap="none" lIns="10" tIns="4" rIns="10" bIns="4" anchor="ctr"/>
          <a:lstStyle>
            <a:lvl1pPr defTabSz="839788">
              <a:defRPr sz="2400">
                <a:solidFill>
                  <a:schemeClr val="tx1"/>
                </a:solidFill>
                <a:latin typeface="LindeDaxPowerPoint" panose="020B0500000000020000" pitchFamily="34" charset="0"/>
              </a:defRPr>
            </a:lvl1pPr>
            <a:lvl2pPr marL="420688" defTabSz="839788">
              <a:defRPr sz="2400">
                <a:solidFill>
                  <a:schemeClr val="tx1"/>
                </a:solidFill>
                <a:latin typeface="LindeDaxPowerPoint" panose="020B0500000000020000" pitchFamily="34" charset="0"/>
              </a:defRPr>
            </a:lvl2pPr>
            <a:lvl3pPr marL="839788" defTabSz="839788">
              <a:defRPr sz="2400">
                <a:solidFill>
                  <a:schemeClr val="tx1"/>
                </a:solidFill>
                <a:latin typeface="LindeDaxPowerPoint" panose="020B0500000000020000" pitchFamily="34" charset="0"/>
              </a:defRPr>
            </a:lvl3pPr>
            <a:lvl4pPr marL="1258888" defTabSz="839788">
              <a:defRPr sz="2400">
                <a:solidFill>
                  <a:schemeClr val="tx1"/>
                </a:solidFill>
                <a:latin typeface="LindeDaxPowerPoint" panose="020B0500000000020000" pitchFamily="34" charset="0"/>
              </a:defRPr>
            </a:lvl4pPr>
            <a:lvl5pPr marL="1679575" defTabSz="839788">
              <a:defRPr sz="2400">
                <a:solidFill>
                  <a:schemeClr val="tx1"/>
                </a:solidFill>
                <a:latin typeface="LindeDaxPowerPoint" panose="020B0500000000020000" pitchFamily="34" charset="0"/>
              </a:defRPr>
            </a:lvl5pPr>
            <a:lvl6pPr marL="2136775" defTabSz="839788" fontAlgn="base">
              <a:spcBef>
                <a:spcPct val="0"/>
              </a:spcBef>
              <a:spcAft>
                <a:spcPct val="0"/>
              </a:spcAft>
              <a:defRPr sz="2400">
                <a:solidFill>
                  <a:schemeClr val="tx1"/>
                </a:solidFill>
                <a:latin typeface="LindeDaxPowerPoint" panose="020B0500000000020000" pitchFamily="34" charset="0"/>
              </a:defRPr>
            </a:lvl6pPr>
            <a:lvl7pPr marL="2593975" defTabSz="839788" fontAlgn="base">
              <a:spcBef>
                <a:spcPct val="0"/>
              </a:spcBef>
              <a:spcAft>
                <a:spcPct val="0"/>
              </a:spcAft>
              <a:defRPr sz="2400">
                <a:solidFill>
                  <a:schemeClr val="tx1"/>
                </a:solidFill>
                <a:latin typeface="LindeDaxPowerPoint" panose="020B0500000000020000" pitchFamily="34" charset="0"/>
              </a:defRPr>
            </a:lvl7pPr>
            <a:lvl8pPr marL="3051175" defTabSz="839788" fontAlgn="base">
              <a:spcBef>
                <a:spcPct val="0"/>
              </a:spcBef>
              <a:spcAft>
                <a:spcPct val="0"/>
              </a:spcAft>
              <a:defRPr sz="2400">
                <a:solidFill>
                  <a:schemeClr val="tx1"/>
                </a:solidFill>
                <a:latin typeface="LindeDaxPowerPoint" panose="020B0500000000020000" pitchFamily="34" charset="0"/>
              </a:defRPr>
            </a:lvl8pPr>
            <a:lvl9pPr marL="3508375" defTabSz="839788" fontAlgn="base">
              <a:spcBef>
                <a:spcPct val="0"/>
              </a:spcBef>
              <a:spcAft>
                <a:spcPct val="0"/>
              </a:spcAft>
              <a:defRPr sz="2400">
                <a:solidFill>
                  <a:schemeClr val="tx1"/>
                </a:solidFill>
                <a:latin typeface="LindeDaxPowerPoint" panose="020B0500000000020000" pitchFamily="34" charset="0"/>
              </a:defRPr>
            </a:lvl9pPr>
          </a:lstStyle>
          <a:p>
            <a:pPr marL="0" marR="0" lvl="0" indent="0" algn="ctr" defTabSz="839788" rtl="0" eaLnBrk="0" fontAlgn="base" latinLnBrk="0" hangingPunct="0">
              <a:lnSpc>
                <a:spcPct val="100000"/>
              </a:lnSpc>
              <a:spcBef>
                <a:spcPct val="0"/>
              </a:spcBef>
              <a:spcAft>
                <a:spcPct val="0"/>
              </a:spcAft>
              <a:buClrTx/>
              <a:buSzTx/>
              <a:buFontTx/>
              <a:buNone/>
              <a:tabLst/>
              <a:defRPr/>
            </a:pPr>
            <a:r>
              <a:rPr kumimoji="0" lang="en-US" altLang="en-US" sz="800" b="1" i="0" u="none" strike="noStrike" kern="1200" cap="none" spc="0" normalizeH="0" baseline="0" noProof="0">
                <a:ln>
                  <a:noFill/>
                </a:ln>
                <a:solidFill>
                  <a:srgbClr val="FFFFFF"/>
                </a:solidFill>
                <a:effectLst/>
                <a:uLnTx/>
                <a:uFillTx/>
                <a:latin typeface="LindeDaxPowerPoint"/>
                <a:ea typeface="+mn-ea"/>
                <a:cs typeface="Arial" charset="0"/>
              </a:rPr>
              <a:t>Dec</a:t>
            </a:r>
          </a:p>
        </p:txBody>
      </p:sp>
      <p:sp>
        <p:nvSpPr>
          <p:cNvPr id="205" name="Rectangle 35">
            <a:extLst>
              <a:ext uri="{FF2B5EF4-FFF2-40B4-BE49-F238E27FC236}">
                <a16:creationId xmlns:a16="http://schemas.microsoft.com/office/drawing/2014/main" id="{8F964FF5-9D88-5376-7008-58FAC1157F43}"/>
              </a:ext>
            </a:extLst>
          </p:cNvPr>
          <p:cNvSpPr>
            <a:spLocks noChangeArrowheads="1"/>
          </p:cNvSpPr>
          <p:nvPr/>
        </p:nvSpPr>
        <p:spPr bwMode="auto">
          <a:xfrm>
            <a:off x="6961525" y="1418664"/>
            <a:ext cx="464275" cy="301029"/>
          </a:xfrm>
          <a:prstGeom prst="rect">
            <a:avLst/>
          </a:prstGeom>
          <a:solidFill>
            <a:schemeClr val="accent1"/>
          </a:solidFill>
          <a:ln w="12700">
            <a:solidFill>
              <a:schemeClr val="bg1"/>
            </a:solidFill>
            <a:miter lim="800000"/>
            <a:headEnd/>
            <a:tailEnd/>
          </a:ln>
          <a:effectLst/>
        </p:spPr>
        <p:txBody>
          <a:bodyPr wrap="none" lIns="10" tIns="4" rIns="10" bIns="4" anchor="ctr"/>
          <a:lstStyle>
            <a:lvl1pPr defTabSz="839788">
              <a:defRPr sz="2400">
                <a:solidFill>
                  <a:schemeClr val="tx1"/>
                </a:solidFill>
                <a:latin typeface="LindeDaxPowerPoint" panose="020B0500000000020000" pitchFamily="34" charset="0"/>
              </a:defRPr>
            </a:lvl1pPr>
            <a:lvl2pPr marL="420688" defTabSz="839788">
              <a:defRPr sz="2400">
                <a:solidFill>
                  <a:schemeClr val="tx1"/>
                </a:solidFill>
                <a:latin typeface="LindeDaxPowerPoint" panose="020B0500000000020000" pitchFamily="34" charset="0"/>
              </a:defRPr>
            </a:lvl2pPr>
            <a:lvl3pPr marL="839788" defTabSz="839788">
              <a:defRPr sz="2400">
                <a:solidFill>
                  <a:schemeClr val="tx1"/>
                </a:solidFill>
                <a:latin typeface="LindeDaxPowerPoint" panose="020B0500000000020000" pitchFamily="34" charset="0"/>
              </a:defRPr>
            </a:lvl3pPr>
            <a:lvl4pPr marL="1258888" defTabSz="839788">
              <a:defRPr sz="2400">
                <a:solidFill>
                  <a:schemeClr val="tx1"/>
                </a:solidFill>
                <a:latin typeface="LindeDaxPowerPoint" panose="020B0500000000020000" pitchFamily="34" charset="0"/>
              </a:defRPr>
            </a:lvl4pPr>
            <a:lvl5pPr marL="1679575" defTabSz="839788">
              <a:defRPr sz="2400">
                <a:solidFill>
                  <a:schemeClr val="tx1"/>
                </a:solidFill>
                <a:latin typeface="LindeDaxPowerPoint" panose="020B0500000000020000" pitchFamily="34" charset="0"/>
              </a:defRPr>
            </a:lvl5pPr>
            <a:lvl6pPr marL="2136775" defTabSz="839788" fontAlgn="base">
              <a:spcBef>
                <a:spcPct val="0"/>
              </a:spcBef>
              <a:spcAft>
                <a:spcPct val="0"/>
              </a:spcAft>
              <a:defRPr sz="2400">
                <a:solidFill>
                  <a:schemeClr val="tx1"/>
                </a:solidFill>
                <a:latin typeface="LindeDaxPowerPoint" panose="020B0500000000020000" pitchFamily="34" charset="0"/>
              </a:defRPr>
            </a:lvl6pPr>
            <a:lvl7pPr marL="2593975" defTabSz="839788" fontAlgn="base">
              <a:spcBef>
                <a:spcPct val="0"/>
              </a:spcBef>
              <a:spcAft>
                <a:spcPct val="0"/>
              </a:spcAft>
              <a:defRPr sz="2400">
                <a:solidFill>
                  <a:schemeClr val="tx1"/>
                </a:solidFill>
                <a:latin typeface="LindeDaxPowerPoint" panose="020B0500000000020000" pitchFamily="34" charset="0"/>
              </a:defRPr>
            </a:lvl7pPr>
            <a:lvl8pPr marL="3051175" defTabSz="839788" fontAlgn="base">
              <a:spcBef>
                <a:spcPct val="0"/>
              </a:spcBef>
              <a:spcAft>
                <a:spcPct val="0"/>
              </a:spcAft>
              <a:defRPr sz="2400">
                <a:solidFill>
                  <a:schemeClr val="tx1"/>
                </a:solidFill>
                <a:latin typeface="LindeDaxPowerPoint" panose="020B0500000000020000" pitchFamily="34" charset="0"/>
              </a:defRPr>
            </a:lvl8pPr>
            <a:lvl9pPr marL="3508375" defTabSz="839788" fontAlgn="base">
              <a:spcBef>
                <a:spcPct val="0"/>
              </a:spcBef>
              <a:spcAft>
                <a:spcPct val="0"/>
              </a:spcAft>
              <a:defRPr sz="2400">
                <a:solidFill>
                  <a:schemeClr val="tx1"/>
                </a:solidFill>
                <a:latin typeface="LindeDaxPowerPoint" panose="020B0500000000020000" pitchFamily="34" charset="0"/>
              </a:defRPr>
            </a:lvl9pPr>
          </a:lstStyle>
          <a:p>
            <a:pPr marL="0" marR="0" lvl="0" indent="0" algn="ctr" defTabSz="839788" rtl="0" eaLnBrk="0" fontAlgn="base" latinLnBrk="0" hangingPunct="0">
              <a:lnSpc>
                <a:spcPct val="100000"/>
              </a:lnSpc>
              <a:spcBef>
                <a:spcPct val="0"/>
              </a:spcBef>
              <a:spcAft>
                <a:spcPct val="0"/>
              </a:spcAft>
              <a:buClrTx/>
              <a:buSzTx/>
              <a:buFontTx/>
              <a:buNone/>
              <a:tabLst/>
              <a:defRPr/>
            </a:pPr>
            <a:r>
              <a:rPr kumimoji="0" lang="en-US" altLang="en-US" sz="800" b="1" i="0" u="none" strike="noStrike" kern="1200" cap="none" spc="0" normalizeH="0" baseline="0" noProof="0">
                <a:ln>
                  <a:noFill/>
                </a:ln>
                <a:solidFill>
                  <a:srgbClr val="FFFFFF"/>
                </a:solidFill>
                <a:effectLst/>
                <a:uLnTx/>
                <a:uFillTx/>
                <a:latin typeface="LindeDaxPowerPoint"/>
                <a:ea typeface="+mn-ea"/>
                <a:cs typeface="Arial" charset="0"/>
              </a:rPr>
              <a:t>Jan</a:t>
            </a:r>
          </a:p>
        </p:txBody>
      </p:sp>
      <p:sp>
        <p:nvSpPr>
          <p:cNvPr id="234" name="TextBox 256">
            <a:extLst>
              <a:ext uri="{FF2B5EF4-FFF2-40B4-BE49-F238E27FC236}">
                <a16:creationId xmlns:a16="http://schemas.microsoft.com/office/drawing/2014/main" id="{D8014E05-F9C4-009D-5DD8-F21ED48DEBC9}"/>
              </a:ext>
            </a:extLst>
          </p:cNvPr>
          <p:cNvSpPr txBox="1"/>
          <p:nvPr/>
        </p:nvSpPr>
        <p:spPr>
          <a:xfrm>
            <a:off x="1674464" y="1716739"/>
            <a:ext cx="647356" cy="200055"/>
          </a:xfrm>
          <a:prstGeom prst="rect">
            <a:avLst/>
          </a:prstGeom>
          <a:noFill/>
        </p:spPr>
        <p:txBody>
          <a:bodyPr wrap="square" rtlCol="0"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700" b="0" i="0" u="none" strike="noStrike" kern="1200" cap="none" spc="0" normalizeH="0" baseline="0" noProof="0">
                <a:ln>
                  <a:noFill/>
                </a:ln>
                <a:solidFill>
                  <a:srgbClr val="000000"/>
                </a:solidFill>
                <a:effectLst/>
                <a:uLnTx/>
                <a:uFillTx/>
                <a:latin typeface="LindeDaxPowerPoint" pitchFamily="34" charset="0"/>
                <a:ea typeface="+mn-ea"/>
                <a:cs typeface="Arial" charset="0"/>
              </a:rPr>
              <a:t>Project Start</a:t>
            </a:r>
          </a:p>
        </p:txBody>
      </p:sp>
      <p:sp>
        <p:nvSpPr>
          <p:cNvPr id="247" name="Line 19">
            <a:extLst>
              <a:ext uri="{FF2B5EF4-FFF2-40B4-BE49-F238E27FC236}">
                <a16:creationId xmlns:a16="http://schemas.microsoft.com/office/drawing/2014/main" id="{1D376552-0B4B-3ECE-2A4B-F795CCD07CEE}"/>
              </a:ext>
            </a:extLst>
          </p:cNvPr>
          <p:cNvSpPr>
            <a:spLocks noChangeShapeType="1"/>
          </p:cNvSpPr>
          <p:nvPr/>
        </p:nvSpPr>
        <p:spPr bwMode="auto">
          <a:xfrm>
            <a:off x="8832850" y="2006370"/>
            <a:ext cx="0" cy="4404111"/>
          </a:xfrm>
          <a:prstGeom prst="line">
            <a:avLst/>
          </a:prstGeom>
          <a:noFill/>
          <a:ln w="3175">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72000" tIns="72000" rIns="72000" bIns="72000" anchor="ctr" anchorCtr="1">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LindeDaxPowerPoint" pitchFamily="34" charset="0"/>
              <a:ea typeface="+mn-ea"/>
              <a:cs typeface="Arial" charset="0"/>
            </a:endParaRPr>
          </a:p>
        </p:txBody>
      </p:sp>
      <p:cxnSp>
        <p:nvCxnSpPr>
          <p:cNvPr id="204" name="Straight Arrow Connector 203">
            <a:extLst>
              <a:ext uri="{FF2B5EF4-FFF2-40B4-BE49-F238E27FC236}">
                <a16:creationId xmlns:a16="http://schemas.microsoft.com/office/drawing/2014/main" id="{63246F4F-9657-343A-05C6-3C926A64588F}"/>
              </a:ext>
            </a:extLst>
          </p:cNvPr>
          <p:cNvCxnSpPr>
            <a:cxnSpLocks/>
          </p:cNvCxnSpPr>
          <p:nvPr/>
        </p:nvCxnSpPr>
        <p:spPr bwMode="auto">
          <a:xfrm flipV="1">
            <a:off x="176869" y="6111263"/>
            <a:ext cx="8860323" cy="38835"/>
          </a:xfrm>
          <a:prstGeom prst="straightConnector1">
            <a:avLst/>
          </a:prstGeom>
          <a:solidFill>
            <a:schemeClr val="bg1"/>
          </a:solidFill>
          <a:ln w="6350" cap="flat" cmpd="sng" algn="ctr">
            <a:solidFill>
              <a:schemeClr val="tx1"/>
            </a:solidFill>
            <a:prstDash val="sysDot"/>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22" name="TextBox 221">
            <a:extLst>
              <a:ext uri="{FF2B5EF4-FFF2-40B4-BE49-F238E27FC236}">
                <a16:creationId xmlns:a16="http://schemas.microsoft.com/office/drawing/2014/main" id="{4F0165A8-50E3-4751-97D4-9AE819ED4060}"/>
              </a:ext>
            </a:extLst>
          </p:cNvPr>
          <p:cNvSpPr txBox="1"/>
          <p:nvPr/>
        </p:nvSpPr>
        <p:spPr>
          <a:xfrm>
            <a:off x="355505" y="6138340"/>
            <a:ext cx="609823" cy="307777"/>
          </a:xfrm>
          <a:prstGeom prst="rect">
            <a:avLst/>
          </a:prstGeom>
          <a:noFill/>
        </p:spPr>
        <p:txBody>
          <a:bodyPr wrap="square" rtlCol="0" anchor="ct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700" b="0" i="0" u="none" strike="noStrike" kern="1200" cap="none" spc="0" normalizeH="0" baseline="0" noProof="0">
                <a:ln>
                  <a:noFill/>
                </a:ln>
                <a:solidFill>
                  <a:srgbClr val="000000"/>
                </a:solidFill>
                <a:effectLst/>
                <a:uLnTx/>
                <a:uFillTx/>
                <a:latin typeface="LindeDaxPowerPoint" pitchFamily="34" charset="0"/>
                <a:ea typeface="+mn-ea"/>
                <a:cs typeface="Arial" charset="0"/>
              </a:rPr>
              <a:t>Change Mgt.</a:t>
            </a:r>
          </a:p>
        </p:txBody>
      </p:sp>
      <p:sp>
        <p:nvSpPr>
          <p:cNvPr id="300" name="Rechteck 107">
            <a:extLst>
              <a:ext uri="{FF2B5EF4-FFF2-40B4-BE49-F238E27FC236}">
                <a16:creationId xmlns:a16="http://schemas.microsoft.com/office/drawing/2014/main" id="{33CA70B8-5EF2-39F2-9C63-5A0940837684}"/>
              </a:ext>
            </a:extLst>
          </p:cNvPr>
          <p:cNvSpPr/>
          <p:nvPr/>
        </p:nvSpPr>
        <p:spPr bwMode="auto">
          <a:xfrm>
            <a:off x="2587173" y="4450604"/>
            <a:ext cx="1460655" cy="130914"/>
          </a:xfrm>
          <a:prstGeom prst="rect">
            <a:avLst/>
          </a:prstGeom>
          <a:solidFill>
            <a:schemeClr val="accent1"/>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LindeDaxPowerPoint" pitchFamily="34" charset="0"/>
                <a:ea typeface="+mn-ea"/>
                <a:cs typeface="Arial" charset="0"/>
              </a:rPr>
              <a:t>TM1 (T8A), SRC2</a:t>
            </a:r>
          </a:p>
        </p:txBody>
      </p:sp>
      <p:cxnSp>
        <p:nvCxnSpPr>
          <p:cNvPr id="305" name="Straight Arrow Connector 304">
            <a:extLst>
              <a:ext uri="{FF2B5EF4-FFF2-40B4-BE49-F238E27FC236}">
                <a16:creationId xmlns:a16="http://schemas.microsoft.com/office/drawing/2014/main" id="{8346AEB6-3379-96EA-834D-C31BC42DDE17}"/>
              </a:ext>
            </a:extLst>
          </p:cNvPr>
          <p:cNvCxnSpPr>
            <a:cxnSpLocks/>
          </p:cNvCxnSpPr>
          <p:nvPr/>
        </p:nvCxnSpPr>
        <p:spPr bwMode="auto">
          <a:xfrm flipV="1">
            <a:off x="176869" y="5835039"/>
            <a:ext cx="8860323" cy="38835"/>
          </a:xfrm>
          <a:prstGeom prst="straightConnector1">
            <a:avLst/>
          </a:prstGeom>
          <a:solidFill>
            <a:schemeClr val="bg1"/>
          </a:solidFill>
          <a:ln w="6350" cap="flat" cmpd="sng" algn="ctr">
            <a:solidFill>
              <a:schemeClr val="tx1"/>
            </a:solidFill>
            <a:prstDash val="sysDot"/>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9" name="Rechteck 107">
            <a:extLst>
              <a:ext uri="{FF2B5EF4-FFF2-40B4-BE49-F238E27FC236}">
                <a16:creationId xmlns:a16="http://schemas.microsoft.com/office/drawing/2014/main" id="{30DAEA6C-3B76-C5FF-F7FE-9F7AA826A6FA}"/>
              </a:ext>
            </a:extLst>
          </p:cNvPr>
          <p:cNvSpPr/>
          <p:nvPr/>
        </p:nvSpPr>
        <p:spPr bwMode="auto">
          <a:xfrm>
            <a:off x="2328007" y="5499446"/>
            <a:ext cx="935776" cy="164592"/>
          </a:xfrm>
          <a:prstGeom prst="rect">
            <a:avLst/>
          </a:prstGeom>
          <a:solidFill>
            <a:schemeClr val="accent1"/>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ctr" anchorCtr="0" compatLnSpc="1">
            <a:prstTxWarp prst="textNoShape">
              <a:avLst/>
            </a:prstTxWarp>
          </a:bodyPr>
          <a:lstStyle/>
          <a:p>
            <a:pPr marL="0" marR="0" lvl="0" indent="0" algn="ctr" defTabSz="839788" rtl="0" eaLnBrk="0" fontAlgn="base" latinLnBrk="0" hangingPunct="0">
              <a:lnSpc>
                <a:spcPct val="100000"/>
              </a:lnSpc>
              <a:spcBef>
                <a:spcPct val="0"/>
              </a:spcBef>
              <a:spcAft>
                <a:spcPct val="0"/>
              </a:spcAft>
              <a:buClrTx/>
              <a:buSzTx/>
              <a:buFontTx/>
              <a:buNone/>
              <a:tabLst/>
              <a:defRPr/>
            </a:pPr>
            <a:r>
              <a:rPr kumimoji="0" lang="en-US" altLang="en-US" sz="700" b="0" i="0" u="none" strike="noStrike" kern="1200" cap="none" spc="0" normalizeH="0" baseline="0" noProof="0">
                <a:ln>
                  <a:noFill/>
                </a:ln>
                <a:solidFill>
                  <a:srgbClr val="FFFFFF"/>
                </a:solidFill>
                <a:effectLst/>
                <a:uLnTx/>
                <a:uFillTx/>
                <a:latin typeface="LindeDaxPowerPoint"/>
                <a:ea typeface="+mn-ea"/>
                <a:cs typeface="Arial" charset="0"/>
              </a:rPr>
              <a:t>Single  Role Build</a:t>
            </a:r>
          </a:p>
        </p:txBody>
      </p:sp>
      <p:sp>
        <p:nvSpPr>
          <p:cNvPr id="190" name="Rechteck 107">
            <a:extLst>
              <a:ext uri="{FF2B5EF4-FFF2-40B4-BE49-F238E27FC236}">
                <a16:creationId xmlns:a16="http://schemas.microsoft.com/office/drawing/2014/main" id="{F11CE8FD-6730-5619-F0B5-376EC1E0D7A7}"/>
              </a:ext>
            </a:extLst>
          </p:cNvPr>
          <p:cNvSpPr/>
          <p:nvPr/>
        </p:nvSpPr>
        <p:spPr bwMode="auto">
          <a:xfrm>
            <a:off x="2340810" y="5682129"/>
            <a:ext cx="1170709" cy="162856"/>
          </a:xfrm>
          <a:prstGeom prst="rect">
            <a:avLst/>
          </a:prstGeom>
          <a:solidFill>
            <a:srgbClr val="FFD200"/>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700" b="0" i="0" u="none" strike="noStrike" kern="1200" cap="none" spc="0" normalizeH="0" baseline="0" noProof="0">
                <a:ln>
                  <a:noFill/>
                </a:ln>
                <a:effectLst/>
                <a:uLnTx/>
                <a:uFillTx/>
                <a:latin typeface="LindeDaxPowerPoint" pitchFamily="34" charset="0"/>
                <a:ea typeface="+mn-ea"/>
                <a:cs typeface="Arial" charset="0"/>
              </a:rPr>
              <a:t>Job/Composite Role Design</a:t>
            </a:r>
          </a:p>
        </p:txBody>
      </p:sp>
      <p:sp>
        <p:nvSpPr>
          <p:cNvPr id="272" name="Rechteck 107">
            <a:extLst>
              <a:ext uri="{FF2B5EF4-FFF2-40B4-BE49-F238E27FC236}">
                <a16:creationId xmlns:a16="http://schemas.microsoft.com/office/drawing/2014/main" id="{1BB31828-1717-4221-5DD2-3772B70784A6}"/>
              </a:ext>
            </a:extLst>
          </p:cNvPr>
          <p:cNvSpPr/>
          <p:nvPr/>
        </p:nvSpPr>
        <p:spPr bwMode="auto">
          <a:xfrm>
            <a:off x="3512254" y="5681490"/>
            <a:ext cx="922349" cy="163435"/>
          </a:xfrm>
          <a:prstGeom prst="rect">
            <a:avLst/>
          </a:prstGeom>
          <a:solidFill>
            <a:schemeClr val="accent1"/>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ctr" anchorCtr="0" compatLnSpc="1">
            <a:prstTxWarp prst="textNoShape">
              <a:avLst/>
            </a:prstTxWarp>
          </a:bodyPr>
          <a:lstStyle/>
          <a:p>
            <a:pPr marL="0" marR="0" lvl="0" indent="0" algn="ctr" defTabSz="839788" rtl="0" eaLnBrk="0" fontAlgn="base" latinLnBrk="0" hangingPunct="0">
              <a:lnSpc>
                <a:spcPct val="100000"/>
              </a:lnSpc>
              <a:spcBef>
                <a:spcPct val="0"/>
              </a:spcBef>
              <a:spcAft>
                <a:spcPct val="0"/>
              </a:spcAft>
              <a:buClrTx/>
              <a:buSzTx/>
              <a:buFontTx/>
              <a:buNone/>
              <a:tabLst/>
              <a:defRPr/>
            </a:pPr>
            <a:r>
              <a:rPr kumimoji="0" lang="en-US" altLang="en-US" sz="700" b="0" i="0" u="none" strike="noStrike" kern="1200" cap="none" spc="0" normalizeH="0" baseline="0" noProof="0">
                <a:ln>
                  <a:noFill/>
                </a:ln>
                <a:solidFill>
                  <a:srgbClr val="FFFFFF"/>
                </a:solidFill>
                <a:effectLst/>
                <a:uLnTx/>
                <a:uFillTx/>
                <a:latin typeface="LindeDaxPowerPoint"/>
                <a:ea typeface="+mn-ea"/>
                <a:cs typeface="Arial" charset="0"/>
              </a:rPr>
              <a:t>Job/Comp</a:t>
            </a:r>
            <a:r>
              <a:rPr lang="en-US" altLang="en-US">
                <a:solidFill>
                  <a:srgbClr val="FFFFFF"/>
                </a:solidFill>
                <a:latin typeface="LindeDaxPowerPoint"/>
              </a:rPr>
              <a:t>.</a:t>
            </a:r>
            <a:r>
              <a:rPr kumimoji="0" lang="en-US" altLang="en-US" sz="700" b="0" i="0" u="none" strike="noStrike" kern="1200" cap="none" spc="0" normalizeH="0" baseline="0" noProof="0">
                <a:ln>
                  <a:noFill/>
                </a:ln>
                <a:solidFill>
                  <a:srgbClr val="FFFFFF"/>
                </a:solidFill>
                <a:effectLst/>
                <a:uLnTx/>
                <a:uFillTx/>
                <a:latin typeface="LindeDaxPowerPoint"/>
                <a:ea typeface="+mn-ea"/>
                <a:cs typeface="Arial" charset="0"/>
              </a:rPr>
              <a:t> Role Build</a:t>
            </a:r>
          </a:p>
        </p:txBody>
      </p:sp>
      <p:sp>
        <p:nvSpPr>
          <p:cNvPr id="275" name="TextBox 274">
            <a:extLst>
              <a:ext uri="{FF2B5EF4-FFF2-40B4-BE49-F238E27FC236}">
                <a16:creationId xmlns:a16="http://schemas.microsoft.com/office/drawing/2014/main" id="{68762226-AD4F-CA82-26FE-A2E38C3372BE}"/>
              </a:ext>
            </a:extLst>
          </p:cNvPr>
          <p:cNvSpPr txBox="1"/>
          <p:nvPr/>
        </p:nvSpPr>
        <p:spPr>
          <a:xfrm>
            <a:off x="285788" y="5524242"/>
            <a:ext cx="737886" cy="307777"/>
          </a:xfrm>
          <a:prstGeom prst="rect">
            <a:avLst/>
          </a:prstGeom>
          <a:noFill/>
        </p:spPr>
        <p:txBody>
          <a:bodyPr wrap="square" rtlCol="0" anchor="ct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700" b="0" i="0" u="none" strike="noStrike" kern="1200" cap="none" spc="0" normalizeH="0" baseline="0" noProof="0">
                <a:ln>
                  <a:noFill/>
                </a:ln>
                <a:solidFill>
                  <a:srgbClr val="000000"/>
                </a:solidFill>
                <a:effectLst/>
                <a:uLnTx/>
                <a:uFillTx/>
                <a:latin typeface="LindeDaxPowerPoint" pitchFamily="34" charset="0"/>
                <a:ea typeface="+mn-ea"/>
                <a:cs typeface="Arial" charset="0"/>
              </a:rPr>
              <a:t>SAP </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700" b="0" i="0" u="none" strike="noStrike" kern="1200" cap="none" spc="0" normalizeH="0" baseline="0" noProof="0">
                <a:ln>
                  <a:noFill/>
                </a:ln>
                <a:solidFill>
                  <a:srgbClr val="000000"/>
                </a:solidFill>
                <a:effectLst/>
                <a:uLnTx/>
                <a:uFillTx/>
                <a:latin typeface="LindeDaxPowerPoint" pitchFamily="34" charset="0"/>
                <a:ea typeface="+mn-ea"/>
                <a:cs typeface="Arial" charset="0"/>
              </a:rPr>
              <a:t>Authorization</a:t>
            </a:r>
          </a:p>
        </p:txBody>
      </p:sp>
      <p:cxnSp>
        <p:nvCxnSpPr>
          <p:cNvPr id="315" name="Straight Arrow Connector 314">
            <a:extLst>
              <a:ext uri="{FF2B5EF4-FFF2-40B4-BE49-F238E27FC236}">
                <a16:creationId xmlns:a16="http://schemas.microsoft.com/office/drawing/2014/main" id="{DD25CCC3-1BF7-9884-9077-DD5629645E52}"/>
              </a:ext>
            </a:extLst>
          </p:cNvPr>
          <p:cNvCxnSpPr>
            <a:cxnSpLocks/>
          </p:cNvCxnSpPr>
          <p:nvPr/>
        </p:nvCxnSpPr>
        <p:spPr bwMode="auto">
          <a:xfrm flipV="1">
            <a:off x="226113" y="3414902"/>
            <a:ext cx="3494833" cy="2166"/>
          </a:xfrm>
          <a:prstGeom prst="straightConnector1">
            <a:avLst/>
          </a:prstGeom>
          <a:solidFill>
            <a:schemeClr val="bg1"/>
          </a:solidFill>
          <a:ln w="6350" cap="flat" cmpd="sng" algn="ctr">
            <a:solidFill>
              <a:schemeClr val="tx1"/>
            </a:solidFill>
            <a:prstDash val="sysDot"/>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43" name="Rechteck 107">
            <a:extLst>
              <a:ext uri="{FF2B5EF4-FFF2-40B4-BE49-F238E27FC236}">
                <a16:creationId xmlns:a16="http://schemas.microsoft.com/office/drawing/2014/main" id="{20F59FAD-99A4-93C1-858D-E424CA502AC7}"/>
              </a:ext>
            </a:extLst>
          </p:cNvPr>
          <p:cNvSpPr/>
          <p:nvPr/>
        </p:nvSpPr>
        <p:spPr bwMode="auto">
          <a:xfrm>
            <a:off x="1530966" y="4273033"/>
            <a:ext cx="1243548" cy="130914"/>
          </a:xfrm>
          <a:prstGeom prst="rect">
            <a:avLst/>
          </a:prstGeom>
          <a:solidFill>
            <a:schemeClr val="accent1"/>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LindeDaxPowerPoint" pitchFamily="34" charset="0"/>
                <a:ea typeface="+mn-ea"/>
                <a:cs typeface="Arial" charset="0"/>
              </a:rPr>
              <a:t>TM0, SRC1</a:t>
            </a:r>
          </a:p>
        </p:txBody>
      </p:sp>
      <p:sp>
        <p:nvSpPr>
          <p:cNvPr id="165" name="Rechteck 107">
            <a:extLst>
              <a:ext uri="{FF2B5EF4-FFF2-40B4-BE49-F238E27FC236}">
                <a16:creationId xmlns:a16="http://schemas.microsoft.com/office/drawing/2014/main" id="{7A3B5671-6D1C-5A58-76D9-F4B0E81890D9}"/>
              </a:ext>
            </a:extLst>
          </p:cNvPr>
          <p:cNvSpPr/>
          <p:nvPr/>
        </p:nvSpPr>
        <p:spPr bwMode="auto">
          <a:xfrm>
            <a:off x="2314868" y="4817484"/>
            <a:ext cx="2116637" cy="129298"/>
          </a:xfrm>
          <a:prstGeom prst="rect">
            <a:avLst/>
          </a:prstGeom>
          <a:solidFill>
            <a:schemeClr val="accent1"/>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LindeDaxPowerPoint" pitchFamily="34" charset="0"/>
                <a:ea typeface="+mn-ea"/>
                <a:cs typeface="Arial" charset="0"/>
              </a:rPr>
              <a:t>BW Queries &amp; S4 HANA Gap analysis &amp; build</a:t>
            </a:r>
          </a:p>
        </p:txBody>
      </p:sp>
      <p:sp>
        <p:nvSpPr>
          <p:cNvPr id="177" name="Rechteck 107">
            <a:extLst>
              <a:ext uri="{FF2B5EF4-FFF2-40B4-BE49-F238E27FC236}">
                <a16:creationId xmlns:a16="http://schemas.microsoft.com/office/drawing/2014/main" id="{750CFDB1-5618-8C4F-85D8-2707046A9211}"/>
              </a:ext>
            </a:extLst>
          </p:cNvPr>
          <p:cNvSpPr/>
          <p:nvPr/>
        </p:nvSpPr>
        <p:spPr bwMode="auto">
          <a:xfrm>
            <a:off x="2314868" y="4996978"/>
            <a:ext cx="2116638" cy="129298"/>
          </a:xfrm>
          <a:prstGeom prst="rect">
            <a:avLst/>
          </a:prstGeom>
          <a:solidFill>
            <a:schemeClr val="tx2"/>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LindeDaxPowerPoint" pitchFamily="34" charset="0"/>
                <a:ea typeface="+mn-ea"/>
                <a:cs typeface="Arial" charset="0"/>
              </a:rPr>
              <a:t>Local extractor analysis &amp; build</a:t>
            </a:r>
          </a:p>
        </p:txBody>
      </p:sp>
      <p:sp>
        <p:nvSpPr>
          <p:cNvPr id="179" name="Rechteck 107">
            <a:extLst>
              <a:ext uri="{FF2B5EF4-FFF2-40B4-BE49-F238E27FC236}">
                <a16:creationId xmlns:a16="http://schemas.microsoft.com/office/drawing/2014/main" id="{16D25A98-C500-B619-9E43-3F5841EB1C42}"/>
              </a:ext>
            </a:extLst>
          </p:cNvPr>
          <p:cNvSpPr/>
          <p:nvPr/>
        </p:nvSpPr>
        <p:spPr bwMode="auto">
          <a:xfrm>
            <a:off x="2314868" y="4637990"/>
            <a:ext cx="1394357" cy="129298"/>
          </a:xfrm>
          <a:prstGeom prst="rect">
            <a:avLst/>
          </a:prstGeom>
          <a:solidFill>
            <a:schemeClr val="tx2"/>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LindeDaxPowerPoint" pitchFamily="34" charset="0"/>
                <a:ea typeface="+mn-ea"/>
                <a:cs typeface="Arial" charset="0"/>
              </a:rPr>
              <a:t>Dashboard analysis &amp; configure</a:t>
            </a:r>
          </a:p>
        </p:txBody>
      </p:sp>
      <p:sp>
        <p:nvSpPr>
          <p:cNvPr id="155" name="Rechteck 107">
            <a:extLst>
              <a:ext uri="{FF2B5EF4-FFF2-40B4-BE49-F238E27FC236}">
                <a16:creationId xmlns:a16="http://schemas.microsoft.com/office/drawing/2014/main" id="{715ECA3C-741A-4460-F716-1F9321E42143}"/>
              </a:ext>
            </a:extLst>
          </p:cNvPr>
          <p:cNvSpPr/>
          <p:nvPr/>
        </p:nvSpPr>
        <p:spPr bwMode="auto">
          <a:xfrm>
            <a:off x="4880780" y="3177571"/>
            <a:ext cx="829554" cy="192714"/>
          </a:xfrm>
          <a:prstGeom prst="rect">
            <a:avLst/>
          </a:prstGeom>
          <a:solidFill>
            <a:schemeClr val="tx2"/>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LindeDaxPowerPoint" pitchFamily="34" charset="0"/>
                <a:ea typeface="+mn-ea"/>
                <a:cs typeface="Arial" charset="0"/>
              </a:rPr>
              <a:t>SIT</a:t>
            </a:r>
          </a:p>
        </p:txBody>
      </p:sp>
      <p:sp>
        <p:nvSpPr>
          <p:cNvPr id="163" name="TextBox 162">
            <a:extLst>
              <a:ext uri="{FF2B5EF4-FFF2-40B4-BE49-F238E27FC236}">
                <a16:creationId xmlns:a16="http://schemas.microsoft.com/office/drawing/2014/main" id="{2EB6D497-419B-EAC9-818D-DC41CBE8FC37}"/>
              </a:ext>
            </a:extLst>
          </p:cNvPr>
          <p:cNvSpPr txBox="1"/>
          <p:nvPr/>
        </p:nvSpPr>
        <p:spPr>
          <a:xfrm>
            <a:off x="7905438" y="2484073"/>
            <a:ext cx="469505" cy="109004"/>
          </a:xfrm>
          <a:prstGeom prst="rect">
            <a:avLst/>
          </a:prstGeom>
          <a:noFill/>
          <a:ln w="3175">
            <a:noFill/>
          </a:ln>
        </p:spPr>
        <p:txBody>
          <a:bodyPr wrap="square" lIns="0" tIns="0" rIns="0" bIns="0" rtlCol="0">
            <a:spAutoFit/>
          </a:bodyPr>
          <a:lstStyle/>
          <a:p>
            <a:pPr marL="0" marR="0" lvl="0" indent="0" algn="ctr" defTabSz="914400" rtl="0" eaLnBrk="1" fontAlgn="base" latinLnBrk="0" hangingPunct="1">
              <a:lnSpc>
                <a:spcPct val="110000"/>
              </a:lnSpc>
              <a:spcBef>
                <a:spcPct val="0"/>
              </a:spcBef>
              <a:spcAft>
                <a:spcPct val="0"/>
              </a:spcAft>
              <a:buClrTx/>
              <a:buSzTx/>
              <a:buFont typeface="LindeDaxPowerPoint" pitchFamily="34" charset="0"/>
              <a:buNone/>
              <a:tabLst>
                <a:tab pos="133350" algn="l"/>
              </a:tabLst>
              <a:defRPr/>
            </a:pPr>
            <a:r>
              <a:rPr kumimoji="0" lang="en-US" altLang="en-US" sz="700" b="0" i="0" u="none" strike="noStrike" kern="0" cap="none" spc="0" normalizeH="0" baseline="0" noProof="0">
                <a:ln>
                  <a:noFill/>
                </a:ln>
                <a:solidFill>
                  <a:srgbClr val="000000"/>
                </a:solidFill>
                <a:effectLst/>
                <a:uLnTx/>
                <a:uFillTx/>
                <a:latin typeface="LindeDaxPowerPoint"/>
                <a:ea typeface="+mn-ea"/>
                <a:cs typeface="Arial" charset="0"/>
              </a:rPr>
              <a:t>Go Live </a:t>
            </a:r>
          </a:p>
        </p:txBody>
      </p:sp>
      <p:sp>
        <p:nvSpPr>
          <p:cNvPr id="167" name="Rechteck 107">
            <a:extLst>
              <a:ext uri="{FF2B5EF4-FFF2-40B4-BE49-F238E27FC236}">
                <a16:creationId xmlns:a16="http://schemas.microsoft.com/office/drawing/2014/main" id="{20A4675F-97B5-74D8-6011-6FF1268FA1CA}"/>
              </a:ext>
            </a:extLst>
          </p:cNvPr>
          <p:cNvSpPr/>
          <p:nvPr/>
        </p:nvSpPr>
        <p:spPr bwMode="auto">
          <a:xfrm>
            <a:off x="5715092" y="3745717"/>
            <a:ext cx="650142" cy="182768"/>
          </a:xfrm>
          <a:prstGeom prst="rect">
            <a:avLst/>
          </a:prstGeom>
          <a:solidFill>
            <a:schemeClr val="accent1"/>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LindeDaxPowerPoint" pitchFamily="34" charset="0"/>
                <a:ea typeface="+mn-ea"/>
                <a:cs typeface="Arial" charset="0"/>
              </a:rPr>
              <a:t>TM2</a:t>
            </a:r>
          </a:p>
        </p:txBody>
      </p:sp>
      <p:sp>
        <p:nvSpPr>
          <p:cNvPr id="168" name="Rechteck 107">
            <a:extLst>
              <a:ext uri="{FF2B5EF4-FFF2-40B4-BE49-F238E27FC236}">
                <a16:creationId xmlns:a16="http://schemas.microsoft.com/office/drawing/2014/main" id="{AA22A946-3200-E077-B0C1-F910728F531F}"/>
              </a:ext>
            </a:extLst>
          </p:cNvPr>
          <p:cNvSpPr/>
          <p:nvPr/>
        </p:nvSpPr>
        <p:spPr bwMode="auto">
          <a:xfrm>
            <a:off x="7507651" y="3858566"/>
            <a:ext cx="319304" cy="182768"/>
          </a:xfrm>
          <a:prstGeom prst="rect">
            <a:avLst/>
          </a:prstGeom>
          <a:solidFill>
            <a:schemeClr val="accent1"/>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LindeDaxPowerPoint" pitchFamily="34" charset="0"/>
                <a:ea typeface="+mn-ea"/>
                <a:cs typeface="Arial" charset="0"/>
              </a:rPr>
              <a:t>GL Sim</a:t>
            </a:r>
          </a:p>
        </p:txBody>
      </p:sp>
      <p:cxnSp>
        <p:nvCxnSpPr>
          <p:cNvPr id="178" name="Connector: Elbow 177">
            <a:extLst>
              <a:ext uri="{FF2B5EF4-FFF2-40B4-BE49-F238E27FC236}">
                <a16:creationId xmlns:a16="http://schemas.microsoft.com/office/drawing/2014/main" id="{FDCA395E-A60A-8F41-FA0F-BE6B7A153F49}"/>
              </a:ext>
            </a:extLst>
          </p:cNvPr>
          <p:cNvCxnSpPr>
            <a:cxnSpLocks/>
            <a:stCxn id="212" idx="3"/>
            <a:endCxn id="155" idx="1"/>
          </p:cNvCxnSpPr>
          <p:nvPr/>
        </p:nvCxnSpPr>
        <p:spPr bwMode="auto">
          <a:xfrm flipV="1">
            <a:off x="4880159" y="3273928"/>
            <a:ext cx="621" cy="563173"/>
          </a:xfrm>
          <a:prstGeom prst="bentConnector3">
            <a:avLst>
              <a:gd name="adj1" fmla="val 50000"/>
            </a:avLst>
          </a:prstGeom>
          <a:solidFill>
            <a:schemeClr val="bg1"/>
          </a:solidFill>
          <a:ln w="635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2" name="Connector: Elbow 181">
            <a:extLst>
              <a:ext uri="{FF2B5EF4-FFF2-40B4-BE49-F238E27FC236}">
                <a16:creationId xmlns:a16="http://schemas.microsoft.com/office/drawing/2014/main" id="{EA9B441C-2D5B-057C-2283-C448BA5916C9}"/>
              </a:ext>
            </a:extLst>
          </p:cNvPr>
          <p:cNvCxnSpPr>
            <a:cxnSpLocks/>
            <a:stCxn id="167" idx="3"/>
            <a:endCxn id="162" idx="1"/>
          </p:cNvCxnSpPr>
          <p:nvPr/>
        </p:nvCxnSpPr>
        <p:spPr bwMode="auto">
          <a:xfrm flipV="1">
            <a:off x="6365234" y="3273928"/>
            <a:ext cx="10228" cy="563173"/>
          </a:xfrm>
          <a:prstGeom prst="bentConnector3">
            <a:avLst>
              <a:gd name="adj1" fmla="val 50000"/>
            </a:avLst>
          </a:prstGeom>
          <a:solidFill>
            <a:schemeClr val="bg1"/>
          </a:solidFill>
          <a:ln w="635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4" name="Rechteck 107">
            <a:extLst>
              <a:ext uri="{FF2B5EF4-FFF2-40B4-BE49-F238E27FC236}">
                <a16:creationId xmlns:a16="http://schemas.microsoft.com/office/drawing/2014/main" id="{30867B9E-DD7A-E8A6-8F85-B49D410748D3}"/>
              </a:ext>
            </a:extLst>
          </p:cNvPr>
          <p:cNvSpPr/>
          <p:nvPr/>
        </p:nvSpPr>
        <p:spPr bwMode="auto">
          <a:xfrm>
            <a:off x="4868551" y="4256523"/>
            <a:ext cx="842032" cy="130914"/>
          </a:xfrm>
          <a:prstGeom prst="rect">
            <a:avLst/>
          </a:prstGeom>
          <a:solidFill>
            <a:schemeClr val="accent1"/>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LindeDaxPowerPoint" pitchFamily="34" charset="0"/>
                <a:ea typeface="+mn-ea"/>
                <a:cs typeface="Arial" charset="0"/>
              </a:rPr>
              <a:t>TM2, SRC1</a:t>
            </a:r>
          </a:p>
        </p:txBody>
      </p:sp>
      <p:sp>
        <p:nvSpPr>
          <p:cNvPr id="185" name="Rechteck 107">
            <a:extLst>
              <a:ext uri="{FF2B5EF4-FFF2-40B4-BE49-F238E27FC236}">
                <a16:creationId xmlns:a16="http://schemas.microsoft.com/office/drawing/2014/main" id="{4399EC90-BEED-8251-3A34-BD533C016E9F}"/>
              </a:ext>
            </a:extLst>
          </p:cNvPr>
          <p:cNvSpPr/>
          <p:nvPr/>
        </p:nvSpPr>
        <p:spPr bwMode="auto">
          <a:xfrm>
            <a:off x="6922460" y="4260104"/>
            <a:ext cx="575990" cy="130914"/>
          </a:xfrm>
          <a:prstGeom prst="rect">
            <a:avLst/>
          </a:prstGeom>
          <a:solidFill>
            <a:schemeClr val="accent1"/>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LindeDaxPowerPoint" pitchFamily="34" charset="0"/>
                <a:ea typeface="+mn-ea"/>
                <a:cs typeface="Arial" charset="0"/>
              </a:rPr>
              <a:t>GLS (T8A)</a:t>
            </a:r>
          </a:p>
        </p:txBody>
      </p:sp>
      <p:sp>
        <p:nvSpPr>
          <p:cNvPr id="194" name="Rechteck 107">
            <a:extLst>
              <a:ext uri="{FF2B5EF4-FFF2-40B4-BE49-F238E27FC236}">
                <a16:creationId xmlns:a16="http://schemas.microsoft.com/office/drawing/2014/main" id="{C98DDDEF-4034-BD0C-A32B-9858CB6F8635}"/>
              </a:ext>
            </a:extLst>
          </p:cNvPr>
          <p:cNvSpPr/>
          <p:nvPr/>
        </p:nvSpPr>
        <p:spPr bwMode="auto">
          <a:xfrm>
            <a:off x="5813423" y="4431783"/>
            <a:ext cx="1499257" cy="130914"/>
          </a:xfrm>
          <a:prstGeom prst="rect">
            <a:avLst/>
          </a:prstGeom>
          <a:solidFill>
            <a:schemeClr val="accent1"/>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LindeDaxPowerPoint" pitchFamily="34" charset="0"/>
                <a:ea typeface="+mn-ea"/>
                <a:cs typeface="Arial" charset="0"/>
              </a:rPr>
              <a:t>Productive P2A</a:t>
            </a:r>
          </a:p>
        </p:txBody>
      </p:sp>
      <p:sp>
        <p:nvSpPr>
          <p:cNvPr id="196" name="Rechteck 107">
            <a:extLst>
              <a:ext uri="{FF2B5EF4-FFF2-40B4-BE49-F238E27FC236}">
                <a16:creationId xmlns:a16="http://schemas.microsoft.com/office/drawing/2014/main" id="{7D7AC6AF-BCF4-1775-E05B-E52614A32EC6}"/>
              </a:ext>
            </a:extLst>
          </p:cNvPr>
          <p:cNvSpPr/>
          <p:nvPr/>
        </p:nvSpPr>
        <p:spPr bwMode="auto">
          <a:xfrm>
            <a:off x="8142428" y="2743231"/>
            <a:ext cx="698127" cy="192714"/>
          </a:xfrm>
          <a:prstGeom prst="rect">
            <a:avLst/>
          </a:prstGeom>
          <a:solidFill>
            <a:schemeClr val="tx2"/>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LindeDaxPowerPoint" pitchFamily="34" charset="0"/>
                <a:ea typeface="+mn-ea"/>
                <a:cs typeface="Arial" charset="0"/>
              </a:rPr>
              <a:t>Hypercare</a:t>
            </a:r>
          </a:p>
        </p:txBody>
      </p:sp>
      <p:sp>
        <p:nvSpPr>
          <p:cNvPr id="202" name="Star: 5 Points 220">
            <a:extLst>
              <a:ext uri="{FF2B5EF4-FFF2-40B4-BE49-F238E27FC236}">
                <a16:creationId xmlns:a16="http://schemas.microsoft.com/office/drawing/2014/main" id="{A8320C4F-DE28-C2ED-408B-AF1E3417FD65}"/>
              </a:ext>
            </a:extLst>
          </p:cNvPr>
          <p:cNvSpPr>
            <a:spLocks noChangeAspect="1"/>
          </p:cNvSpPr>
          <p:nvPr/>
        </p:nvSpPr>
        <p:spPr bwMode="auto">
          <a:xfrm>
            <a:off x="8060832" y="2742591"/>
            <a:ext cx="179188" cy="182768"/>
          </a:xfrm>
          <a:prstGeom prst="star5">
            <a:avLst/>
          </a:prstGeom>
          <a:solidFill>
            <a:srgbClr val="FFC000"/>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t" anchorCtr="0" compatLnSpc="1">
            <a:prstTxWarp prst="textNoShape">
              <a:avLst/>
            </a:prstTxWarp>
          </a:bodyPr>
          <a:lstStyle/>
          <a:p>
            <a:pPr marL="182563" marR="0" lvl="0" indent="-182563" algn="l" defTabSz="914400" rtl="0" eaLnBrk="1" fontAlgn="base" latinLnBrk="0" hangingPunct="1">
              <a:lnSpc>
                <a:spcPct val="110000"/>
              </a:lnSpc>
              <a:spcBef>
                <a:spcPct val="0"/>
              </a:spcBef>
              <a:spcAft>
                <a:spcPct val="0"/>
              </a:spcAft>
              <a:buClrTx/>
              <a:buSzTx/>
              <a:buFont typeface="LindeDaxPowerPoint" panose="020B0500000000020000" pitchFamily="34" charset="0"/>
              <a:buChar char="–"/>
              <a:tabLst/>
              <a:defRPr/>
            </a:pPr>
            <a:endParaRPr kumimoji="0" lang="en-US" sz="1600" b="0" i="0" u="none" strike="noStrike" kern="1200" cap="none" spc="0" normalizeH="0" baseline="0" noProof="0" err="1">
              <a:ln>
                <a:noFill/>
              </a:ln>
              <a:solidFill>
                <a:srgbClr val="000000"/>
              </a:solidFill>
              <a:effectLst/>
              <a:uLnTx/>
              <a:uFillTx/>
              <a:latin typeface="LindeDaxPowerPoint" pitchFamily="34" charset="0"/>
              <a:ea typeface="+mn-ea"/>
              <a:cs typeface="Arial" charset="0"/>
            </a:endParaRPr>
          </a:p>
        </p:txBody>
      </p:sp>
      <p:cxnSp>
        <p:nvCxnSpPr>
          <p:cNvPr id="239" name="Connector: Elbow 238">
            <a:extLst>
              <a:ext uri="{FF2B5EF4-FFF2-40B4-BE49-F238E27FC236}">
                <a16:creationId xmlns:a16="http://schemas.microsoft.com/office/drawing/2014/main" id="{4ECF76E6-573B-DECD-5C77-980DCDBCD25D}"/>
              </a:ext>
            </a:extLst>
          </p:cNvPr>
          <p:cNvCxnSpPr>
            <a:cxnSpLocks/>
            <a:stCxn id="241" idx="3"/>
            <a:endCxn id="167" idx="1"/>
          </p:cNvCxnSpPr>
          <p:nvPr/>
        </p:nvCxnSpPr>
        <p:spPr bwMode="auto">
          <a:xfrm>
            <a:off x="5707412" y="3418945"/>
            <a:ext cx="7680" cy="418156"/>
          </a:xfrm>
          <a:prstGeom prst="bentConnector3">
            <a:avLst>
              <a:gd name="adj1" fmla="val 50000"/>
            </a:avLst>
          </a:prstGeom>
          <a:solidFill>
            <a:schemeClr val="bg1"/>
          </a:solidFill>
          <a:ln w="635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41" name="TextBox 240">
            <a:extLst>
              <a:ext uri="{FF2B5EF4-FFF2-40B4-BE49-F238E27FC236}">
                <a16:creationId xmlns:a16="http://schemas.microsoft.com/office/drawing/2014/main" id="{1400F65C-EB88-16E2-3970-77301EB0E5BD}"/>
              </a:ext>
            </a:extLst>
          </p:cNvPr>
          <p:cNvSpPr txBox="1"/>
          <p:nvPr/>
        </p:nvSpPr>
        <p:spPr>
          <a:xfrm>
            <a:off x="4880779" y="3369211"/>
            <a:ext cx="826633" cy="99467"/>
          </a:xfrm>
          <a:prstGeom prst="rect">
            <a:avLst/>
          </a:prstGeom>
          <a:solidFill>
            <a:schemeClr val="tx2"/>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ctr" anchorCtr="0" compatLnSpc="1">
            <a:prstTxWarp prst="textNoShape">
              <a:avLst/>
            </a:prstTxWarp>
          </a:bodyPr>
          <a:lstStyle>
            <a:defPPr>
              <a:defRPr lang="en-US"/>
            </a:defPPr>
            <a:lvl1pPr marL="0" marR="0" lvl="0" indent="0" algn="ctr" defTabSz="914400" eaLnBrk="1" latinLnBrk="0" hangingPunct="1">
              <a:lnSpc>
                <a:spcPct val="100000"/>
              </a:lnSpc>
              <a:buClrTx/>
              <a:buSzTx/>
              <a:buFontTx/>
              <a:buNone/>
              <a:tabLst/>
              <a:defRPr kumimoji="0" b="0" i="0" u="none" strike="noStrike" cap="none" spc="0" normalizeH="0" baseline="0">
                <a:ln>
                  <a:noFill/>
                </a:ln>
                <a:solidFill>
                  <a:srgbClr val="FFFFFF"/>
                </a:solidFill>
                <a:effectLst/>
                <a:uLnTx/>
                <a:uFillTx/>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500" b="0" i="0" u="none" strike="noStrike" kern="1200" cap="none" spc="0" normalizeH="0" baseline="0" noProof="0">
                <a:ln>
                  <a:noFill/>
                </a:ln>
                <a:solidFill>
                  <a:srgbClr val="FFFFFF"/>
                </a:solidFill>
                <a:effectLst/>
                <a:uLnTx/>
                <a:uFillTx/>
                <a:latin typeface="LindeDaxPowerPoint" pitchFamily="34" charset="0"/>
                <a:ea typeface="+mn-ea"/>
                <a:cs typeface="Arial" charset="0"/>
              </a:rPr>
              <a:t>Functional Data Val.</a:t>
            </a:r>
          </a:p>
        </p:txBody>
      </p:sp>
      <p:sp>
        <p:nvSpPr>
          <p:cNvPr id="255" name="TextBox 256">
            <a:extLst>
              <a:ext uri="{FF2B5EF4-FFF2-40B4-BE49-F238E27FC236}">
                <a16:creationId xmlns:a16="http://schemas.microsoft.com/office/drawing/2014/main" id="{B4B3ADFA-AA0E-47AD-54DF-677349B5743A}"/>
              </a:ext>
            </a:extLst>
          </p:cNvPr>
          <p:cNvSpPr txBox="1"/>
          <p:nvPr/>
        </p:nvSpPr>
        <p:spPr>
          <a:xfrm>
            <a:off x="7422945" y="3704956"/>
            <a:ext cx="497252" cy="200055"/>
          </a:xfrm>
          <a:prstGeom prst="rect">
            <a:avLst/>
          </a:prstGeom>
          <a:noFill/>
        </p:spPr>
        <p:txBody>
          <a:bodyPr wrap="non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000000"/>
                </a:solidFill>
                <a:effectLst/>
                <a:highlight>
                  <a:srgbClr val="F4F5F6"/>
                </a:highlight>
                <a:uLnTx/>
                <a:uFillTx/>
                <a:latin typeface="LindeDaxPowerPoint"/>
                <a:ea typeface="+mn-ea"/>
                <a:cs typeface="Arial" charset="0"/>
              </a:rPr>
              <a:t>2 week</a:t>
            </a:r>
            <a:r>
              <a:rPr lang="en-US">
                <a:solidFill>
                  <a:srgbClr val="000000"/>
                </a:solidFill>
                <a:highlight>
                  <a:srgbClr val="F4F5F6"/>
                </a:highlight>
                <a:latin typeface="LindeDaxPowerPoint"/>
              </a:rPr>
              <a:t>s</a:t>
            </a:r>
            <a:endParaRPr kumimoji="0" lang="en-US" sz="700" b="0" i="0" u="none" strike="noStrike" kern="1200" cap="none" spc="0" normalizeH="0" baseline="0" noProof="0">
              <a:ln>
                <a:noFill/>
              </a:ln>
              <a:solidFill>
                <a:srgbClr val="000000"/>
              </a:solidFill>
              <a:effectLst/>
              <a:highlight>
                <a:srgbClr val="F4F5F6"/>
              </a:highlight>
              <a:uLnTx/>
              <a:uFillTx/>
              <a:latin typeface="LindeDaxPowerPoint"/>
              <a:ea typeface="+mn-ea"/>
              <a:cs typeface="Arial" charset="0"/>
            </a:endParaRPr>
          </a:p>
        </p:txBody>
      </p:sp>
      <p:sp>
        <p:nvSpPr>
          <p:cNvPr id="256" name="TextBox 256">
            <a:extLst>
              <a:ext uri="{FF2B5EF4-FFF2-40B4-BE49-F238E27FC236}">
                <a16:creationId xmlns:a16="http://schemas.microsoft.com/office/drawing/2014/main" id="{C501319A-5034-9952-FF6A-9AAF25D6E2B6}"/>
              </a:ext>
            </a:extLst>
          </p:cNvPr>
          <p:cNvSpPr txBox="1"/>
          <p:nvPr/>
        </p:nvSpPr>
        <p:spPr>
          <a:xfrm>
            <a:off x="5042105" y="4122987"/>
            <a:ext cx="497252" cy="200055"/>
          </a:xfrm>
          <a:prstGeom prst="rect">
            <a:avLst/>
          </a:prstGeom>
          <a:noFill/>
        </p:spPr>
        <p:txBody>
          <a:bodyPr wrap="non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000000"/>
                </a:solidFill>
                <a:effectLst/>
                <a:highlight>
                  <a:srgbClr val="F4F5F6"/>
                </a:highlight>
                <a:uLnTx/>
                <a:uFillTx/>
                <a:latin typeface="LindeDaxPowerPoint"/>
                <a:ea typeface="+mn-ea"/>
                <a:cs typeface="Arial" charset="0"/>
              </a:rPr>
              <a:t>6 weeks</a:t>
            </a:r>
          </a:p>
        </p:txBody>
      </p:sp>
      <p:sp>
        <p:nvSpPr>
          <p:cNvPr id="258" name="TextBox 256">
            <a:extLst>
              <a:ext uri="{FF2B5EF4-FFF2-40B4-BE49-F238E27FC236}">
                <a16:creationId xmlns:a16="http://schemas.microsoft.com/office/drawing/2014/main" id="{A76E4195-42A9-1F12-EEC2-8B80B26AE2DD}"/>
              </a:ext>
            </a:extLst>
          </p:cNvPr>
          <p:cNvSpPr txBox="1"/>
          <p:nvPr/>
        </p:nvSpPr>
        <p:spPr>
          <a:xfrm>
            <a:off x="6983646" y="4123182"/>
            <a:ext cx="497252" cy="200055"/>
          </a:xfrm>
          <a:prstGeom prst="rect">
            <a:avLst/>
          </a:prstGeom>
          <a:noFill/>
        </p:spPr>
        <p:txBody>
          <a:bodyPr wrap="non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000000"/>
                </a:solidFill>
                <a:effectLst/>
                <a:highlight>
                  <a:srgbClr val="F4F5F6"/>
                </a:highlight>
                <a:uLnTx/>
                <a:uFillTx/>
                <a:latin typeface="LindeDaxPowerPoint"/>
                <a:ea typeface="+mn-ea"/>
                <a:cs typeface="Arial" charset="0"/>
              </a:rPr>
              <a:t>6 weeks</a:t>
            </a:r>
          </a:p>
        </p:txBody>
      </p:sp>
      <p:sp>
        <p:nvSpPr>
          <p:cNvPr id="259" name="TextBox 256">
            <a:extLst>
              <a:ext uri="{FF2B5EF4-FFF2-40B4-BE49-F238E27FC236}">
                <a16:creationId xmlns:a16="http://schemas.microsoft.com/office/drawing/2014/main" id="{137775C2-1393-1674-01A2-74859DA8BAB9}"/>
              </a:ext>
            </a:extLst>
          </p:cNvPr>
          <p:cNvSpPr txBox="1"/>
          <p:nvPr/>
        </p:nvSpPr>
        <p:spPr>
          <a:xfrm>
            <a:off x="5794863" y="4329555"/>
            <a:ext cx="545342" cy="200055"/>
          </a:xfrm>
          <a:prstGeom prst="rect">
            <a:avLst/>
          </a:prstGeom>
          <a:noFill/>
        </p:spPr>
        <p:txBody>
          <a:bodyPr wrap="non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000000"/>
                </a:solidFill>
                <a:effectLst/>
                <a:highlight>
                  <a:srgbClr val="F4F5F6"/>
                </a:highlight>
                <a:uLnTx/>
                <a:uFillTx/>
                <a:latin typeface="LindeDaxPowerPoint"/>
                <a:ea typeface="+mn-ea"/>
                <a:cs typeface="Arial" charset="0"/>
              </a:rPr>
              <a:t>15 weeks</a:t>
            </a:r>
          </a:p>
        </p:txBody>
      </p:sp>
      <p:sp>
        <p:nvSpPr>
          <p:cNvPr id="262" name="Rechteck 107">
            <a:extLst>
              <a:ext uri="{FF2B5EF4-FFF2-40B4-BE49-F238E27FC236}">
                <a16:creationId xmlns:a16="http://schemas.microsoft.com/office/drawing/2014/main" id="{D16FDEFB-A5A0-C8F9-BEDA-F1A5FDFA27A5}"/>
              </a:ext>
            </a:extLst>
          </p:cNvPr>
          <p:cNvSpPr/>
          <p:nvPr/>
        </p:nvSpPr>
        <p:spPr bwMode="auto">
          <a:xfrm>
            <a:off x="8088441" y="1874745"/>
            <a:ext cx="752114" cy="194756"/>
          </a:xfrm>
          <a:prstGeom prst="rect">
            <a:avLst/>
          </a:prstGeom>
          <a:solidFill>
            <a:srgbClr val="DC7800"/>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LindeDaxPowerPoint" pitchFamily="34" charset="0"/>
                <a:ea typeface="+mn-ea"/>
                <a:cs typeface="Arial" charset="0"/>
              </a:rPr>
              <a:t>Hypercare</a:t>
            </a:r>
          </a:p>
        </p:txBody>
      </p:sp>
      <p:sp>
        <p:nvSpPr>
          <p:cNvPr id="263" name="TextBox 256">
            <a:extLst>
              <a:ext uri="{FF2B5EF4-FFF2-40B4-BE49-F238E27FC236}">
                <a16:creationId xmlns:a16="http://schemas.microsoft.com/office/drawing/2014/main" id="{8D6031AE-A2C8-7AF5-6CDF-A88181909778}"/>
              </a:ext>
            </a:extLst>
          </p:cNvPr>
          <p:cNvSpPr txBox="1"/>
          <p:nvPr/>
        </p:nvSpPr>
        <p:spPr>
          <a:xfrm>
            <a:off x="8082297" y="1719228"/>
            <a:ext cx="483162" cy="200055"/>
          </a:xfrm>
          <a:prstGeom prst="rect">
            <a:avLst/>
          </a:prstGeom>
          <a:noFill/>
        </p:spPr>
        <p:txBody>
          <a:bodyPr wrap="square" rtlCol="0"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700" b="0" i="0" u="none" strike="noStrike" kern="1200" cap="none" spc="0" normalizeH="0" baseline="0" noProof="0">
                <a:ln>
                  <a:noFill/>
                </a:ln>
                <a:solidFill>
                  <a:srgbClr val="000000"/>
                </a:solidFill>
                <a:effectLst/>
                <a:uLnTx/>
                <a:uFillTx/>
                <a:latin typeface="LindeDaxPowerPoint" pitchFamily="34" charset="0"/>
                <a:ea typeface="+mn-ea"/>
                <a:cs typeface="Arial" charset="0"/>
              </a:rPr>
              <a:t>Go Live</a:t>
            </a:r>
            <a:endParaRPr kumimoji="0" lang="en-US" sz="700" b="0" i="0" u="none" strike="noStrike" kern="1200" cap="none" spc="0" normalizeH="0" baseline="0" noProof="0">
              <a:ln>
                <a:noFill/>
              </a:ln>
              <a:solidFill>
                <a:srgbClr val="000000"/>
              </a:solidFill>
              <a:effectLst/>
              <a:highlight>
                <a:srgbClr val="FFFF00"/>
              </a:highlight>
              <a:uLnTx/>
              <a:uFillTx/>
              <a:latin typeface="LindeDaxPowerPoint" pitchFamily="34" charset="0"/>
              <a:ea typeface="+mn-ea"/>
              <a:cs typeface="Arial" charset="0"/>
            </a:endParaRPr>
          </a:p>
        </p:txBody>
      </p:sp>
      <p:sp>
        <p:nvSpPr>
          <p:cNvPr id="265" name="Rechteck 107">
            <a:extLst>
              <a:ext uri="{FF2B5EF4-FFF2-40B4-BE49-F238E27FC236}">
                <a16:creationId xmlns:a16="http://schemas.microsoft.com/office/drawing/2014/main" id="{82FDDAFA-EAE6-45A0-C703-9DE6DB27E7E4}"/>
              </a:ext>
            </a:extLst>
          </p:cNvPr>
          <p:cNvSpPr/>
          <p:nvPr/>
        </p:nvSpPr>
        <p:spPr bwMode="auto">
          <a:xfrm>
            <a:off x="930305" y="5920219"/>
            <a:ext cx="7212123" cy="165132"/>
          </a:xfrm>
          <a:prstGeom prst="rect">
            <a:avLst/>
          </a:prstGeom>
          <a:solidFill>
            <a:schemeClr val="accent1"/>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ctr" anchorCtr="0" compatLnSpc="1">
            <a:prstTxWarp prst="textNoShape">
              <a:avLst/>
            </a:prstTxWarp>
          </a:bodyPr>
          <a:lstStyle/>
          <a:p>
            <a:pPr algn="ctr"/>
            <a:r>
              <a:rPr lang="en-US">
                <a:solidFill>
                  <a:srgbClr val="FFFFFF"/>
                </a:solidFill>
              </a:rPr>
              <a:t>Dual Maintenance</a:t>
            </a:r>
          </a:p>
        </p:txBody>
      </p:sp>
      <p:sp>
        <p:nvSpPr>
          <p:cNvPr id="267" name="Rechteck 107">
            <a:extLst>
              <a:ext uri="{FF2B5EF4-FFF2-40B4-BE49-F238E27FC236}">
                <a16:creationId xmlns:a16="http://schemas.microsoft.com/office/drawing/2014/main" id="{BF87B580-9F01-8B29-A0E4-6E4A04E125EC}"/>
              </a:ext>
            </a:extLst>
          </p:cNvPr>
          <p:cNvSpPr/>
          <p:nvPr/>
        </p:nvSpPr>
        <p:spPr bwMode="auto">
          <a:xfrm>
            <a:off x="7023573" y="6181865"/>
            <a:ext cx="267895" cy="172667"/>
          </a:xfrm>
          <a:prstGeom prst="rect">
            <a:avLst/>
          </a:prstGeom>
          <a:solidFill>
            <a:schemeClr val="tx2"/>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LindeDaxPowerPoint" pitchFamily="34" charset="0"/>
                <a:ea typeface="+mn-ea"/>
                <a:cs typeface="Arial" charset="0"/>
              </a:rPr>
              <a:t>Prep</a:t>
            </a:r>
          </a:p>
        </p:txBody>
      </p:sp>
      <p:sp>
        <p:nvSpPr>
          <p:cNvPr id="269" name="Rechteck 107">
            <a:extLst>
              <a:ext uri="{FF2B5EF4-FFF2-40B4-BE49-F238E27FC236}">
                <a16:creationId xmlns:a16="http://schemas.microsoft.com/office/drawing/2014/main" id="{049CBDBA-80EB-37E1-8941-07EA4E342498}"/>
              </a:ext>
            </a:extLst>
          </p:cNvPr>
          <p:cNvSpPr/>
          <p:nvPr/>
        </p:nvSpPr>
        <p:spPr bwMode="auto">
          <a:xfrm>
            <a:off x="5106298" y="6181865"/>
            <a:ext cx="930625" cy="172667"/>
          </a:xfrm>
          <a:prstGeom prst="rect">
            <a:avLst/>
          </a:prstGeom>
          <a:solidFill>
            <a:schemeClr val="tx2"/>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LindeDaxPowerPoint" pitchFamily="34" charset="0"/>
                <a:ea typeface="+mn-ea"/>
                <a:cs typeface="Arial" charset="0"/>
              </a:rPr>
              <a:t>Train-the-Trainer</a:t>
            </a:r>
          </a:p>
        </p:txBody>
      </p:sp>
      <p:sp>
        <p:nvSpPr>
          <p:cNvPr id="270" name="TextBox 269">
            <a:extLst>
              <a:ext uri="{FF2B5EF4-FFF2-40B4-BE49-F238E27FC236}">
                <a16:creationId xmlns:a16="http://schemas.microsoft.com/office/drawing/2014/main" id="{7AC4EB0C-B407-5B7A-FA58-153A98706675}"/>
              </a:ext>
            </a:extLst>
          </p:cNvPr>
          <p:cNvSpPr txBox="1"/>
          <p:nvPr/>
        </p:nvSpPr>
        <p:spPr>
          <a:xfrm>
            <a:off x="294277" y="5171072"/>
            <a:ext cx="723478" cy="307777"/>
          </a:xfrm>
          <a:prstGeom prst="rect">
            <a:avLst/>
          </a:prstGeom>
          <a:noFill/>
        </p:spPr>
        <p:txBody>
          <a:bodyPr wrap="square" rtlCol="0" anchor="ct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700" b="0" i="0" u="none" strike="noStrike" kern="1200" cap="none" spc="0" normalizeH="0" baseline="0" noProof="0">
                <a:ln>
                  <a:noFill/>
                </a:ln>
                <a:solidFill>
                  <a:srgbClr val="000000"/>
                </a:solidFill>
                <a:effectLst/>
                <a:uLnTx/>
                <a:uFillTx/>
                <a:latin typeface="LindeDaxPowerPoint" pitchFamily="34" charset="0"/>
                <a:ea typeface="+mn-ea"/>
                <a:cs typeface="Arial" charset="0"/>
              </a:rPr>
              <a:t>Related Projects</a:t>
            </a:r>
          </a:p>
        </p:txBody>
      </p:sp>
      <p:sp>
        <p:nvSpPr>
          <p:cNvPr id="273" name="TextBox 256">
            <a:extLst>
              <a:ext uri="{FF2B5EF4-FFF2-40B4-BE49-F238E27FC236}">
                <a16:creationId xmlns:a16="http://schemas.microsoft.com/office/drawing/2014/main" id="{3187919E-6CD0-120F-E7AF-DACAFDF8BC4E}"/>
              </a:ext>
            </a:extLst>
          </p:cNvPr>
          <p:cNvSpPr txBox="1"/>
          <p:nvPr/>
        </p:nvSpPr>
        <p:spPr>
          <a:xfrm>
            <a:off x="2310140" y="1735643"/>
            <a:ext cx="497252" cy="200055"/>
          </a:xfrm>
          <a:prstGeom prst="rect">
            <a:avLst/>
          </a:prstGeom>
          <a:noFill/>
        </p:spPr>
        <p:txBody>
          <a:bodyPr wrap="non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000000"/>
                </a:solidFill>
                <a:effectLst/>
                <a:highlight>
                  <a:srgbClr val="F4F5F6"/>
                </a:highlight>
                <a:uLnTx/>
                <a:uFillTx/>
                <a:latin typeface="LindeDaxPowerPoint"/>
                <a:ea typeface="+mn-ea"/>
                <a:cs typeface="Arial" charset="0"/>
              </a:rPr>
              <a:t>5 weeks</a:t>
            </a:r>
          </a:p>
        </p:txBody>
      </p:sp>
      <p:cxnSp>
        <p:nvCxnSpPr>
          <p:cNvPr id="153" name="Straight Arrow Connector 152">
            <a:extLst>
              <a:ext uri="{FF2B5EF4-FFF2-40B4-BE49-F238E27FC236}">
                <a16:creationId xmlns:a16="http://schemas.microsoft.com/office/drawing/2014/main" id="{ED964DE7-1840-99EB-D71D-F78A9A485158}"/>
              </a:ext>
            </a:extLst>
          </p:cNvPr>
          <p:cNvCxnSpPr>
            <a:cxnSpLocks/>
          </p:cNvCxnSpPr>
          <p:nvPr/>
        </p:nvCxnSpPr>
        <p:spPr bwMode="auto">
          <a:xfrm flipV="1">
            <a:off x="176869" y="3669593"/>
            <a:ext cx="8860323" cy="38835"/>
          </a:xfrm>
          <a:prstGeom prst="straightConnector1">
            <a:avLst/>
          </a:prstGeom>
          <a:solidFill>
            <a:schemeClr val="bg1"/>
          </a:solidFill>
          <a:ln w="6350" cap="flat" cmpd="sng" algn="ctr">
            <a:solidFill>
              <a:schemeClr val="tx1"/>
            </a:solidFill>
            <a:prstDash val="sysDot"/>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93" name="Rectangle 49">
            <a:extLst>
              <a:ext uri="{FF2B5EF4-FFF2-40B4-BE49-F238E27FC236}">
                <a16:creationId xmlns:a16="http://schemas.microsoft.com/office/drawing/2014/main" id="{5A3772EB-E25D-2D6F-1946-9430846F12DB}"/>
              </a:ext>
            </a:extLst>
          </p:cNvPr>
          <p:cNvSpPr>
            <a:spLocks noChangeArrowheads="1"/>
          </p:cNvSpPr>
          <p:nvPr/>
        </p:nvSpPr>
        <p:spPr bwMode="auto">
          <a:xfrm>
            <a:off x="93633" y="2133466"/>
            <a:ext cx="280642" cy="4289018"/>
          </a:xfrm>
          <a:prstGeom prst="rect">
            <a:avLst/>
          </a:prstGeom>
          <a:solidFill>
            <a:srgbClr val="D1B481"/>
          </a:solidFill>
          <a:ln w="12700">
            <a:solidFill>
              <a:schemeClr val="tx1"/>
            </a:solidFill>
            <a:miter lim="800000"/>
            <a:headEnd/>
            <a:tailEnd/>
          </a:ln>
          <a:effectLst/>
        </p:spPr>
        <p:txBody>
          <a:bodyPr vert="vert270" wrap="none" lIns="10" tIns="4" rIns="10" bIns="4" anchor="ctr"/>
          <a:lstStyle>
            <a:lvl1pPr defTabSz="839788">
              <a:defRPr sz="2400">
                <a:solidFill>
                  <a:schemeClr val="tx1"/>
                </a:solidFill>
                <a:latin typeface="LindeDaxPowerPoint" panose="020B0500000000020000" pitchFamily="34" charset="0"/>
              </a:defRPr>
            </a:lvl1pPr>
            <a:lvl2pPr marL="420688" defTabSz="839788">
              <a:defRPr sz="2400">
                <a:solidFill>
                  <a:schemeClr val="tx1"/>
                </a:solidFill>
                <a:latin typeface="LindeDaxPowerPoint" panose="020B0500000000020000" pitchFamily="34" charset="0"/>
              </a:defRPr>
            </a:lvl2pPr>
            <a:lvl3pPr marL="839788" defTabSz="839788">
              <a:defRPr sz="2400">
                <a:solidFill>
                  <a:schemeClr val="tx1"/>
                </a:solidFill>
                <a:latin typeface="LindeDaxPowerPoint" panose="020B0500000000020000" pitchFamily="34" charset="0"/>
              </a:defRPr>
            </a:lvl3pPr>
            <a:lvl4pPr marL="1258888" defTabSz="839788">
              <a:defRPr sz="2400">
                <a:solidFill>
                  <a:schemeClr val="tx1"/>
                </a:solidFill>
                <a:latin typeface="LindeDaxPowerPoint" panose="020B0500000000020000" pitchFamily="34" charset="0"/>
              </a:defRPr>
            </a:lvl4pPr>
            <a:lvl5pPr marL="1679575" defTabSz="839788">
              <a:defRPr sz="2400">
                <a:solidFill>
                  <a:schemeClr val="tx1"/>
                </a:solidFill>
                <a:latin typeface="LindeDaxPowerPoint" panose="020B0500000000020000" pitchFamily="34" charset="0"/>
              </a:defRPr>
            </a:lvl5pPr>
            <a:lvl6pPr marL="2136775" defTabSz="839788" fontAlgn="base">
              <a:spcBef>
                <a:spcPct val="0"/>
              </a:spcBef>
              <a:spcAft>
                <a:spcPct val="0"/>
              </a:spcAft>
              <a:defRPr sz="2400">
                <a:solidFill>
                  <a:schemeClr val="tx1"/>
                </a:solidFill>
                <a:latin typeface="LindeDaxPowerPoint" panose="020B0500000000020000" pitchFamily="34" charset="0"/>
              </a:defRPr>
            </a:lvl6pPr>
            <a:lvl7pPr marL="2593975" defTabSz="839788" fontAlgn="base">
              <a:spcBef>
                <a:spcPct val="0"/>
              </a:spcBef>
              <a:spcAft>
                <a:spcPct val="0"/>
              </a:spcAft>
              <a:defRPr sz="2400">
                <a:solidFill>
                  <a:schemeClr val="tx1"/>
                </a:solidFill>
                <a:latin typeface="LindeDaxPowerPoint" panose="020B0500000000020000" pitchFamily="34" charset="0"/>
              </a:defRPr>
            </a:lvl7pPr>
            <a:lvl8pPr marL="3051175" defTabSz="839788" fontAlgn="base">
              <a:spcBef>
                <a:spcPct val="0"/>
              </a:spcBef>
              <a:spcAft>
                <a:spcPct val="0"/>
              </a:spcAft>
              <a:defRPr sz="2400">
                <a:solidFill>
                  <a:schemeClr val="tx1"/>
                </a:solidFill>
                <a:latin typeface="LindeDaxPowerPoint" panose="020B0500000000020000" pitchFamily="34" charset="0"/>
              </a:defRPr>
            </a:lvl8pPr>
            <a:lvl9pPr marL="3508375" defTabSz="839788" fontAlgn="base">
              <a:spcBef>
                <a:spcPct val="0"/>
              </a:spcBef>
              <a:spcAft>
                <a:spcPct val="0"/>
              </a:spcAft>
              <a:defRPr sz="2400">
                <a:solidFill>
                  <a:schemeClr val="tx1"/>
                </a:solidFill>
                <a:latin typeface="LindeDaxPowerPoint" panose="020B0500000000020000" pitchFamily="34" charset="0"/>
              </a:defRPr>
            </a:lvl9pPr>
          </a:lstStyle>
          <a:p>
            <a:pPr marL="0" marR="0" lvl="0" indent="0" algn="ctr" defTabSz="839788" rtl="0" eaLnBrk="0" fontAlgn="base" latinLnBrk="0" hangingPunct="0">
              <a:lnSpc>
                <a:spcPct val="100000"/>
              </a:lnSpc>
              <a:spcBef>
                <a:spcPct val="0"/>
              </a:spcBef>
              <a:spcAft>
                <a:spcPct val="0"/>
              </a:spcAft>
              <a:buClrTx/>
              <a:buSzTx/>
              <a:buFontTx/>
              <a:buNone/>
              <a:tabLst/>
              <a:defRPr/>
            </a:pPr>
            <a:r>
              <a:rPr kumimoji="0" lang="en-US" altLang="en-US" sz="1000" b="0" i="0" u="none" strike="noStrike" kern="1200" cap="none" spc="0" normalizeH="0" baseline="0" noProof="0">
                <a:ln>
                  <a:noFill/>
                </a:ln>
                <a:solidFill>
                  <a:srgbClr val="000000"/>
                </a:solidFill>
                <a:effectLst/>
                <a:uLnTx/>
                <a:uFillTx/>
                <a:latin typeface="LindeDaxPowerPoint"/>
                <a:ea typeface="+mn-ea"/>
                <a:cs typeface="Arial" charset="0"/>
              </a:rPr>
              <a:t>Project</a:t>
            </a:r>
          </a:p>
        </p:txBody>
      </p:sp>
      <p:sp>
        <p:nvSpPr>
          <p:cNvPr id="313" name="Rechteck 107">
            <a:extLst>
              <a:ext uri="{FF2B5EF4-FFF2-40B4-BE49-F238E27FC236}">
                <a16:creationId xmlns:a16="http://schemas.microsoft.com/office/drawing/2014/main" id="{D75EC889-D392-28F7-5C9A-3CBE68EEA410}"/>
              </a:ext>
            </a:extLst>
          </p:cNvPr>
          <p:cNvSpPr/>
          <p:nvPr/>
        </p:nvSpPr>
        <p:spPr bwMode="auto">
          <a:xfrm>
            <a:off x="2316777" y="2068947"/>
            <a:ext cx="1703165" cy="96846"/>
          </a:xfrm>
          <a:prstGeom prst="rect">
            <a:avLst/>
          </a:prstGeom>
          <a:solidFill>
            <a:srgbClr val="D1B481"/>
          </a:solidFill>
          <a:ln w="6350">
            <a:solidFill>
              <a:schemeClr val="tx1"/>
            </a:solidFill>
            <a:miter lim="800000"/>
            <a:headEnd/>
            <a:tailEnd/>
          </a:ln>
          <a:effectLst/>
        </p:spPr>
        <p:txBody>
          <a:bodyPr vert="horz" wrap="none" lIns="10" tIns="4" rIns="10" bIns="4" anchor="ctr"/>
          <a:lstStyle/>
          <a:p>
            <a:pPr marL="0" marR="0" lvl="0" indent="0" algn="ctr" defTabSz="839788" rtl="0" eaLnBrk="0" fontAlgn="base" latinLnBrk="0" hangingPunct="0">
              <a:lnSpc>
                <a:spcPct val="100000"/>
              </a:lnSpc>
              <a:spcBef>
                <a:spcPct val="0"/>
              </a:spcBef>
              <a:spcAft>
                <a:spcPct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LindeDaxPowerPoint"/>
                <a:ea typeface="+mn-ea"/>
                <a:cs typeface="Arial" charset="0"/>
              </a:rPr>
              <a:t> Soft Freeze</a:t>
            </a:r>
          </a:p>
        </p:txBody>
      </p:sp>
      <p:sp>
        <p:nvSpPr>
          <p:cNvPr id="159" name="Rechteck 107">
            <a:extLst>
              <a:ext uri="{FF2B5EF4-FFF2-40B4-BE49-F238E27FC236}">
                <a16:creationId xmlns:a16="http://schemas.microsoft.com/office/drawing/2014/main" id="{51292AC5-C738-1385-1A0B-522924066022}"/>
              </a:ext>
            </a:extLst>
          </p:cNvPr>
          <p:cNvSpPr/>
          <p:nvPr/>
        </p:nvSpPr>
        <p:spPr bwMode="auto">
          <a:xfrm>
            <a:off x="7308563" y="4431783"/>
            <a:ext cx="189018" cy="130914"/>
          </a:xfrm>
          <a:prstGeom prst="rect">
            <a:avLst/>
          </a:prstGeom>
          <a:solidFill>
            <a:schemeClr val="accent1"/>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LindeDaxPowerPoint" pitchFamily="34" charset="0"/>
                <a:ea typeface="+mn-ea"/>
                <a:cs typeface="Arial" charset="0"/>
              </a:rPr>
              <a:t>DR</a:t>
            </a:r>
          </a:p>
        </p:txBody>
      </p:sp>
      <p:sp>
        <p:nvSpPr>
          <p:cNvPr id="173" name="TextBox 256">
            <a:extLst>
              <a:ext uri="{FF2B5EF4-FFF2-40B4-BE49-F238E27FC236}">
                <a16:creationId xmlns:a16="http://schemas.microsoft.com/office/drawing/2014/main" id="{1721920A-6050-8CDF-FF56-B776BCCBC136}"/>
              </a:ext>
            </a:extLst>
          </p:cNvPr>
          <p:cNvSpPr txBox="1"/>
          <p:nvPr/>
        </p:nvSpPr>
        <p:spPr>
          <a:xfrm>
            <a:off x="7190108" y="4302271"/>
            <a:ext cx="460383" cy="200055"/>
          </a:xfrm>
          <a:prstGeom prst="rect">
            <a:avLst/>
          </a:prstGeom>
          <a:noFill/>
        </p:spPr>
        <p:txBody>
          <a:bodyPr wrap="non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000000"/>
                </a:solidFill>
                <a:effectLst/>
                <a:highlight>
                  <a:srgbClr val="F4F5F6"/>
                </a:highlight>
                <a:uLnTx/>
                <a:uFillTx/>
                <a:latin typeface="LindeDaxPowerPoint"/>
                <a:ea typeface="+mn-ea"/>
                <a:cs typeface="Arial" charset="0"/>
              </a:rPr>
              <a:t>1 week</a:t>
            </a:r>
          </a:p>
        </p:txBody>
      </p:sp>
      <p:sp>
        <p:nvSpPr>
          <p:cNvPr id="200" name="TextBox 256">
            <a:extLst>
              <a:ext uri="{FF2B5EF4-FFF2-40B4-BE49-F238E27FC236}">
                <a16:creationId xmlns:a16="http://schemas.microsoft.com/office/drawing/2014/main" id="{59316D17-87B2-8285-D81D-CB0BEF069FE0}"/>
              </a:ext>
            </a:extLst>
          </p:cNvPr>
          <p:cNvSpPr txBox="1"/>
          <p:nvPr/>
        </p:nvSpPr>
        <p:spPr>
          <a:xfrm>
            <a:off x="1910001" y="4136263"/>
            <a:ext cx="497251" cy="200055"/>
          </a:xfrm>
          <a:prstGeom prst="rect">
            <a:avLst/>
          </a:prstGeom>
          <a:noFill/>
        </p:spPr>
        <p:txBody>
          <a:bodyPr wrap="non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000000"/>
                </a:solidFill>
                <a:effectLst/>
                <a:highlight>
                  <a:srgbClr val="F4F5F6"/>
                </a:highlight>
                <a:uLnTx/>
                <a:uFillTx/>
                <a:latin typeface="LindeDaxPowerPoint"/>
                <a:ea typeface="+mn-ea"/>
                <a:cs typeface="Arial" charset="0"/>
              </a:rPr>
              <a:t>8 weeks</a:t>
            </a:r>
          </a:p>
        </p:txBody>
      </p:sp>
      <p:sp>
        <p:nvSpPr>
          <p:cNvPr id="201" name="TextBox 256">
            <a:extLst>
              <a:ext uri="{FF2B5EF4-FFF2-40B4-BE49-F238E27FC236}">
                <a16:creationId xmlns:a16="http://schemas.microsoft.com/office/drawing/2014/main" id="{8C17D867-FE91-359D-EC8B-80ACCD0D52E8}"/>
              </a:ext>
            </a:extLst>
          </p:cNvPr>
          <p:cNvSpPr txBox="1"/>
          <p:nvPr/>
        </p:nvSpPr>
        <p:spPr>
          <a:xfrm>
            <a:off x="3051882" y="4317770"/>
            <a:ext cx="545342" cy="200055"/>
          </a:xfrm>
          <a:prstGeom prst="rect">
            <a:avLst/>
          </a:prstGeom>
          <a:noFill/>
        </p:spPr>
        <p:txBody>
          <a:bodyPr wrap="non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000000"/>
                </a:solidFill>
                <a:effectLst/>
                <a:highlight>
                  <a:srgbClr val="F4F5F6"/>
                </a:highlight>
                <a:uLnTx/>
                <a:uFillTx/>
                <a:latin typeface="LindeDaxPowerPoint"/>
                <a:ea typeface="+mn-ea"/>
                <a:cs typeface="Arial" charset="0"/>
              </a:rPr>
              <a:t>12 weeks</a:t>
            </a:r>
          </a:p>
        </p:txBody>
      </p:sp>
      <p:sp>
        <p:nvSpPr>
          <p:cNvPr id="164" name="Right Brace 163">
            <a:extLst>
              <a:ext uri="{FF2B5EF4-FFF2-40B4-BE49-F238E27FC236}">
                <a16:creationId xmlns:a16="http://schemas.microsoft.com/office/drawing/2014/main" id="{861CA855-AAC4-5AF3-2243-E3E34EC8F04D}"/>
              </a:ext>
            </a:extLst>
          </p:cNvPr>
          <p:cNvSpPr/>
          <p:nvPr/>
        </p:nvSpPr>
        <p:spPr bwMode="auto">
          <a:xfrm>
            <a:off x="4335687" y="2183629"/>
            <a:ext cx="206724" cy="3645060"/>
          </a:xfrm>
          <a:prstGeom prst="rightBrace">
            <a:avLst/>
          </a:prstGeom>
          <a:no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700" b="0" i="0" u="none" strike="noStrike" kern="1200" cap="none" spc="0" normalizeH="0" baseline="0" noProof="0">
              <a:ln>
                <a:noFill/>
              </a:ln>
              <a:solidFill>
                <a:srgbClr val="000000"/>
              </a:solidFill>
              <a:effectLst/>
              <a:uLnTx/>
              <a:uFillTx/>
              <a:latin typeface="LindeDaxPowerPoint" pitchFamily="34" charset="0"/>
              <a:ea typeface="+mn-ea"/>
              <a:cs typeface="Arial" charset="0"/>
            </a:endParaRPr>
          </a:p>
        </p:txBody>
      </p:sp>
      <p:sp>
        <p:nvSpPr>
          <p:cNvPr id="211" name="Star: 5 Points 220">
            <a:extLst>
              <a:ext uri="{FF2B5EF4-FFF2-40B4-BE49-F238E27FC236}">
                <a16:creationId xmlns:a16="http://schemas.microsoft.com/office/drawing/2014/main" id="{4825DA96-737D-EC85-56D0-793CEC0E2D64}"/>
              </a:ext>
            </a:extLst>
          </p:cNvPr>
          <p:cNvSpPr>
            <a:spLocks noChangeAspect="1"/>
          </p:cNvSpPr>
          <p:nvPr/>
        </p:nvSpPr>
        <p:spPr bwMode="auto">
          <a:xfrm>
            <a:off x="2243389" y="1719237"/>
            <a:ext cx="161393" cy="164617"/>
          </a:xfrm>
          <a:prstGeom prst="star5">
            <a:avLst/>
          </a:prstGeom>
          <a:solidFill>
            <a:srgbClr val="FFC000"/>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t" anchorCtr="0" compatLnSpc="1">
            <a:prstTxWarp prst="textNoShape">
              <a:avLst/>
            </a:prstTxWarp>
          </a:bodyPr>
          <a:lstStyle/>
          <a:p>
            <a:pPr marL="182563" marR="0" lvl="0" indent="-182563" algn="l" defTabSz="914400" rtl="0" eaLnBrk="1" fontAlgn="base" latinLnBrk="0" hangingPunct="1">
              <a:lnSpc>
                <a:spcPct val="110000"/>
              </a:lnSpc>
              <a:spcBef>
                <a:spcPct val="0"/>
              </a:spcBef>
              <a:spcAft>
                <a:spcPct val="0"/>
              </a:spcAft>
              <a:buClrTx/>
              <a:buSzTx/>
              <a:buFont typeface="LindeDaxPowerPoint" panose="020B0500000000020000" pitchFamily="34" charset="0"/>
              <a:buChar char="–"/>
              <a:tabLst/>
              <a:defRPr/>
            </a:pPr>
            <a:endParaRPr kumimoji="0" lang="en-US" sz="1600" b="0" i="0" u="none" strike="noStrike" kern="1200" cap="none" spc="0" normalizeH="0" baseline="0" noProof="0" err="1">
              <a:ln>
                <a:noFill/>
              </a:ln>
              <a:solidFill>
                <a:srgbClr val="000000"/>
              </a:solidFill>
              <a:effectLst/>
              <a:uLnTx/>
              <a:uFillTx/>
              <a:latin typeface="LindeDaxPowerPoint" pitchFamily="34" charset="0"/>
              <a:ea typeface="+mn-ea"/>
              <a:cs typeface="Arial" charset="0"/>
            </a:endParaRPr>
          </a:p>
        </p:txBody>
      </p:sp>
      <p:sp>
        <p:nvSpPr>
          <p:cNvPr id="236" name="TextBox 235">
            <a:extLst>
              <a:ext uri="{FF2B5EF4-FFF2-40B4-BE49-F238E27FC236}">
                <a16:creationId xmlns:a16="http://schemas.microsoft.com/office/drawing/2014/main" id="{0F868FB8-2EC8-C16D-7F3C-5FC4217B5B6D}"/>
              </a:ext>
            </a:extLst>
          </p:cNvPr>
          <p:cNvSpPr txBox="1"/>
          <p:nvPr/>
        </p:nvSpPr>
        <p:spPr>
          <a:xfrm>
            <a:off x="4769737" y="3088338"/>
            <a:ext cx="1064715" cy="200055"/>
          </a:xfrm>
          <a:prstGeom prst="rect">
            <a:avLst/>
          </a:prstGeom>
          <a:noFill/>
        </p:spPr>
        <p:txBody>
          <a:bodyPr wrap="non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000000"/>
                </a:solidFill>
                <a:effectLst/>
                <a:highlight>
                  <a:srgbClr val="F4F5F6"/>
                </a:highlight>
                <a:uLnTx/>
                <a:uFillTx/>
                <a:latin typeface="LindeDaxPowerPoint"/>
                <a:ea typeface="+mn-ea"/>
                <a:cs typeface="Arial" charset="0"/>
              </a:rPr>
              <a:t>8 weeks (18.8. -10.10.)</a:t>
            </a:r>
          </a:p>
        </p:txBody>
      </p:sp>
      <p:sp>
        <p:nvSpPr>
          <p:cNvPr id="206" name="TextBox 256">
            <a:extLst>
              <a:ext uri="{FF2B5EF4-FFF2-40B4-BE49-F238E27FC236}">
                <a16:creationId xmlns:a16="http://schemas.microsoft.com/office/drawing/2014/main" id="{9DA06305-A363-2155-95C9-D83683C04FD8}"/>
              </a:ext>
            </a:extLst>
          </p:cNvPr>
          <p:cNvSpPr txBox="1"/>
          <p:nvPr/>
        </p:nvSpPr>
        <p:spPr>
          <a:xfrm>
            <a:off x="2076297" y="3648829"/>
            <a:ext cx="1039067" cy="200055"/>
          </a:xfrm>
          <a:prstGeom prst="rect">
            <a:avLst/>
          </a:prstGeom>
          <a:noFill/>
        </p:spPr>
        <p:txBody>
          <a:bodyPr wrap="non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000000"/>
                </a:solidFill>
                <a:effectLst/>
                <a:highlight>
                  <a:srgbClr val="F4F5F6"/>
                </a:highlight>
                <a:uLnTx/>
                <a:uFillTx/>
                <a:latin typeface="LindeDaxPowerPoint"/>
                <a:ea typeface="+mn-ea"/>
                <a:cs typeface="Arial" charset="0"/>
              </a:rPr>
              <a:t>5 weeks (3.3. – 04.04.)</a:t>
            </a:r>
          </a:p>
        </p:txBody>
      </p:sp>
      <p:sp>
        <p:nvSpPr>
          <p:cNvPr id="215" name="TextBox 256">
            <a:extLst>
              <a:ext uri="{FF2B5EF4-FFF2-40B4-BE49-F238E27FC236}">
                <a16:creationId xmlns:a16="http://schemas.microsoft.com/office/drawing/2014/main" id="{BC03FFC0-043B-0740-81FA-3A9BBA11EBBC}"/>
              </a:ext>
            </a:extLst>
          </p:cNvPr>
          <p:cNvSpPr txBox="1"/>
          <p:nvPr/>
        </p:nvSpPr>
        <p:spPr>
          <a:xfrm>
            <a:off x="3379190" y="1735643"/>
            <a:ext cx="545342" cy="200055"/>
          </a:xfrm>
          <a:prstGeom prst="rect">
            <a:avLst/>
          </a:prstGeom>
          <a:noFill/>
        </p:spPr>
        <p:txBody>
          <a:bodyPr wrap="non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000000"/>
                </a:solidFill>
                <a:effectLst/>
                <a:highlight>
                  <a:srgbClr val="F4F5F6"/>
                </a:highlight>
                <a:uLnTx/>
                <a:uFillTx/>
                <a:latin typeface="LindeDaxPowerPoint"/>
                <a:ea typeface="+mn-ea"/>
                <a:cs typeface="Arial" charset="0"/>
              </a:rPr>
              <a:t>14 weeks</a:t>
            </a:r>
          </a:p>
        </p:txBody>
      </p:sp>
      <p:sp>
        <p:nvSpPr>
          <p:cNvPr id="231" name="Line 19">
            <a:extLst>
              <a:ext uri="{FF2B5EF4-FFF2-40B4-BE49-F238E27FC236}">
                <a16:creationId xmlns:a16="http://schemas.microsoft.com/office/drawing/2014/main" id="{BF77189F-2461-6516-E4D8-C6C1DACB39E8}"/>
              </a:ext>
            </a:extLst>
          </p:cNvPr>
          <p:cNvSpPr>
            <a:spLocks noChangeShapeType="1"/>
          </p:cNvSpPr>
          <p:nvPr/>
        </p:nvSpPr>
        <p:spPr bwMode="auto">
          <a:xfrm>
            <a:off x="6964124" y="2006370"/>
            <a:ext cx="0" cy="4404111"/>
          </a:xfrm>
          <a:prstGeom prst="line">
            <a:avLst/>
          </a:prstGeom>
          <a:noFill/>
          <a:ln w="3175">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72000" tIns="72000" rIns="72000" bIns="72000" anchor="ctr" anchorCtr="1">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700" b="0" i="0" u="none" strike="noStrike" kern="1200" cap="none" spc="0" normalizeH="0" baseline="0" noProof="0">
              <a:ln>
                <a:noFill/>
              </a:ln>
              <a:solidFill>
                <a:srgbClr val="000000"/>
              </a:solidFill>
              <a:effectLst/>
              <a:uLnTx/>
              <a:uFillTx/>
              <a:latin typeface="LindeDaxPowerPoint" pitchFamily="34" charset="0"/>
              <a:ea typeface="+mn-ea"/>
              <a:cs typeface="Arial" charset="0"/>
            </a:endParaRPr>
          </a:p>
        </p:txBody>
      </p:sp>
      <p:sp>
        <p:nvSpPr>
          <p:cNvPr id="238" name="Rechteck 107">
            <a:extLst>
              <a:ext uri="{FF2B5EF4-FFF2-40B4-BE49-F238E27FC236}">
                <a16:creationId xmlns:a16="http://schemas.microsoft.com/office/drawing/2014/main" id="{5EFE32BB-3C1B-C9FF-8127-2B77BD4DDED9}"/>
              </a:ext>
            </a:extLst>
          </p:cNvPr>
          <p:cNvSpPr/>
          <p:nvPr/>
        </p:nvSpPr>
        <p:spPr bwMode="auto">
          <a:xfrm>
            <a:off x="931717" y="3226853"/>
            <a:ext cx="1389433" cy="137316"/>
          </a:xfrm>
          <a:prstGeom prst="rect">
            <a:avLst/>
          </a:prstGeom>
          <a:solidFill>
            <a:schemeClr val="accent1"/>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LindeDaxPowerPoint" pitchFamily="34" charset="0"/>
                <a:ea typeface="+mn-ea"/>
                <a:cs typeface="Arial" charset="0"/>
              </a:rPr>
              <a:t>Project Management (Financial, Gov)</a:t>
            </a:r>
          </a:p>
        </p:txBody>
      </p:sp>
      <p:sp>
        <p:nvSpPr>
          <p:cNvPr id="240" name="Rechteck 107">
            <a:extLst>
              <a:ext uri="{FF2B5EF4-FFF2-40B4-BE49-F238E27FC236}">
                <a16:creationId xmlns:a16="http://schemas.microsoft.com/office/drawing/2014/main" id="{DB56427B-7DAE-88E0-0F12-76BB101B8C24}"/>
              </a:ext>
            </a:extLst>
          </p:cNvPr>
          <p:cNvSpPr/>
          <p:nvPr/>
        </p:nvSpPr>
        <p:spPr bwMode="auto">
          <a:xfrm>
            <a:off x="1389200" y="2815286"/>
            <a:ext cx="927380" cy="137316"/>
          </a:xfrm>
          <a:prstGeom prst="rect">
            <a:avLst/>
          </a:prstGeom>
          <a:solidFill>
            <a:schemeClr val="accent1"/>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LindeDaxPowerPoint" pitchFamily="34" charset="0"/>
                <a:ea typeface="+mn-ea"/>
                <a:cs typeface="Arial" charset="0"/>
              </a:rPr>
              <a:t>Interface Planning</a:t>
            </a:r>
          </a:p>
        </p:txBody>
      </p:sp>
      <p:sp>
        <p:nvSpPr>
          <p:cNvPr id="243" name="Rechteck 107">
            <a:extLst>
              <a:ext uri="{FF2B5EF4-FFF2-40B4-BE49-F238E27FC236}">
                <a16:creationId xmlns:a16="http://schemas.microsoft.com/office/drawing/2014/main" id="{6985AEA8-A73E-B03B-4406-B08BEDF07D4B}"/>
              </a:ext>
            </a:extLst>
          </p:cNvPr>
          <p:cNvSpPr/>
          <p:nvPr/>
        </p:nvSpPr>
        <p:spPr bwMode="auto">
          <a:xfrm>
            <a:off x="930050" y="3500702"/>
            <a:ext cx="927626" cy="137316"/>
          </a:xfrm>
          <a:prstGeom prst="rect">
            <a:avLst/>
          </a:prstGeom>
          <a:solidFill>
            <a:schemeClr val="accent1"/>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LindeDaxPowerPoint" pitchFamily="34" charset="0"/>
                <a:ea typeface="+mn-ea"/>
                <a:cs typeface="Arial" charset="0"/>
              </a:rPr>
              <a:t>Add-Ons</a:t>
            </a:r>
          </a:p>
        </p:txBody>
      </p:sp>
      <p:sp>
        <p:nvSpPr>
          <p:cNvPr id="246" name="TextBox 245">
            <a:extLst>
              <a:ext uri="{FF2B5EF4-FFF2-40B4-BE49-F238E27FC236}">
                <a16:creationId xmlns:a16="http://schemas.microsoft.com/office/drawing/2014/main" id="{6A51D3FA-F08C-2BB6-F00D-F5941EA643CA}"/>
              </a:ext>
            </a:extLst>
          </p:cNvPr>
          <p:cNvSpPr txBox="1"/>
          <p:nvPr/>
        </p:nvSpPr>
        <p:spPr>
          <a:xfrm>
            <a:off x="8227374" y="2643960"/>
            <a:ext cx="497252" cy="200055"/>
          </a:xfrm>
          <a:prstGeom prst="rect">
            <a:avLst/>
          </a:prstGeom>
          <a:noFill/>
        </p:spPr>
        <p:txBody>
          <a:bodyPr wrap="non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000000"/>
                </a:solidFill>
                <a:effectLst/>
                <a:highlight>
                  <a:srgbClr val="F4F5F6"/>
                </a:highlight>
                <a:uLnTx/>
                <a:uFillTx/>
                <a:latin typeface="LindeDaxPowerPoint"/>
                <a:ea typeface="+mn-ea"/>
                <a:cs typeface="Arial" charset="0"/>
              </a:rPr>
              <a:t>6 weeks</a:t>
            </a:r>
          </a:p>
        </p:txBody>
      </p:sp>
      <p:cxnSp>
        <p:nvCxnSpPr>
          <p:cNvPr id="248" name="Connector: Elbow 247">
            <a:extLst>
              <a:ext uri="{FF2B5EF4-FFF2-40B4-BE49-F238E27FC236}">
                <a16:creationId xmlns:a16="http://schemas.microsoft.com/office/drawing/2014/main" id="{D90C0C5F-659F-F71F-7F21-4558FB216BCB}"/>
              </a:ext>
            </a:extLst>
          </p:cNvPr>
          <p:cNvCxnSpPr>
            <a:cxnSpLocks/>
            <a:stCxn id="184" idx="3"/>
            <a:endCxn id="167" idx="1"/>
          </p:cNvCxnSpPr>
          <p:nvPr/>
        </p:nvCxnSpPr>
        <p:spPr bwMode="auto">
          <a:xfrm flipV="1">
            <a:off x="5710583" y="3837101"/>
            <a:ext cx="4509" cy="484879"/>
          </a:xfrm>
          <a:prstGeom prst="bentConnector3">
            <a:avLst>
              <a:gd name="adj1" fmla="val 50000"/>
            </a:avLst>
          </a:prstGeom>
          <a:solidFill>
            <a:schemeClr val="bg1"/>
          </a:solidFill>
          <a:ln w="635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51" name="Rechteck 107">
            <a:extLst>
              <a:ext uri="{FF2B5EF4-FFF2-40B4-BE49-F238E27FC236}">
                <a16:creationId xmlns:a16="http://schemas.microsoft.com/office/drawing/2014/main" id="{64B8A39A-D8C1-F191-F4D2-937D3EA2B583}"/>
              </a:ext>
            </a:extLst>
          </p:cNvPr>
          <p:cNvSpPr/>
          <p:nvPr/>
        </p:nvSpPr>
        <p:spPr bwMode="auto">
          <a:xfrm>
            <a:off x="1381614" y="4944764"/>
            <a:ext cx="934652" cy="129298"/>
          </a:xfrm>
          <a:prstGeom prst="rect">
            <a:avLst/>
          </a:prstGeom>
          <a:solidFill>
            <a:schemeClr val="accent1"/>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LindeDaxPowerPoint" pitchFamily="34" charset="0"/>
                <a:ea typeface="+mn-ea"/>
                <a:cs typeface="Arial" charset="0"/>
              </a:rPr>
              <a:t>Dev BW to GDR</a:t>
            </a:r>
          </a:p>
        </p:txBody>
      </p:sp>
      <p:sp>
        <p:nvSpPr>
          <p:cNvPr id="252" name="Rechteck 107">
            <a:extLst>
              <a:ext uri="{FF2B5EF4-FFF2-40B4-BE49-F238E27FC236}">
                <a16:creationId xmlns:a16="http://schemas.microsoft.com/office/drawing/2014/main" id="{A655F760-3AAE-7D49-8939-96CC425EF90B}"/>
              </a:ext>
            </a:extLst>
          </p:cNvPr>
          <p:cNvSpPr/>
          <p:nvPr/>
        </p:nvSpPr>
        <p:spPr bwMode="auto">
          <a:xfrm>
            <a:off x="1390163" y="4710812"/>
            <a:ext cx="926103" cy="137316"/>
          </a:xfrm>
          <a:prstGeom prst="rect">
            <a:avLst/>
          </a:prstGeom>
          <a:solidFill>
            <a:schemeClr val="accent1"/>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LindeDaxPowerPoint" pitchFamily="34" charset="0"/>
                <a:ea typeface="+mn-ea"/>
                <a:cs typeface="Arial" charset="0"/>
              </a:rPr>
              <a:t>Analysis</a:t>
            </a:r>
          </a:p>
        </p:txBody>
      </p:sp>
      <p:sp>
        <p:nvSpPr>
          <p:cNvPr id="253" name="Star: 5 Points 220">
            <a:extLst>
              <a:ext uri="{FF2B5EF4-FFF2-40B4-BE49-F238E27FC236}">
                <a16:creationId xmlns:a16="http://schemas.microsoft.com/office/drawing/2014/main" id="{CAE59C60-BD71-950C-1E2E-F122AB52D879}"/>
              </a:ext>
            </a:extLst>
          </p:cNvPr>
          <p:cNvSpPr>
            <a:spLocks noChangeAspect="1"/>
          </p:cNvSpPr>
          <p:nvPr/>
        </p:nvSpPr>
        <p:spPr bwMode="auto">
          <a:xfrm>
            <a:off x="2164123" y="3056718"/>
            <a:ext cx="161393" cy="164617"/>
          </a:xfrm>
          <a:prstGeom prst="star5">
            <a:avLst/>
          </a:prstGeom>
          <a:solidFill>
            <a:srgbClr val="FFC000"/>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t" anchorCtr="0" compatLnSpc="1">
            <a:prstTxWarp prst="textNoShape">
              <a:avLst/>
            </a:prstTxWarp>
          </a:bodyPr>
          <a:lstStyle/>
          <a:p>
            <a:pPr marL="182563" marR="0" lvl="0" indent="-182563" algn="l" defTabSz="914400" rtl="0" eaLnBrk="1" fontAlgn="base" latinLnBrk="0" hangingPunct="1">
              <a:lnSpc>
                <a:spcPct val="110000"/>
              </a:lnSpc>
              <a:spcBef>
                <a:spcPct val="0"/>
              </a:spcBef>
              <a:spcAft>
                <a:spcPct val="0"/>
              </a:spcAft>
              <a:buClrTx/>
              <a:buSzTx/>
              <a:buFont typeface="LindeDaxPowerPoint" panose="020B0500000000020000" pitchFamily="34" charset="0"/>
              <a:buChar char="–"/>
              <a:tabLst/>
              <a:defRPr/>
            </a:pPr>
            <a:endParaRPr kumimoji="0" lang="en-US" sz="1600" b="0" i="0" u="none" strike="noStrike" kern="1200" cap="none" spc="0" normalizeH="0" baseline="0" noProof="0" err="1">
              <a:ln>
                <a:noFill/>
              </a:ln>
              <a:solidFill>
                <a:srgbClr val="000000"/>
              </a:solidFill>
              <a:effectLst/>
              <a:uLnTx/>
              <a:uFillTx/>
              <a:latin typeface="LindeDaxPowerPoint" pitchFamily="34" charset="0"/>
              <a:ea typeface="+mn-ea"/>
              <a:cs typeface="Arial" charset="0"/>
            </a:endParaRPr>
          </a:p>
        </p:txBody>
      </p:sp>
      <p:sp>
        <p:nvSpPr>
          <p:cNvPr id="254" name="TextBox 256">
            <a:extLst>
              <a:ext uri="{FF2B5EF4-FFF2-40B4-BE49-F238E27FC236}">
                <a16:creationId xmlns:a16="http://schemas.microsoft.com/office/drawing/2014/main" id="{A95F7E7F-22D5-DBDD-3704-2A27DDDD3867}"/>
              </a:ext>
            </a:extLst>
          </p:cNvPr>
          <p:cNvSpPr txBox="1"/>
          <p:nvPr/>
        </p:nvSpPr>
        <p:spPr>
          <a:xfrm>
            <a:off x="1750312" y="3045554"/>
            <a:ext cx="486368" cy="200055"/>
          </a:xfrm>
          <a:prstGeom prst="rect">
            <a:avLst/>
          </a:prstGeom>
          <a:noFill/>
        </p:spPr>
        <p:txBody>
          <a:bodyPr wrap="square" rtlCol="0"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700" b="0" i="0" u="none" strike="noStrike" kern="1200" cap="none" spc="0" normalizeH="0" baseline="0" noProof="0">
                <a:ln>
                  <a:noFill/>
                </a:ln>
                <a:solidFill>
                  <a:srgbClr val="000000"/>
                </a:solidFill>
                <a:effectLst/>
                <a:uLnTx/>
                <a:uFillTx/>
                <a:latin typeface="LindeDaxPowerPoint" pitchFamily="34" charset="0"/>
                <a:ea typeface="+mn-ea"/>
                <a:cs typeface="Arial" charset="0"/>
              </a:rPr>
              <a:t>Kick Off</a:t>
            </a:r>
          </a:p>
        </p:txBody>
      </p:sp>
      <p:sp>
        <p:nvSpPr>
          <p:cNvPr id="210" name="Rechteck 107">
            <a:extLst>
              <a:ext uri="{FF2B5EF4-FFF2-40B4-BE49-F238E27FC236}">
                <a16:creationId xmlns:a16="http://schemas.microsoft.com/office/drawing/2014/main" id="{E924BF60-8DCE-26CF-835B-5F1B17288A4D}"/>
              </a:ext>
            </a:extLst>
          </p:cNvPr>
          <p:cNvSpPr/>
          <p:nvPr/>
        </p:nvSpPr>
        <p:spPr bwMode="auto">
          <a:xfrm>
            <a:off x="2859698" y="3960166"/>
            <a:ext cx="1182069" cy="182768"/>
          </a:xfrm>
          <a:prstGeom prst="rect">
            <a:avLst/>
          </a:prstGeom>
          <a:solidFill>
            <a:schemeClr val="accent1"/>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LindeDaxPowerPoint" pitchFamily="34" charset="0"/>
                <a:ea typeface="+mn-ea"/>
                <a:cs typeface="Arial" charset="0"/>
              </a:rPr>
              <a:t>TM0</a:t>
            </a:r>
          </a:p>
        </p:txBody>
      </p:sp>
      <p:sp>
        <p:nvSpPr>
          <p:cNvPr id="192" name="TextBox 256">
            <a:extLst>
              <a:ext uri="{FF2B5EF4-FFF2-40B4-BE49-F238E27FC236}">
                <a16:creationId xmlns:a16="http://schemas.microsoft.com/office/drawing/2014/main" id="{94BE8A48-D5DF-25FB-F3D4-9F98578B0C17}"/>
              </a:ext>
            </a:extLst>
          </p:cNvPr>
          <p:cNvSpPr txBox="1"/>
          <p:nvPr/>
        </p:nvSpPr>
        <p:spPr>
          <a:xfrm>
            <a:off x="2871601" y="3849922"/>
            <a:ext cx="1183337" cy="200055"/>
          </a:xfrm>
          <a:prstGeom prst="rect">
            <a:avLst/>
          </a:prstGeom>
          <a:noFill/>
        </p:spPr>
        <p:txBody>
          <a:bodyPr wrap="non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000000"/>
                </a:solidFill>
                <a:effectLst/>
                <a:highlight>
                  <a:srgbClr val="F4F5F6"/>
                </a:highlight>
                <a:uLnTx/>
                <a:uFillTx/>
                <a:latin typeface="LindeDaxPowerPoint"/>
                <a:ea typeface="+mn-ea"/>
                <a:cs typeface="Arial" charset="0"/>
              </a:rPr>
              <a:t>11 weeks (07.04. – </a:t>
            </a:r>
            <a:r>
              <a:rPr lang="en-US">
                <a:solidFill>
                  <a:srgbClr val="000000"/>
                </a:solidFill>
                <a:highlight>
                  <a:srgbClr val="F4F5F6"/>
                </a:highlight>
                <a:latin typeface="LindeDaxPowerPoint"/>
              </a:rPr>
              <a:t>20</a:t>
            </a:r>
            <a:r>
              <a:rPr kumimoji="0" lang="en-US" sz="700" b="0" i="0" u="none" strike="noStrike" kern="1200" cap="none" spc="0" normalizeH="0" baseline="0" noProof="0">
                <a:ln>
                  <a:noFill/>
                </a:ln>
                <a:solidFill>
                  <a:srgbClr val="000000"/>
                </a:solidFill>
                <a:effectLst/>
                <a:highlight>
                  <a:srgbClr val="F4F5F6"/>
                </a:highlight>
                <a:uLnTx/>
                <a:uFillTx/>
                <a:latin typeface="LindeDaxPowerPoint"/>
                <a:ea typeface="+mn-ea"/>
                <a:cs typeface="Arial" charset="0"/>
              </a:rPr>
              <a:t>.06.)</a:t>
            </a:r>
          </a:p>
        </p:txBody>
      </p:sp>
      <p:sp>
        <p:nvSpPr>
          <p:cNvPr id="212" name="Rechteck 107">
            <a:extLst>
              <a:ext uri="{FF2B5EF4-FFF2-40B4-BE49-F238E27FC236}">
                <a16:creationId xmlns:a16="http://schemas.microsoft.com/office/drawing/2014/main" id="{C31299A3-E5E3-D4BE-13CE-E30339506CCB}"/>
              </a:ext>
            </a:extLst>
          </p:cNvPr>
          <p:cNvSpPr/>
          <p:nvPr/>
        </p:nvSpPr>
        <p:spPr bwMode="auto">
          <a:xfrm>
            <a:off x="4048065" y="3745717"/>
            <a:ext cx="832094" cy="182768"/>
          </a:xfrm>
          <a:prstGeom prst="rect">
            <a:avLst/>
          </a:prstGeom>
          <a:solidFill>
            <a:schemeClr val="accent1"/>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LindeDaxPowerPoint" pitchFamily="34" charset="0"/>
                <a:ea typeface="+mn-ea"/>
                <a:cs typeface="Arial" charset="0"/>
              </a:rPr>
              <a:t>TM1</a:t>
            </a:r>
          </a:p>
        </p:txBody>
      </p:sp>
      <p:sp>
        <p:nvSpPr>
          <p:cNvPr id="199" name="TextBox 256">
            <a:extLst>
              <a:ext uri="{FF2B5EF4-FFF2-40B4-BE49-F238E27FC236}">
                <a16:creationId xmlns:a16="http://schemas.microsoft.com/office/drawing/2014/main" id="{CA18D821-D8B6-620E-C0B9-25859D5C192E}"/>
              </a:ext>
            </a:extLst>
          </p:cNvPr>
          <p:cNvSpPr txBox="1"/>
          <p:nvPr/>
        </p:nvSpPr>
        <p:spPr>
          <a:xfrm>
            <a:off x="3902999" y="3632954"/>
            <a:ext cx="1135247" cy="200055"/>
          </a:xfrm>
          <a:prstGeom prst="rect">
            <a:avLst/>
          </a:prstGeom>
          <a:noFill/>
        </p:spPr>
        <p:txBody>
          <a:bodyPr wrap="non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solidFill>
                  <a:srgbClr val="000000"/>
                </a:solidFill>
                <a:highlight>
                  <a:srgbClr val="F4F5F6"/>
                </a:highlight>
                <a:latin typeface="LindeDaxPowerPoint"/>
              </a:rPr>
              <a:t>8</a:t>
            </a:r>
            <a:r>
              <a:rPr kumimoji="0" lang="en-US" sz="700" b="0" i="0" u="none" strike="noStrike" kern="1200" cap="none" spc="0" normalizeH="0" baseline="0" noProof="0">
                <a:ln>
                  <a:noFill/>
                </a:ln>
                <a:solidFill>
                  <a:srgbClr val="000000"/>
                </a:solidFill>
                <a:effectLst/>
                <a:highlight>
                  <a:srgbClr val="F4F5F6"/>
                </a:highlight>
                <a:uLnTx/>
                <a:uFillTx/>
                <a:latin typeface="LindeDaxPowerPoint"/>
                <a:ea typeface="+mn-ea"/>
                <a:cs typeface="Arial" charset="0"/>
              </a:rPr>
              <a:t> weeks (23.06. – 15.08.)</a:t>
            </a:r>
          </a:p>
        </p:txBody>
      </p:sp>
      <p:sp>
        <p:nvSpPr>
          <p:cNvPr id="266" name="Rechteck 107">
            <a:extLst>
              <a:ext uri="{FF2B5EF4-FFF2-40B4-BE49-F238E27FC236}">
                <a16:creationId xmlns:a16="http://schemas.microsoft.com/office/drawing/2014/main" id="{1C70229C-72FA-1B0A-A1C2-08487F1725AF}"/>
              </a:ext>
            </a:extLst>
          </p:cNvPr>
          <p:cNvSpPr/>
          <p:nvPr/>
        </p:nvSpPr>
        <p:spPr bwMode="auto">
          <a:xfrm>
            <a:off x="7291468" y="6181865"/>
            <a:ext cx="593246" cy="172667"/>
          </a:xfrm>
          <a:prstGeom prst="rect">
            <a:avLst/>
          </a:prstGeom>
          <a:solidFill>
            <a:schemeClr val="tx2"/>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LindeDaxPowerPoint" pitchFamily="34" charset="0"/>
                <a:ea typeface="+mn-ea"/>
                <a:cs typeface="Arial" charset="0"/>
              </a:rPr>
              <a:t>EU Training</a:t>
            </a:r>
          </a:p>
        </p:txBody>
      </p:sp>
      <p:sp>
        <p:nvSpPr>
          <p:cNvPr id="3" name="TextBox 2">
            <a:extLst>
              <a:ext uri="{FF2B5EF4-FFF2-40B4-BE49-F238E27FC236}">
                <a16:creationId xmlns:a16="http://schemas.microsoft.com/office/drawing/2014/main" id="{C0F03605-F68C-8B8F-2CFE-0EB58558D80B}"/>
              </a:ext>
            </a:extLst>
          </p:cNvPr>
          <p:cNvSpPr txBox="1"/>
          <p:nvPr/>
        </p:nvSpPr>
        <p:spPr>
          <a:xfrm>
            <a:off x="6375462" y="6383517"/>
            <a:ext cx="699230" cy="184666"/>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de-DE" altLang="zh-CN" sz="600" b="0" i="1" u="none" strike="noStrike" kern="1200" cap="none" spc="0" normalizeH="0" baseline="0" noProof="0">
                <a:ln>
                  <a:noFill/>
                </a:ln>
                <a:solidFill>
                  <a:srgbClr val="000000"/>
                </a:solidFill>
                <a:effectLst/>
                <a:uLnTx/>
                <a:uFillTx/>
                <a:latin typeface="LindeDaxPowerPoint" pitchFamily="34" charset="0"/>
                <a:ea typeface="+mn-ea"/>
                <a:cs typeface="Arial" charset="0"/>
              </a:rPr>
              <a:t>Vacation period</a:t>
            </a:r>
            <a:endParaRPr kumimoji="0" lang="en-US" sz="600" b="0" i="1" u="none" strike="noStrike" kern="1200" cap="none" spc="0" normalizeH="0" baseline="0" noProof="0">
              <a:ln>
                <a:noFill/>
              </a:ln>
              <a:solidFill>
                <a:srgbClr val="000000"/>
              </a:solidFill>
              <a:effectLst/>
              <a:uLnTx/>
              <a:uFillTx/>
              <a:latin typeface="LindeDaxPowerPoint" pitchFamily="34" charset="0"/>
              <a:ea typeface="+mn-ea"/>
              <a:cs typeface="Arial" charset="0"/>
            </a:endParaRPr>
          </a:p>
        </p:txBody>
      </p:sp>
      <p:sp>
        <p:nvSpPr>
          <p:cNvPr id="6" name="Rectangle 35">
            <a:extLst>
              <a:ext uri="{FF2B5EF4-FFF2-40B4-BE49-F238E27FC236}">
                <a16:creationId xmlns:a16="http://schemas.microsoft.com/office/drawing/2014/main" id="{1C50F50C-BAB2-3A3A-3970-103EB784FD32}"/>
              </a:ext>
            </a:extLst>
          </p:cNvPr>
          <p:cNvSpPr>
            <a:spLocks noChangeArrowheads="1"/>
          </p:cNvSpPr>
          <p:nvPr/>
        </p:nvSpPr>
        <p:spPr bwMode="auto">
          <a:xfrm>
            <a:off x="7426015" y="1418664"/>
            <a:ext cx="464275" cy="297511"/>
          </a:xfrm>
          <a:prstGeom prst="rect">
            <a:avLst/>
          </a:prstGeom>
          <a:solidFill>
            <a:schemeClr val="accent1"/>
          </a:solidFill>
          <a:ln w="12700">
            <a:solidFill>
              <a:schemeClr val="bg1"/>
            </a:solidFill>
            <a:miter lim="800000"/>
            <a:headEnd/>
            <a:tailEnd/>
          </a:ln>
          <a:effectLst/>
        </p:spPr>
        <p:txBody>
          <a:bodyPr wrap="none" lIns="10" tIns="4" rIns="10" bIns="4" anchor="ctr"/>
          <a:lstStyle>
            <a:lvl1pPr defTabSz="839788">
              <a:defRPr sz="2400">
                <a:solidFill>
                  <a:schemeClr val="tx1"/>
                </a:solidFill>
                <a:latin typeface="LindeDaxPowerPoint" panose="020B0500000000020000" pitchFamily="34" charset="0"/>
              </a:defRPr>
            </a:lvl1pPr>
            <a:lvl2pPr marL="420688" defTabSz="839788">
              <a:defRPr sz="2400">
                <a:solidFill>
                  <a:schemeClr val="tx1"/>
                </a:solidFill>
                <a:latin typeface="LindeDaxPowerPoint" panose="020B0500000000020000" pitchFamily="34" charset="0"/>
              </a:defRPr>
            </a:lvl2pPr>
            <a:lvl3pPr marL="839788" defTabSz="839788">
              <a:defRPr sz="2400">
                <a:solidFill>
                  <a:schemeClr val="tx1"/>
                </a:solidFill>
                <a:latin typeface="LindeDaxPowerPoint" panose="020B0500000000020000" pitchFamily="34" charset="0"/>
              </a:defRPr>
            </a:lvl3pPr>
            <a:lvl4pPr marL="1258888" defTabSz="839788">
              <a:defRPr sz="2400">
                <a:solidFill>
                  <a:schemeClr val="tx1"/>
                </a:solidFill>
                <a:latin typeface="LindeDaxPowerPoint" panose="020B0500000000020000" pitchFamily="34" charset="0"/>
              </a:defRPr>
            </a:lvl4pPr>
            <a:lvl5pPr marL="1679575" defTabSz="839788">
              <a:defRPr sz="2400">
                <a:solidFill>
                  <a:schemeClr val="tx1"/>
                </a:solidFill>
                <a:latin typeface="LindeDaxPowerPoint" panose="020B0500000000020000" pitchFamily="34" charset="0"/>
              </a:defRPr>
            </a:lvl5pPr>
            <a:lvl6pPr marL="2136775" defTabSz="839788" fontAlgn="base">
              <a:spcBef>
                <a:spcPct val="0"/>
              </a:spcBef>
              <a:spcAft>
                <a:spcPct val="0"/>
              </a:spcAft>
              <a:defRPr sz="2400">
                <a:solidFill>
                  <a:schemeClr val="tx1"/>
                </a:solidFill>
                <a:latin typeface="LindeDaxPowerPoint" panose="020B0500000000020000" pitchFamily="34" charset="0"/>
              </a:defRPr>
            </a:lvl6pPr>
            <a:lvl7pPr marL="2593975" defTabSz="839788" fontAlgn="base">
              <a:spcBef>
                <a:spcPct val="0"/>
              </a:spcBef>
              <a:spcAft>
                <a:spcPct val="0"/>
              </a:spcAft>
              <a:defRPr sz="2400">
                <a:solidFill>
                  <a:schemeClr val="tx1"/>
                </a:solidFill>
                <a:latin typeface="LindeDaxPowerPoint" panose="020B0500000000020000" pitchFamily="34" charset="0"/>
              </a:defRPr>
            </a:lvl7pPr>
            <a:lvl8pPr marL="3051175" defTabSz="839788" fontAlgn="base">
              <a:spcBef>
                <a:spcPct val="0"/>
              </a:spcBef>
              <a:spcAft>
                <a:spcPct val="0"/>
              </a:spcAft>
              <a:defRPr sz="2400">
                <a:solidFill>
                  <a:schemeClr val="tx1"/>
                </a:solidFill>
                <a:latin typeface="LindeDaxPowerPoint" panose="020B0500000000020000" pitchFamily="34" charset="0"/>
              </a:defRPr>
            </a:lvl8pPr>
            <a:lvl9pPr marL="3508375" defTabSz="839788" fontAlgn="base">
              <a:spcBef>
                <a:spcPct val="0"/>
              </a:spcBef>
              <a:spcAft>
                <a:spcPct val="0"/>
              </a:spcAft>
              <a:defRPr sz="2400">
                <a:solidFill>
                  <a:schemeClr val="tx1"/>
                </a:solidFill>
                <a:latin typeface="LindeDaxPowerPoint" panose="020B0500000000020000" pitchFamily="34" charset="0"/>
              </a:defRPr>
            </a:lvl9pPr>
          </a:lstStyle>
          <a:p>
            <a:pPr marL="0" marR="0" lvl="0" indent="0" algn="ctr" defTabSz="839788" rtl="0" eaLnBrk="0" fontAlgn="base" latinLnBrk="0" hangingPunct="0">
              <a:lnSpc>
                <a:spcPct val="100000"/>
              </a:lnSpc>
              <a:spcBef>
                <a:spcPct val="0"/>
              </a:spcBef>
              <a:spcAft>
                <a:spcPct val="0"/>
              </a:spcAft>
              <a:buClrTx/>
              <a:buSzTx/>
              <a:buFontTx/>
              <a:buNone/>
              <a:tabLst/>
              <a:defRPr/>
            </a:pPr>
            <a:r>
              <a:rPr kumimoji="0" lang="en-US" altLang="en-US" sz="800" b="1" i="0" u="none" strike="noStrike" kern="1200" cap="none" spc="0" normalizeH="0" baseline="0" noProof="0">
                <a:ln>
                  <a:noFill/>
                </a:ln>
                <a:solidFill>
                  <a:srgbClr val="FFFFFF"/>
                </a:solidFill>
                <a:effectLst/>
                <a:uLnTx/>
                <a:uFillTx/>
                <a:latin typeface="LindeDaxPowerPoint"/>
                <a:ea typeface="+mn-ea"/>
                <a:cs typeface="Arial" charset="0"/>
              </a:rPr>
              <a:t>Feb</a:t>
            </a:r>
          </a:p>
        </p:txBody>
      </p:sp>
      <p:sp>
        <p:nvSpPr>
          <p:cNvPr id="7" name="Rectangle 35">
            <a:extLst>
              <a:ext uri="{FF2B5EF4-FFF2-40B4-BE49-F238E27FC236}">
                <a16:creationId xmlns:a16="http://schemas.microsoft.com/office/drawing/2014/main" id="{017D623F-CC02-240B-4399-CD11021F0824}"/>
              </a:ext>
            </a:extLst>
          </p:cNvPr>
          <p:cNvSpPr>
            <a:spLocks noChangeArrowheads="1"/>
          </p:cNvSpPr>
          <p:nvPr/>
        </p:nvSpPr>
        <p:spPr bwMode="auto">
          <a:xfrm>
            <a:off x="7889328" y="1418664"/>
            <a:ext cx="464275" cy="299516"/>
          </a:xfrm>
          <a:prstGeom prst="rect">
            <a:avLst/>
          </a:prstGeom>
          <a:solidFill>
            <a:schemeClr val="accent1"/>
          </a:solidFill>
          <a:ln w="12700">
            <a:solidFill>
              <a:schemeClr val="bg1"/>
            </a:solidFill>
            <a:miter lim="800000"/>
            <a:headEnd/>
            <a:tailEnd/>
          </a:ln>
          <a:effectLst/>
        </p:spPr>
        <p:txBody>
          <a:bodyPr wrap="none" lIns="10" tIns="4" rIns="10" bIns="4" anchor="ctr"/>
          <a:lstStyle>
            <a:lvl1pPr defTabSz="839788">
              <a:defRPr sz="2400">
                <a:solidFill>
                  <a:schemeClr val="tx1"/>
                </a:solidFill>
                <a:latin typeface="LindeDaxPowerPoint" panose="020B0500000000020000" pitchFamily="34" charset="0"/>
              </a:defRPr>
            </a:lvl1pPr>
            <a:lvl2pPr marL="420688" defTabSz="839788">
              <a:defRPr sz="2400">
                <a:solidFill>
                  <a:schemeClr val="tx1"/>
                </a:solidFill>
                <a:latin typeface="LindeDaxPowerPoint" panose="020B0500000000020000" pitchFamily="34" charset="0"/>
              </a:defRPr>
            </a:lvl2pPr>
            <a:lvl3pPr marL="839788" defTabSz="839788">
              <a:defRPr sz="2400">
                <a:solidFill>
                  <a:schemeClr val="tx1"/>
                </a:solidFill>
                <a:latin typeface="LindeDaxPowerPoint" panose="020B0500000000020000" pitchFamily="34" charset="0"/>
              </a:defRPr>
            </a:lvl3pPr>
            <a:lvl4pPr marL="1258888" defTabSz="839788">
              <a:defRPr sz="2400">
                <a:solidFill>
                  <a:schemeClr val="tx1"/>
                </a:solidFill>
                <a:latin typeface="LindeDaxPowerPoint" panose="020B0500000000020000" pitchFamily="34" charset="0"/>
              </a:defRPr>
            </a:lvl4pPr>
            <a:lvl5pPr marL="1679575" defTabSz="839788">
              <a:defRPr sz="2400">
                <a:solidFill>
                  <a:schemeClr val="tx1"/>
                </a:solidFill>
                <a:latin typeface="LindeDaxPowerPoint" panose="020B0500000000020000" pitchFamily="34" charset="0"/>
              </a:defRPr>
            </a:lvl5pPr>
            <a:lvl6pPr marL="2136775" defTabSz="839788" fontAlgn="base">
              <a:spcBef>
                <a:spcPct val="0"/>
              </a:spcBef>
              <a:spcAft>
                <a:spcPct val="0"/>
              </a:spcAft>
              <a:defRPr sz="2400">
                <a:solidFill>
                  <a:schemeClr val="tx1"/>
                </a:solidFill>
                <a:latin typeface="LindeDaxPowerPoint" panose="020B0500000000020000" pitchFamily="34" charset="0"/>
              </a:defRPr>
            </a:lvl6pPr>
            <a:lvl7pPr marL="2593975" defTabSz="839788" fontAlgn="base">
              <a:spcBef>
                <a:spcPct val="0"/>
              </a:spcBef>
              <a:spcAft>
                <a:spcPct val="0"/>
              </a:spcAft>
              <a:defRPr sz="2400">
                <a:solidFill>
                  <a:schemeClr val="tx1"/>
                </a:solidFill>
                <a:latin typeface="LindeDaxPowerPoint" panose="020B0500000000020000" pitchFamily="34" charset="0"/>
              </a:defRPr>
            </a:lvl7pPr>
            <a:lvl8pPr marL="3051175" defTabSz="839788" fontAlgn="base">
              <a:spcBef>
                <a:spcPct val="0"/>
              </a:spcBef>
              <a:spcAft>
                <a:spcPct val="0"/>
              </a:spcAft>
              <a:defRPr sz="2400">
                <a:solidFill>
                  <a:schemeClr val="tx1"/>
                </a:solidFill>
                <a:latin typeface="LindeDaxPowerPoint" panose="020B0500000000020000" pitchFamily="34" charset="0"/>
              </a:defRPr>
            </a:lvl8pPr>
            <a:lvl9pPr marL="3508375" defTabSz="839788" fontAlgn="base">
              <a:spcBef>
                <a:spcPct val="0"/>
              </a:spcBef>
              <a:spcAft>
                <a:spcPct val="0"/>
              </a:spcAft>
              <a:defRPr sz="2400">
                <a:solidFill>
                  <a:schemeClr val="tx1"/>
                </a:solidFill>
                <a:latin typeface="LindeDaxPowerPoint" panose="020B0500000000020000" pitchFamily="34" charset="0"/>
              </a:defRPr>
            </a:lvl9pPr>
          </a:lstStyle>
          <a:p>
            <a:pPr marL="0" marR="0" lvl="0" indent="0" algn="ctr" defTabSz="839788" rtl="0" eaLnBrk="0" fontAlgn="base" latinLnBrk="0" hangingPunct="0">
              <a:lnSpc>
                <a:spcPct val="100000"/>
              </a:lnSpc>
              <a:spcBef>
                <a:spcPct val="0"/>
              </a:spcBef>
              <a:spcAft>
                <a:spcPct val="0"/>
              </a:spcAft>
              <a:buClrTx/>
              <a:buSzTx/>
              <a:buFontTx/>
              <a:buNone/>
              <a:tabLst/>
              <a:defRPr/>
            </a:pPr>
            <a:r>
              <a:rPr kumimoji="0" lang="en-US" altLang="en-US" sz="800" b="1" i="0" u="none" strike="noStrike" kern="1200" cap="none" spc="0" normalizeH="0" baseline="0" noProof="0">
                <a:ln>
                  <a:noFill/>
                </a:ln>
                <a:solidFill>
                  <a:srgbClr val="FFFFFF"/>
                </a:solidFill>
                <a:effectLst/>
                <a:uLnTx/>
                <a:uFillTx/>
                <a:latin typeface="LindeDaxPowerPoint"/>
                <a:ea typeface="+mn-ea"/>
                <a:cs typeface="Arial" charset="0"/>
              </a:rPr>
              <a:t>March</a:t>
            </a:r>
          </a:p>
        </p:txBody>
      </p:sp>
      <p:sp>
        <p:nvSpPr>
          <p:cNvPr id="8" name="Rectangle 35">
            <a:extLst>
              <a:ext uri="{FF2B5EF4-FFF2-40B4-BE49-F238E27FC236}">
                <a16:creationId xmlns:a16="http://schemas.microsoft.com/office/drawing/2014/main" id="{0DB6ABE9-087B-1D7B-473A-4C123774E74A}"/>
              </a:ext>
            </a:extLst>
          </p:cNvPr>
          <p:cNvSpPr>
            <a:spLocks noChangeArrowheads="1"/>
          </p:cNvSpPr>
          <p:nvPr/>
        </p:nvSpPr>
        <p:spPr bwMode="auto">
          <a:xfrm>
            <a:off x="8352641" y="1418664"/>
            <a:ext cx="464275" cy="297908"/>
          </a:xfrm>
          <a:prstGeom prst="rect">
            <a:avLst/>
          </a:prstGeom>
          <a:solidFill>
            <a:schemeClr val="accent1"/>
          </a:solidFill>
          <a:ln w="12700">
            <a:solidFill>
              <a:schemeClr val="bg1"/>
            </a:solidFill>
            <a:miter lim="800000"/>
            <a:headEnd/>
            <a:tailEnd/>
          </a:ln>
          <a:effectLst/>
        </p:spPr>
        <p:txBody>
          <a:bodyPr wrap="none" lIns="10" tIns="4" rIns="10" bIns="4" anchor="ctr"/>
          <a:lstStyle>
            <a:lvl1pPr defTabSz="839788">
              <a:defRPr sz="2400">
                <a:solidFill>
                  <a:schemeClr val="tx1"/>
                </a:solidFill>
                <a:latin typeface="LindeDaxPowerPoint" panose="020B0500000000020000" pitchFamily="34" charset="0"/>
              </a:defRPr>
            </a:lvl1pPr>
            <a:lvl2pPr marL="420688" defTabSz="839788">
              <a:defRPr sz="2400">
                <a:solidFill>
                  <a:schemeClr val="tx1"/>
                </a:solidFill>
                <a:latin typeface="LindeDaxPowerPoint" panose="020B0500000000020000" pitchFamily="34" charset="0"/>
              </a:defRPr>
            </a:lvl2pPr>
            <a:lvl3pPr marL="839788" defTabSz="839788">
              <a:defRPr sz="2400">
                <a:solidFill>
                  <a:schemeClr val="tx1"/>
                </a:solidFill>
                <a:latin typeface="LindeDaxPowerPoint" panose="020B0500000000020000" pitchFamily="34" charset="0"/>
              </a:defRPr>
            </a:lvl3pPr>
            <a:lvl4pPr marL="1258888" defTabSz="839788">
              <a:defRPr sz="2400">
                <a:solidFill>
                  <a:schemeClr val="tx1"/>
                </a:solidFill>
                <a:latin typeface="LindeDaxPowerPoint" panose="020B0500000000020000" pitchFamily="34" charset="0"/>
              </a:defRPr>
            </a:lvl4pPr>
            <a:lvl5pPr marL="1679575" defTabSz="839788">
              <a:defRPr sz="2400">
                <a:solidFill>
                  <a:schemeClr val="tx1"/>
                </a:solidFill>
                <a:latin typeface="LindeDaxPowerPoint" panose="020B0500000000020000" pitchFamily="34" charset="0"/>
              </a:defRPr>
            </a:lvl5pPr>
            <a:lvl6pPr marL="2136775" defTabSz="839788" fontAlgn="base">
              <a:spcBef>
                <a:spcPct val="0"/>
              </a:spcBef>
              <a:spcAft>
                <a:spcPct val="0"/>
              </a:spcAft>
              <a:defRPr sz="2400">
                <a:solidFill>
                  <a:schemeClr val="tx1"/>
                </a:solidFill>
                <a:latin typeface="LindeDaxPowerPoint" panose="020B0500000000020000" pitchFamily="34" charset="0"/>
              </a:defRPr>
            </a:lvl6pPr>
            <a:lvl7pPr marL="2593975" defTabSz="839788" fontAlgn="base">
              <a:spcBef>
                <a:spcPct val="0"/>
              </a:spcBef>
              <a:spcAft>
                <a:spcPct val="0"/>
              </a:spcAft>
              <a:defRPr sz="2400">
                <a:solidFill>
                  <a:schemeClr val="tx1"/>
                </a:solidFill>
                <a:latin typeface="LindeDaxPowerPoint" panose="020B0500000000020000" pitchFamily="34" charset="0"/>
              </a:defRPr>
            </a:lvl7pPr>
            <a:lvl8pPr marL="3051175" defTabSz="839788" fontAlgn="base">
              <a:spcBef>
                <a:spcPct val="0"/>
              </a:spcBef>
              <a:spcAft>
                <a:spcPct val="0"/>
              </a:spcAft>
              <a:defRPr sz="2400">
                <a:solidFill>
                  <a:schemeClr val="tx1"/>
                </a:solidFill>
                <a:latin typeface="LindeDaxPowerPoint" panose="020B0500000000020000" pitchFamily="34" charset="0"/>
              </a:defRPr>
            </a:lvl8pPr>
            <a:lvl9pPr marL="3508375" defTabSz="839788" fontAlgn="base">
              <a:spcBef>
                <a:spcPct val="0"/>
              </a:spcBef>
              <a:spcAft>
                <a:spcPct val="0"/>
              </a:spcAft>
              <a:defRPr sz="2400">
                <a:solidFill>
                  <a:schemeClr val="tx1"/>
                </a:solidFill>
                <a:latin typeface="LindeDaxPowerPoint" panose="020B0500000000020000" pitchFamily="34" charset="0"/>
              </a:defRPr>
            </a:lvl9pPr>
          </a:lstStyle>
          <a:p>
            <a:pPr marL="0" marR="0" lvl="0" indent="0" algn="ctr" defTabSz="839788" rtl="0" eaLnBrk="0" fontAlgn="base" latinLnBrk="0" hangingPunct="0">
              <a:lnSpc>
                <a:spcPct val="100000"/>
              </a:lnSpc>
              <a:spcBef>
                <a:spcPct val="0"/>
              </a:spcBef>
              <a:spcAft>
                <a:spcPct val="0"/>
              </a:spcAft>
              <a:buClrTx/>
              <a:buSzTx/>
              <a:buFontTx/>
              <a:buNone/>
              <a:tabLst/>
              <a:defRPr/>
            </a:pPr>
            <a:r>
              <a:rPr kumimoji="0" lang="en-US" altLang="en-US" sz="800" b="1" i="0" u="none" strike="noStrike" kern="1200" cap="none" spc="0" normalizeH="0" baseline="0" noProof="0">
                <a:ln>
                  <a:noFill/>
                </a:ln>
                <a:solidFill>
                  <a:srgbClr val="FFFFFF"/>
                </a:solidFill>
                <a:effectLst/>
                <a:uLnTx/>
                <a:uFillTx/>
                <a:latin typeface="LindeDaxPowerPoint"/>
                <a:ea typeface="+mn-ea"/>
                <a:cs typeface="Arial" charset="0"/>
              </a:rPr>
              <a:t>April</a:t>
            </a:r>
          </a:p>
        </p:txBody>
      </p:sp>
      <p:sp>
        <p:nvSpPr>
          <p:cNvPr id="261" name="Rechteck 107">
            <a:extLst>
              <a:ext uri="{FF2B5EF4-FFF2-40B4-BE49-F238E27FC236}">
                <a16:creationId xmlns:a16="http://schemas.microsoft.com/office/drawing/2014/main" id="{77AE23E4-428B-CFE6-204E-F3027B01A20F}"/>
              </a:ext>
            </a:extLst>
          </p:cNvPr>
          <p:cNvSpPr/>
          <p:nvPr/>
        </p:nvSpPr>
        <p:spPr bwMode="auto">
          <a:xfrm>
            <a:off x="7248730" y="1874745"/>
            <a:ext cx="846474" cy="203878"/>
          </a:xfrm>
          <a:prstGeom prst="rect">
            <a:avLst/>
          </a:prstGeom>
          <a:solidFill>
            <a:srgbClr val="DC7800"/>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LindeDaxPowerPoint" pitchFamily="34" charset="0"/>
                <a:ea typeface="+mn-ea"/>
                <a:cs typeface="Arial" charset="0"/>
              </a:rPr>
              <a:t>Cut Over</a:t>
            </a:r>
          </a:p>
        </p:txBody>
      </p:sp>
      <p:sp>
        <p:nvSpPr>
          <p:cNvPr id="229" name="TextBox 256">
            <a:extLst>
              <a:ext uri="{FF2B5EF4-FFF2-40B4-BE49-F238E27FC236}">
                <a16:creationId xmlns:a16="http://schemas.microsoft.com/office/drawing/2014/main" id="{A1B274EB-EA2D-90D2-7C18-D70A9C0BACE7}"/>
              </a:ext>
            </a:extLst>
          </p:cNvPr>
          <p:cNvSpPr txBox="1"/>
          <p:nvPr/>
        </p:nvSpPr>
        <p:spPr>
          <a:xfrm>
            <a:off x="7431788" y="1735643"/>
            <a:ext cx="497252" cy="200055"/>
          </a:xfrm>
          <a:prstGeom prst="rect">
            <a:avLst/>
          </a:prstGeom>
          <a:noFill/>
        </p:spPr>
        <p:txBody>
          <a:bodyPr wrap="non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solidFill>
                  <a:srgbClr val="000000"/>
                </a:solidFill>
                <a:highlight>
                  <a:srgbClr val="F4F5F6"/>
                </a:highlight>
                <a:latin typeface="LindeDaxPowerPoint"/>
              </a:rPr>
              <a:t>6 </a:t>
            </a:r>
            <a:r>
              <a:rPr kumimoji="0" lang="en-US" sz="700" b="0" i="0" u="none" strike="noStrike" kern="1200" cap="none" spc="0" normalizeH="0" baseline="0" noProof="0">
                <a:ln>
                  <a:noFill/>
                </a:ln>
                <a:solidFill>
                  <a:srgbClr val="000000"/>
                </a:solidFill>
                <a:effectLst/>
                <a:highlight>
                  <a:srgbClr val="F4F5F6"/>
                </a:highlight>
                <a:uLnTx/>
                <a:uFillTx/>
                <a:latin typeface="LindeDaxPowerPoint"/>
                <a:ea typeface="+mn-ea"/>
                <a:cs typeface="Arial" charset="0"/>
              </a:rPr>
              <a:t>weeks</a:t>
            </a:r>
          </a:p>
        </p:txBody>
      </p:sp>
      <p:cxnSp>
        <p:nvCxnSpPr>
          <p:cNvPr id="11" name="Connector: Elbow 10">
            <a:extLst>
              <a:ext uri="{FF2B5EF4-FFF2-40B4-BE49-F238E27FC236}">
                <a16:creationId xmlns:a16="http://schemas.microsoft.com/office/drawing/2014/main" id="{7D675F64-794F-9779-2672-AB2039C52FC2}"/>
              </a:ext>
            </a:extLst>
          </p:cNvPr>
          <p:cNvCxnSpPr>
            <a:cxnSpLocks/>
            <a:stCxn id="185" idx="3"/>
            <a:endCxn id="168" idx="1"/>
          </p:cNvCxnSpPr>
          <p:nvPr/>
        </p:nvCxnSpPr>
        <p:spPr bwMode="auto">
          <a:xfrm flipV="1">
            <a:off x="7498450" y="3949950"/>
            <a:ext cx="9201" cy="375611"/>
          </a:xfrm>
          <a:prstGeom prst="bentConnector3">
            <a:avLst>
              <a:gd name="adj1" fmla="val 50000"/>
            </a:avLst>
          </a:prstGeom>
          <a:solidFill>
            <a:schemeClr val="bg1"/>
          </a:solidFill>
          <a:ln w="635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57" name="TextBox 256">
            <a:extLst>
              <a:ext uri="{FF2B5EF4-FFF2-40B4-BE49-F238E27FC236}">
                <a16:creationId xmlns:a16="http://schemas.microsoft.com/office/drawing/2014/main" id="{6094EDF5-8CBF-2F50-5698-E278EACAF507}"/>
              </a:ext>
            </a:extLst>
          </p:cNvPr>
          <p:cNvSpPr txBox="1"/>
          <p:nvPr/>
        </p:nvSpPr>
        <p:spPr>
          <a:xfrm>
            <a:off x="5493664" y="3637718"/>
            <a:ext cx="1135247" cy="200055"/>
          </a:xfrm>
          <a:prstGeom prst="rect">
            <a:avLst/>
          </a:prstGeom>
          <a:noFill/>
        </p:spPr>
        <p:txBody>
          <a:bodyPr wrap="non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solidFill>
                  <a:srgbClr val="000000"/>
                </a:solidFill>
                <a:highlight>
                  <a:srgbClr val="F4F5F6"/>
                </a:highlight>
                <a:latin typeface="LindeDaxPowerPoint"/>
              </a:rPr>
              <a:t>6</a:t>
            </a:r>
            <a:r>
              <a:rPr kumimoji="0" lang="en-US" sz="700" b="0" i="0" u="none" strike="noStrike" kern="1200" cap="none" spc="0" normalizeH="0" baseline="0" noProof="0">
                <a:ln>
                  <a:noFill/>
                </a:ln>
                <a:solidFill>
                  <a:srgbClr val="000000"/>
                </a:solidFill>
                <a:effectLst/>
                <a:highlight>
                  <a:srgbClr val="F4F5F6"/>
                </a:highlight>
                <a:uLnTx/>
                <a:uFillTx/>
                <a:latin typeface="LindeDaxPowerPoint"/>
                <a:ea typeface="+mn-ea"/>
                <a:cs typeface="Arial" charset="0"/>
              </a:rPr>
              <a:t> weeks (13.10. – 21.11.)</a:t>
            </a:r>
          </a:p>
        </p:txBody>
      </p:sp>
      <p:sp>
        <p:nvSpPr>
          <p:cNvPr id="15" name="Rectangle 15">
            <a:extLst>
              <a:ext uri="{FF2B5EF4-FFF2-40B4-BE49-F238E27FC236}">
                <a16:creationId xmlns:a16="http://schemas.microsoft.com/office/drawing/2014/main" id="{33C047F4-ECF1-B542-30B6-F82816C29099}"/>
              </a:ext>
            </a:extLst>
          </p:cNvPr>
          <p:cNvSpPr>
            <a:spLocks noChangeArrowheads="1"/>
          </p:cNvSpPr>
          <p:nvPr/>
        </p:nvSpPr>
        <p:spPr bwMode="auto">
          <a:xfrm>
            <a:off x="1382373" y="1219127"/>
            <a:ext cx="5578937" cy="199537"/>
          </a:xfrm>
          <a:prstGeom prst="rect">
            <a:avLst/>
          </a:prstGeom>
          <a:solidFill>
            <a:schemeClr val="accent1"/>
          </a:solidFill>
          <a:ln w="12700">
            <a:solidFill>
              <a:schemeClr val="bg1"/>
            </a:solidFill>
            <a:miter lim="800000"/>
            <a:headEnd/>
            <a:tailEnd/>
          </a:ln>
          <a:effectLst/>
        </p:spPr>
        <p:txBody>
          <a:bodyPr wrap="none" lIns="10" tIns="4" rIns="10" bIns="4" anchor="ctr"/>
          <a:lstStyle>
            <a:lvl1pPr defTabSz="839788">
              <a:defRPr sz="2400">
                <a:solidFill>
                  <a:schemeClr val="tx1"/>
                </a:solidFill>
                <a:latin typeface="LindeDaxPowerPoint" panose="020B0500000000020000" pitchFamily="34" charset="0"/>
              </a:defRPr>
            </a:lvl1pPr>
            <a:lvl2pPr marL="420688" defTabSz="839788">
              <a:defRPr sz="2400">
                <a:solidFill>
                  <a:schemeClr val="tx1"/>
                </a:solidFill>
                <a:latin typeface="LindeDaxPowerPoint" panose="020B0500000000020000" pitchFamily="34" charset="0"/>
              </a:defRPr>
            </a:lvl2pPr>
            <a:lvl3pPr marL="839788" defTabSz="839788">
              <a:defRPr sz="2400">
                <a:solidFill>
                  <a:schemeClr val="tx1"/>
                </a:solidFill>
                <a:latin typeface="LindeDaxPowerPoint" panose="020B0500000000020000" pitchFamily="34" charset="0"/>
              </a:defRPr>
            </a:lvl3pPr>
            <a:lvl4pPr marL="1258888" defTabSz="839788">
              <a:defRPr sz="2400">
                <a:solidFill>
                  <a:schemeClr val="tx1"/>
                </a:solidFill>
                <a:latin typeface="LindeDaxPowerPoint" panose="020B0500000000020000" pitchFamily="34" charset="0"/>
              </a:defRPr>
            </a:lvl4pPr>
            <a:lvl5pPr marL="1679575" defTabSz="839788">
              <a:defRPr sz="2400">
                <a:solidFill>
                  <a:schemeClr val="tx1"/>
                </a:solidFill>
                <a:latin typeface="LindeDaxPowerPoint" panose="020B0500000000020000" pitchFamily="34" charset="0"/>
              </a:defRPr>
            </a:lvl5pPr>
            <a:lvl6pPr marL="2136775" defTabSz="839788" fontAlgn="base">
              <a:spcBef>
                <a:spcPct val="0"/>
              </a:spcBef>
              <a:spcAft>
                <a:spcPct val="0"/>
              </a:spcAft>
              <a:defRPr sz="2400">
                <a:solidFill>
                  <a:schemeClr val="tx1"/>
                </a:solidFill>
                <a:latin typeface="LindeDaxPowerPoint" panose="020B0500000000020000" pitchFamily="34" charset="0"/>
              </a:defRPr>
            </a:lvl6pPr>
            <a:lvl7pPr marL="2593975" defTabSz="839788" fontAlgn="base">
              <a:spcBef>
                <a:spcPct val="0"/>
              </a:spcBef>
              <a:spcAft>
                <a:spcPct val="0"/>
              </a:spcAft>
              <a:defRPr sz="2400">
                <a:solidFill>
                  <a:schemeClr val="tx1"/>
                </a:solidFill>
                <a:latin typeface="LindeDaxPowerPoint" panose="020B0500000000020000" pitchFamily="34" charset="0"/>
              </a:defRPr>
            </a:lvl7pPr>
            <a:lvl8pPr marL="3051175" defTabSz="839788" fontAlgn="base">
              <a:spcBef>
                <a:spcPct val="0"/>
              </a:spcBef>
              <a:spcAft>
                <a:spcPct val="0"/>
              </a:spcAft>
              <a:defRPr sz="2400">
                <a:solidFill>
                  <a:schemeClr val="tx1"/>
                </a:solidFill>
                <a:latin typeface="LindeDaxPowerPoint" panose="020B0500000000020000" pitchFamily="34" charset="0"/>
              </a:defRPr>
            </a:lvl8pPr>
            <a:lvl9pPr marL="3508375" defTabSz="839788" fontAlgn="base">
              <a:spcBef>
                <a:spcPct val="0"/>
              </a:spcBef>
              <a:spcAft>
                <a:spcPct val="0"/>
              </a:spcAft>
              <a:defRPr sz="2400">
                <a:solidFill>
                  <a:schemeClr val="tx1"/>
                </a:solidFill>
                <a:latin typeface="LindeDaxPowerPoint" panose="020B0500000000020000" pitchFamily="34" charset="0"/>
              </a:defRPr>
            </a:lvl9pPr>
          </a:lstStyle>
          <a:p>
            <a:pPr marL="0" marR="0" lvl="0" indent="0" algn="ctr" defTabSz="839788" rtl="0" eaLnBrk="0" fontAlgn="base" latinLnBrk="0" hangingPunct="0">
              <a:lnSpc>
                <a:spcPct val="100000"/>
              </a:lnSpc>
              <a:spcBef>
                <a:spcPct val="0"/>
              </a:spcBef>
              <a:spcAft>
                <a:spcPct val="0"/>
              </a:spcAft>
              <a:buClrTx/>
              <a:buSzTx/>
              <a:buFontTx/>
              <a:buNone/>
              <a:tabLst/>
              <a:defRPr/>
            </a:pPr>
            <a:r>
              <a:rPr kumimoji="0" lang="de-DE" altLang="en-US" sz="900" b="1" i="0" u="none" strike="noStrike" kern="1200" cap="none" spc="0" normalizeH="0" baseline="0" noProof="0">
                <a:ln>
                  <a:noFill/>
                </a:ln>
                <a:solidFill>
                  <a:srgbClr val="FFFFFF"/>
                </a:solidFill>
                <a:effectLst/>
                <a:uLnTx/>
                <a:uFillTx/>
                <a:latin typeface="LindeDaxPowerPoint"/>
                <a:ea typeface="+mn-ea"/>
                <a:cs typeface="Arial" charset="0"/>
              </a:rPr>
              <a:t>2025</a:t>
            </a:r>
          </a:p>
        </p:txBody>
      </p:sp>
      <p:sp>
        <p:nvSpPr>
          <p:cNvPr id="18" name="Rechteck 107">
            <a:extLst>
              <a:ext uri="{FF2B5EF4-FFF2-40B4-BE49-F238E27FC236}">
                <a16:creationId xmlns:a16="http://schemas.microsoft.com/office/drawing/2014/main" id="{7F6BFC16-2207-00E2-B1EA-0897566608C4}"/>
              </a:ext>
            </a:extLst>
          </p:cNvPr>
          <p:cNvSpPr/>
          <p:nvPr/>
        </p:nvSpPr>
        <p:spPr bwMode="auto">
          <a:xfrm>
            <a:off x="934427" y="5499446"/>
            <a:ext cx="1387705" cy="164592"/>
          </a:xfrm>
          <a:prstGeom prst="rect">
            <a:avLst/>
          </a:prstGeom>
          <a:solidFill>
            <a:srgbClr val="FFD200"/>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ctr" anchorCtr="0" compatLnSpc="1">
            <a:prstTxWarp prst="textNoShape">
              <a:avLst/>
            </a:prstTxWarp>
          </a:bodyPr>
          <a:lstStyle/>
          <a:p>
            <a:pPr algn="ctr"/>
            <a:r>
              <a:rPr lang="en-US" altLang="en-US"/>
              <a:t>Single  Role Design</a:t>
            </a:r>
          </a:p>
        </p:txBody>
      </p:sp>
      <p:sp>
        <p:nvSpPr>
          <p:cNvPr id="12" name="Rectangle 15">
            <a:extLst>
              <a:ext uri="{FF2B5EF4-FFF2-40B4-BE49-F238E27FC236}">
                <a16:creationId xmlns:a16="http://schemas.microsoft.com/office/drawing/2014/main" id="{C65F46E8-9365-7003-D934-B5A7F3264492}"/>
              </a:ext>
            </a:extLst>
          </p:cNvPr>
          <p:cNvSpPr>
            <a:spLocks noChangeArrowheads="1"/>
          </p:cNvSpPr>
          <p:nvPr/>
        </p:nvSpPr>
        <p:spPr bwMode="auto">
          <a:xfrm>
            <a:off x="6961525" y="1217556"/>
            <a:ext cx="1851561" cy="199537"/>
          </a:xfrm>
          <a:prstGeom prst="rect">
            <a:avLst/>
          </a:prstGeom>
          <a:solidFill>
            <a:schemeClr val="accent1"/>
          </a:solidFill>
          <a:ln w="12700">
            <a:solidFill>
              <a:schemeClr val="bg1"/>
            </a:solidFill>
            <a:miter lim="800000"/>
            <a:headEnd/>
            <a:tailEnd/>
          </a:ln>
          <a:effectLst/>
        </p:spPr>
        <p:txBody>
          <a:bodyPr wrap="none" lIns="10" tIns="4" rIns="10" bIns="4" anchor="ctr"/>
          <a:lstStyle>
            <a:lvl1pPr defTabSz="839788">
              <a:defRPr sz="2400">
                <a:solidFill>
                  <a:schemeClr val="tx1"/>
                </a:solidFill>
                <a:latin typeface="LindeDaxPowerPoint" panose="020B0500000000020000" pitchFamily="34" charset="0"/>
              </a:defRPr>
            </a:lvl1pPr>
            <a:lvl2pPr marL="420688" defTabSz="839788">
              <a:defRPr sz="2400">
                <a:solidFill>
                  <a:schemeClr val="tx1"/>
                </a:solidFill>
                <a:latin typeface="LindeDaxPowerPoint" panose="020B0500000000020000" pitchFamily="34" charset="0"/>
              </a:defRPr>
            </a:lvl2pPr>
            <a:lvl3pPr marL="839788" defTabSz="839788">
              <a:defRPr sz="2400">
                <a:solidFill>
                  <a:schemeClr val="tx1"/>
                </a:solidFill>
                <a:latin typeface="LindeDaxPowerPoint" panose="020B0500000000020000" pitchFamily="34" charset="0"/>
              </a:defRPr>
            </a:lvl3pPr>
            <a:lvl4pPr marL="1258888" defTabSz="839788">
              <a:defRPr sz="2400">
                <a:solidFill>
                  <a:schemeClr val="tx1"/>
                </a:solidFill>
                <a:latin typeface="LindeDaxPowerPoint" panose="020B0500000000020000" pitchFamily="34" charset="0"/>
              </a:defRPr>
            </a:lvl4pPr>
            <a:lvl5pPr marL="1679575" defTabSz="839788">
              <a:defRPr sz="2400">
                <a:solidFill>
                  <a:schemeClr val="tx1"/>
                </a:solidFill>
                <a:latin typeface="LindeDaxPowerPoint" panose="020B0500000000020000" pitchFamily="34" charset="0"/>
              </a:defRPr>
            </a:lvl5pPr>
            <a:lvl6pPr marL="2136775" defTabSz="839788" fontAlgn="base">
              <a:spcBef>
                <a:spcPct val="0"/>
              </a:spcBef>
              <a:spcAft>
                <a:spcPct val="0"/>
              </a:spcAft>
              <a:defRPr sz="2400">
                <a:solidFill>
                  <a:schemeClr val="tx1"/>
                </a:solidFill>
                <a:latin typeface="LindeDaxPowerPoint" panose="020B0500000000020000" pitchFamily="34" charset="0"/>
              </a:defRPr>
            </a:lvl6pPr>
            <a:lvl7pPr marL="2593975" defTabSz="839788" fontAlgn="base">
              <a:spcBef>
                <a:spcPct val="0"/>
              </a:spcBef>
              <a:spcAft>
                <a:spcPct val="0"/>
              </a:spcAft>
              <a:defRPr sz="2400">
                <a:solidFill>
                  <a:schemeClr val="tx1"/>
                </a:solidFill>
                <a:latin typeface="LindeDaxPowerPoint" panose="020B0500000000020000" pitchFamily="34" charset="0"/>
              </a:defRPr>
            </a:lvl7pPr>
            <a:lvl8pPr marL="3051175" defTabSz="839788" fontAlgn="base">
              <a:spcBef>
                <a:spcPct val="0"/>
              </a:spcBef>
              <a:spcAft>
                <a:spcPct val="0"/>
              </a:spcAft>
              <a:defRPr sz="2400">
                <a:solidFill>
                  <a:schemeClr val="tx1"/>
                </a:solidFill>
                <a:latin typeface="LindeDaxPowerPoint" panose="020B0500000000020000" pitchFamily="34" charset="0"/>
              </a:defRPr>
            </a:lvl8pPr>
            <a:lvl9pPr marL="3508375" defTabSz="839788" fontAlgn="base">
              <a:spcBef>
                <a:spcPct val="0"/>
              </a:spcBef>
              <a:spcAft>
                <a:spcPct val="0"/>
              </a:spcAft>
              <a:defRPr sz="2400">
                <a:solidFill>
                  <a:schemeClr val="tx1"/>
                </a:solidFill>
                <a:latin typeface="LindeDaxPowerPoint" panose="020B0500000000020000" pitchFamily="34" charset="0"/>
              </a:defRPr>
            </a:lvl9pPr>
          </a:lstStyle>
          <a:p>
            <a:pPr marL="0" marR="0" lvl="0" indent="0" algn="ctr" defTabSz="839788" rtl="0" eaLnBrk="0" fontAlgn="base" latinLnBrk="0" hangingPunct="0">
              <a:lnSpc>
                <a:spcPct val="100000"/>
              </a:lnSpc>
              <a:spcBef>
                <a:spcPct val="0"/>
              </a:spcBef>
              <a:spcAft>
                <a:spcPct val="0"/>
              </a:spcAft>
              <a:buClrTx/>
              <a:buSzTx/>
              <a:buFontTx/>
              <a:buNone/>
              <a:tabLst/>
              <a:defRPr/>
            </a:pPr>
            <a:r>
              <a:rPr kumimoji="0" lang="de-DE" altLang="en-US" sz="900" b="1" i="0" u="none" strike="noStrike" kern="1200" cap="none" spc="0" normalizeH="0" baseline="0" noProof="0">
                <a:ln>
                  <a:noFill/>
                </a:ln>
                <a:solidFill>
                  <a:srgbClr val="FFFFFF"/>
                </a:solidFill>
                <a:effectLst/>
                <a:uLnTx/>
                <a:uFillTx/>
                <a:latin typeface="LindeDaxPowerPoint"/>
                <a:ea typeface="+mn-ea"/>
                <a:cs typeface="Arial" charset="0"/>
              </a:rPr>
              <a:t>2026</a:t>
            </a:r>
          </a:p>
        </p:txBody>
      </p:sp>
      <p:sp>
        <p:nvSpPr>
          <p:cNvPr id="260" name="Rechteck 107">
            <a:extLst>
              <a:ext uri="{FF2B5EF4-FFF2-40B4-BE49-F238E27FC236}">
                <a16:creationId xmlns:a16="http://schemas.microsoft.com/office/drawing/2014/main" id="{BFC112F2-E1C5-C820-A7E2-5ECE21FA7F9E}"/>
              </a:ext>
            </a:extLst>
          </p:cNvPr>
          <p:cNvSpPr/>
          <p:nvPr/>
        </p:nvSpPr>
        <p:spPr bwMode="auto">
          <a:xfrm>
            <a:off x="4450827" y="1874745"/>
            <a:ext cx="2797901" cy="197433"/>
          </a:xfrm>
          <a:prstGeom prst="rect">
            <a:avLst/>
          </a:prstGeom>
          <a:solidFill>
            <a:srgbClr val="DC7800"/>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LindeDaxPowerPoint" pitchFamily="34" charset="0"/>
                <a:ea typeface="+mn-ea"/>
                <a:cs typeface="Arial" charset="0"/>
              </a:rPr>
              <a:t> Testing</a:t>
            </a:r>
          </a:p>
        </p:txBody>
      </p:sp>
      <p:sp>
        <p:nvSpPr>
          <p:cNvPr id="225" name="TextBox 256">
            <a:extLst>
              <a:ext uri="{FF2B5EF4-FFF2-40B4-BE49-F238E27FC236}">
                <a16:creationId xmlns:a16="http://schemas.microsoft.com/office/drawing/2014/main" id="{2E2823DF-FD65-53F2-6EB2-9A906C444011}"/>
              </a:ext>
            </a:extLst>
          </p:cNvPr>
          <p:cNvSpPr txBox="1"/>
          <p:nvPr/>
        </p:nvSpPr>
        <p:spPr>
          <a:xfrm>
            <a:off x="5618755" y="1735643"/>
            <a:ext cx="545342" cy="200055"/>
          </a:xfrm>
          <a:prstGeom prst="rect">
            <a:avLst/>
          </a:prstGeom>
          <a:noFill/>
        </p:spPr>
        <p:txBody>
          <a:bodyPr wrap="non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000000"/>
                </a:solidFill>
                <a:effectLst/>
                <a:highlight>
                  <a:srgbClr val="F4F5F6"/>
                </a:highlight>
                <a:uLnTx/>
                <a:uFillTx/>
                <a:latin typeface="LindeDaxPowerPoint"/>
                <a:ea typeface="+mn-ea"/>
                <a:cs typeface="Arial" charset="0"/>
              </a:rPr>
              <a:t>27 weeks</a:t>
            </a:r>
          </a:p>
        </p:txBody>
      </p:sp>
      <p:sp>
        <p:nvSpPr>
          <p:cNvPr id="264" name="Star: 5 Points 220">
            <a:extLst>
              <a:ext uri="{FF2B5EF4-FFF2-40B4-BE49-F238E27FC236}">
                <a16:creationId xmlns:a16="http://schemas.microsoft.com/office/drawing/2014/main" id="{014D4B00-5606-C95D-78D7-D82483DF49AD}"/>
              </a:ext>
            </a:extLst>
          </p:cNvPr>
          <p:cNvSpPr>
            <a:spLocks noChangeAspect="1"/>
          </p:cNvSpPr>
          <p:nvPr/>
        </p:nvSpPr>
        <p:spPr bwMode="auto">
          <a:xfrm>
            <a:off x="8013990" y="1706132"/>
            <a:ext cx="161393" cy="164617"/>
          </a:xfrm>
          <a:prstGeom prst="star5">
            <a:avLst/>
          </a:prstGeom>
          <a:solidFill>
            <a:srgbClr val="FFC000"/>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t" anchorCtr="0" compatLnSpc="1">
            <a:prstTxWarp prst="textNoShape">
              <a:avLst/>
            </a:prstTxWarp>
          </a:bodyPr>
          <a:lstStyle/>
          <a:p>
            <a:pPr marL="182563" marR="0" lvl="0" indent="-182563" algn="l" defTabSz="914400" rtl="0" eaLnBrk="1" fontAlgn="base" latinLnBrk="0" hangingPunct="1">
              <a:lnSpc>
                <a:spcPct val="110000"/>
              </a:lnSpc>
              <a:spcBef>
                <a:spcPct val="0"/>
              </a:spcBef>
              <a:spcAft>
                <a:spcPct val="0"/>
              </a:spcAft>
              <a:buClrTx/>
              <a:buSzTx/>
              <a:buFont typeface="LindeDaxPowerPoint" panose="020B0500000000020000" pitchFamily="34" charset="0"/>
              <a:buChar char="–"/>
              <a:tabLst/>
              <a:defRPr/>
            </a:pPr>
            <a:endParaRPr kumimoji="0" lang="en-US" sz="1600" b="0" i="0" u="none" strike="noStrike" kern="1200" cap="none" spc="0" normalizeH="0" baseline="0" noProof="0" err="1">
              <a:ln>
                <a:noFill/>
              </a:ln>
              <a:solidFill>
                <a:srgbClr val="000000"/>
              </a:solidFill>
              <a:effectLst/>
              <a:uLnTx/>
              <a:uFillTx/>
              <a:latin typeface="LindeDaxPowerPoint" pitchFamily="34" charset="0"/>
              <a:ea typeface="+mn-ea"/>
              <a:cs typeface="Arial" charset="0"/>
            </a:endParaRPr>
          </a:p>
        </p:txBody>
      </p:sp>
      <p:sp>
        <p:nvSpPr>
          <p:cNvPr id="13" name="TextBox 256">
            <a:extLst>
              <a:ext uri="{FF2B5EF4-FFF2-40B4-BE49-F238E27FC236}">
                <a16:creationId xmlns:a16="http://schemas.microsoft.com/office/drawing/2014/main" id="{B1C642CF-3FE9-5538-4B6C-60D8E047C05F}"/>
              </a:ext>
            </a:extLst>
          </p:cNvPr>
          <p:cNvSpPr txBox="1"/>
          <p:nvPr/>
        </p:nvSpPr>
        <p:spPr>
          <a:xfrm>
            <a:off x="8391908" y="1735643"/>
            <a:ext cx="497252" cy="200055"/>
          </a:xfrm>
          <a:prstGeom prst="rect">
            <a:avLst/>
          </a:prstGeom>
          <a:noFill/>
        </p:spPr>
        <p:txBody>
          <a:bodyPr wrap="non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000000"/>
                </a:solidFill>
                <a:effectLst/>
                <a:highlight>
                  <a:srgbClr val="F4F5F6"/>
                </a:highlight>
                <a:uLnTx/>
                <a:uFillTx/>
                <a:latin typeface="LindeDaxPowerPoint"/>
                <a:ea typeface="+mn-ea"/>
                <a:cs typeface="Arial" charset="0"/>
              </a:rPr>
              <a:t>6 weeks</a:t>
            </a:r>
          </a:p>
        </p:txBody>
      </p:sp>
      <p:sp>
        <p:nvSpPr>
          <p:cNvPr id="314" name="Rechteck 107">
            <a:extLst>
              <a:ext uri="{FF2B5EF4-FFF2-40B4-BE49-F238E27FC236}">
                <a16:creationId xmlns:a16="http://schemas.microsoft.com/office/drawing/2014/main" id="{75C890AC-6785-39A7-7279-4F1FA4808389}"/>
              </a:ext>
            </a:extLst>
          </p:cNvPr>
          <p:cNvSpPr/>
          <p:nvPr/>
        </p:nvSpPr>
        <p:spPr bwMode="auto">
          <a:xfrm>
            <a:off x="4015028" y="2068947"/>
            <a:ext cx="4080176" cy="96846"/>
          </a:xfrm>
          <a:prstGeom prst="rect">
            <a:avLst/>
          </a:prstGeom>
          <a:solidFill>
            <a:srgbClr val="D1B481"/>
          </a:solidFill>
          <a:ln w="6350">
            <a:solidFill>
              <a:schemeClr val="tx1"/>
            </a:solidFill>
            <a:miter lim="800000"/>
            <a:headEnd/>
            <a:tailEnd/>
          </a:ln>
          <a:effectLst/>
        </p:spPr>
        <p:txBody>
          <a:bodyPr vert="horz" wrap="none" lIns="10" tIns="4" rIns="10" bIns="4" anchor="ctr"/>
          <a:lstStyle/>
          <a:p>
            <a:pPr marL="0" marR="0" lvl="0" indent="0" algn="ctr" defTabSz="839788" rtl="0" eaLnBrk="0" fontAlgn="base" latinLnBrk="0" hangingPunct="0">
              <a:lnSpc>
                <a:spcPct val="100000"/>
              </a:lnSpc>
              <a:spcBef>
                <a:spcPct val="0"/>
              </a:spcBef>
              <a:spcAft>
                <a:spcPct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LindeDaxPowerPoint"/>
                <a:ea typeface="+mn-ea"/>
                <a:cs typeface="Arial" charset="0"/>
              </a:rPr>
              <a:t> Change Freeze</a:t>
            </a:r>
          </a:p>
        </p:txBody>
      </p:sp>
      <p:cxnSp>
        <p:nvCxnSpPr>
          <p:cNvPr id="249" name="Connector: Elbow 248">
            <a:extLst>
              <a:ext uri="{FF2B5EF4-FFF2-40B4-BE49-F238E27FC236}">
                <a16:creationId xmlns:a16="http://schemas.microsoft.com/office/drawing/2014/main" id="{BF256872-0780-D1EF-70AD-5AF2D694D000}"/>
              </a:ext>
            </a:extLst>
          </p:cNvPr>
          <p:cNvCxnSpPr>
            <a:cxnSpLocks/>
            <a:stCxn id="143" idx="3"/>
            <a:endCxn id="210" idx="1"/>
          </p:cNvCxnSpPr>
          <p:nvPr/>
        </p:nvCxnSpPr>
        <p:spPr bwMode="auto">
          <a:xfrm flipV="1">
            <a:off x="2774514" y="4051550"/>
            <a:ext cx="85184" cy="286940"/>
          </a:xfrm>
          <a:prstGeom prst="bentConnector3">
            <a:avLst>
              <a:gd name="adj1" fmla="val 50000"/>
            </a:avLst>
          </a:prstGeom>
          <a:solidFill>
            <a:schemeClr val="bg1"/>
          </a:solidFill>
          <a:ln w="635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0" name="Connector: Elbow 249">
            <a:extLst>
              <a:ext uri="{FF2B5EF4-FFF2-40B4-BE49-F238E27FC236}">
                <a16:creationId xmlns:a16="http://schemas.microsoft.com/office/drawing/2014/main" id="{49C5700F-AEB1-FA8A-FF84-6258E63342FC}"/>
              </a:ext>
            </a:extLst>
          </p:cNvPr>
          <p:cNvCxnSpPr>
            <a:cxnSpLocks/>
            <a:stCxn id="300" idx="3"/>
            <a:endCxn id="212" idx="1"/>
          </p:cNvCxnSpPr>
          <p:nvPr/>
        </p:nvCxnSpPr>
        <p:spPr bwMode="auto">
          <a:xfrm flipV="1">
            <a:off x="4047828" y="3837101"/>
            <a:ext cx="237" cy="678960"/>
          </a:xfrm>
          <a:prstGeom prst="bentConnector3">
            <a:avLst>
              <a:gd name="adj1" fmla="val 50000"/>
            </a:avLst>
          </a:prstGeom>
          <a:solidFill>
            <a:schemeClr val="bg1"/>
          </a:solidFill>
          <a:ln w="635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 name="Rechteck 107">
            <a:extLst>
              <a:ext uri="{FF2B5EF4-FFF2-40B4-BE49-F238E27FC236}">
                <a16:creationId xmlns:a16="http://schemas.microsoft.com/office/drawing/2014/main" id="{8D73FEFB-43A4-5904-EFE5-8AE3E46846B5}"/>
              </a:ext>
            </a:extLst>
          </p:cNvPr>
          <p:cNvSpPr/>
          <p:nvPr/>
        </p:nvSpPr>
        <p:spPr bwMode="auto">
          <a:xfrm>
            <a:off x="4054380" y="2483975"/>
            <a:ext cx="704380" cy="146800"/>
          </a:xfrm>
          <a:prstGeom prst="rect">
            <a:avLst/>
          </a:prstGeom>
          <a:solidFill>
            <a:schemeClr val="tx2"/>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LindeDaxPowerPoint" pitchFamily="34" charset="0"/>
                <a:ea typeface="+mn-ea"/>
                <a:cs typeface="Arial" charset="0"/>
              </a:rPr>
              <a:t>TM0 Unit Test</a:t>
            </a:r>
          </a:p>
        </p:txBody>
      </p:sp>
      <p:cxnSp>
        <p:nvCxnSpPr>
          <p:cNvPr id="14" name="Connector: Elbow 13">
            <a:extLst>
              <a:ext uri="{FF2B5EF4-FFF2-40B4-BE49-F238E27FC236}">
                <a16:creationId xmlns:a16="http://schemas.microsoft.com/office/drawing/2014/main" id="{87C003FD-425E-CCEF-5AC2-47340EC5CEFC}"/>
              </a:ext>
            </a:extLst>
          </p:cNvPr>
          <p:cNvCxnSpPr>
            <a:cxnSpLocks/>
            <a:stCxn id="210" idx="3"/>
            <a:endCxn id="10" idx="1"/>
          </p:cNvCxnSpPr>
          <p:nvPr/>
        </p:nvCxnSpPr>
        <p:spPr bwMode="auto">
          <a:xfrm flipV="1">
            <a:off x="4041767" y="2557375"/>
            <a:ext cx="12613" cy="1494175"/>
          </a:xfrm>
          <a:prstGeom prst="bentConnector3">
            <a:avLst>
              <a:gd name="adj1" fmla="val 50000"/>
            </a:avLst>
          </a:prstGeom>
          <a:solidFill>
            <a:schemeClr val="bg1"/>
          </a:solidFill>
          <a:ln w="635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0" name="Rechteck 107">
            <a:extLst>
              <a:ext uri="{FF2B5EF4-FFF2-40B4-BE49-F238E27FC236}">
                <a16:creationId xmlns:a16="http://schemas.microsoft.com/office/drawing/2014/main" id="{08B414EB-8141-C9A0-B3C3-9BD53A34DCAC}"/>
              </a:ext>
            </a:extLst>
          </p:cNvPr>
          <p:cNvSpPr/>
          <p:nvPr/>
        </p:nvSpPr>
        <p:spPr bwMode="auto">
          <a:xfrm>
            <a:off x="7436942" y="2959131"/>
            <a:ext cx="387133" cy="172667"/>
          </a:xfrm>
          <a:prstGeom prst="rect">
            <a:avLst/>
          </a:prstGeom>
          <a:solidFill>
            <a:srgbClr val="FFD200"/>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700" b="0" i="0" u="none" strike="noStrike" kern="1200" cap="none" spc="0" normalizeH="0" baseline="0" noProof="0">
                <a:ln>
                  <a:noFill/>
                </a:ln>
                <a:effectLst/>
                <a:uLnTx/>
                <a:uFillTx/>
                <a:latin typeface="LindeDaxPowerPoint" pitchFamily="34" charset="0"/>
                <a:ea typeface="+mn-ea"/>
                <a:cs typeface="Arial" charset="0"/>
              </a:rPr>
              <a:t>Dress Reh</a:t>
            </a:r>
          </a:p>
        </p:txBody>
      </p:sp>
      <p:sp>
        <p:nvSpPr>
          <p:cNvPr id="31" name="TextBox 30">
            <a:extLst>
              <a:ext uri="{FF2B5EF4-FFF2-40B4-BE49-F238E27FC236}">
                <a16:creationId xmlns:a16="http://schemas.microsoft.com/office/drawing/2014/main" id="{E7DDFC40-2843-6869-D7BC-66D44C00A94B}"/>
              </a:ext>
            </a:extLst>
          </p:cNvPr>
          <p:cNvSpPr txBox="1"/>
          <p:nvPr/>
        </p:nvSpPr>
        <p:spPr>
          <a:xfrm>
            <a:off x="7242052" y="2852199"/>
            <a:ext cx="966931" cy="200055"/>
          </a:xfrm>
          <a:prstGeom prst="rect">
            <a:avLst/>
          </a:prstGeom>
          <a:noFill/>
        </p:spPr>
        <p:txBody>
          <a:bodyPr wrap="non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000000"/>
                </a:solidFill>
                <a:effectLst/>
                <a:highlight>
                  <a:srgbClr val="F4F5F6"/>
                </a:highlight>
                <a:uLnTx/>
                <a:uFillTx/>
                <a:latin typeface="LindeDaxPowerPoint"/>
                <a:ea typeface="+mn-ea"/>
                <a:cs typeface="Arial" charset="0"/>
              </a:rPr>
              <a:t>3 weeks (2. – 20.02.)</a:t>
            </a:r>
          </a:p>
        </p:txBody>
      </p:sp>
      <p:sp>
        <p:nvSpPr>
          <p:cNvPr id="32" name="TextBox 31">
            <a:extLst>
              <a:ext uri="{FF2B5EF4-FFF2-40B4-BE49-F238E27FC236}">
                <a16:creationId xmlns:a16="http://schemas.microsoft.com/office/drawing/2014/main" id="{0337975A-90B5-A347-8855-69BB11B5364D}"/>
              </a:ext>
            </a:extLst>
          </p:cNvPr>
          <p:cNvSpPr txBox="1"/>
          <p:nvPr/>
        </p:nvSpPr>
        <p:spPr>
          <a:xfrm>
            <a:off x="7928744" y="2597237"/>
            <a:ext cx="469505" cy="109004"/>
          </a:xfrm>
          <a:prstGeom prst="rect">
            <a:avLst/>
          </a:prstGeom>
          <a:noFill/>
          <a:ln w="3175">
            <a:noFill/>
          </a:ln>
        </p:spPr>
        <p:txBody>
          <a:bodyPr wrap="square" lIns="0" tIns="0" rIns="0" bIns="0" rtlCol="0">
            <a:spAutoFit/>
          </a:bodyPr>
          <a:lstStyle/>
          <a:p>
            <a:pPr marL="0" marR="0" lvl="0" indent="0" algn="ctr" defTabSz="914400" rtl="0" eaLnBrk="1" fontAlgn="base" latinLnBrk="0" hangingPunct="1">
              <a:lnSpc>
                <a:spcPct val="110000"/>
              </a:lnSpc>
              <a:spcBef>
                <a:spcPct val="0"/>
              </a:spcBef>
              <a:spcAft>
                <a:spcPct val="0"/>
              </a:spcAft>
              <a:buClrTx/>
              <a:buSzTx/>
              <a:buFont typeface="LindeDaxPowerPoint" pitchFamily="34" charset="0"/>
              <a:buNone/>
              <a:tabLst>
                <a:tab pos="133350" algn="l"/>
              </a:tabLst>
              <a:defRPr/>
            </a:pPr>
            <a:r>
              <a:rPr kumimoji="0" lang="en-US" altLang="en-US" sz="700" b="0" i="0" u="none" strike="noStrike" kern="0" cap="none" spc="0" normalizeH="0" baseline="0" noProof="0">
                <a:ln>
                  <a:noFill/>
                </a:ln>
                <a:solidFill>
                  <a:srgbClr val="000000"/>
                </a:solidFill>
                <a:effectLst/>
                <a:uLnTx/>
                <a:uFillTx/>
                <a:latin typeface="LindeDaxPowerPoint"/>
                <a:ea typeface="+mn-ea"/>
                <a:cs typeface="Arial" charset="0"/>
              </a:rPr>
              <a:t>09.03.26</a:t>
            </a:r>
          </a:p>
        </p:txBody>
      </p:sp>
      <p:sp>
        <p:nvSpPr>
          <p:cNvPr id="230" name="Rechteck 107">
            <a:extLst>
              <a:ext uri="{FF2B5EF4-FFF2-40B4-BE49-F238E27FC236}">
                <a16:creationId xmlns:a16="http://schemas.microsoft.com/office/drawing/2014/main" id="{6DE0BA7F-6333-9320-7560-0F51CF950FE3}"/>
              </a:ext>
            </a:extLst>
          </p:cNvPr>
          <p:cNvSpPr/>
          <p:nvPr/>
        </p:nvSpPr>
        <p:spPr bwMode="auto">
          <a:xfrm>
            <a:off x="6508681" y="2684341"/>
            <a:ext cx="914263" cy="172667"/>
          </a:xfrm>
          <a:prstGeom prst="rect">
            <a:avLst/>
          </a:prstGeom>
          <a:solidFill>
            <a:schemeClr val="tx2"/>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LindeDaxPowerPoint" pitchFamily="34" charset="0"/>
                <a:ea typeface="+mn-ea"/>
                <a:cs typeface="Arial" charset="0"/>
              </a:rPr>
              <a:t>Cut Over Prep</a:t>
            </a:r>
          </a:p>
        </p:txBody>
      </p:sp>
      <p:sp>
        <p:nvSpPr>
          <p:cNvPr id="162" name="Rechteck 107">
            <a:extLst>
              <a:ext uri="{FF2B5EF4-FFF2-40B4-BE49-F238E27FC236}">
                <a16:creationId xmlns:a16="http://schemas.microsoft.com/office/drawing/2014/main" id="{7F6800D8-9D85-74D0-B9BA-939AB31E918D}"/>
              </a:ext>
            </a:extLst>
          </p:cNvPr>
          <p:cNvSpPr/>
          <p:nvPr/>
        </p:nvSpPr>
        <p:spPr bwMode="auto">
          <a:xfrm>
            <a:off x="6375462" y="3177571"/>
            <a:ext cx="895591" cy="192714"/>
          </a:xfrm>
          <a:prstGeom prst="rect">
            <a:avLst/>
          </a:prstGeom>
          <a:solidFill>
            <a:srgbClr val="FFD200"/>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700" b="0" i="0" u="none" strike="noStrike" kern="1200" cap="none" spc="0" normalizeH="0" baseline="0" noProof="0">
                <a:ln>
                  <a:noFill/>
                </a:ln>
                <a:effectLst/>
                <a:uLnTx/>
                <a:uFillTx/>
                <a:latin typeface="LindeDaxPowerPoint" pitchFamily="34" charset="0"/>
                <a:ea typeface="+mn-ea"/>
                <a:cs typeface="Arial" charset="0"/>
              </a:rPr>
              <a:t>UAT</a:t>
            </a:r>
          </a:p>
        </p:txBody>
      </p:sp>
      <p:sp>
        <p:nvSpPr>
          <p:cNvPr id="158" name="TextBox 157">
            <a:extLst>
              <a:ext uri="{FF2B5EF4-FFF2-40B4-BE49-F238E27FC236}">
                <a16:creationId xmlns:a16="http://schemas.microsoft.com/office/drawing/2014/main" id="{3FB5C862-DBEA-BA8B-E5B7-51F406467364}"/>
              </a:ext>
            </a:extLst>
          </p:cNvPr>
          <p:cNvSpPr txBox="1"/>
          <p:nvPr/>
        </p:nvSpPr>
        <p:spPr>
          <a:xfrm>
            <a:off x="6375460" y="3370597"/>
            <a:ext cx="895592" cy="99467"/>
          </a:xfrm>
          <a:prstGeom prst="rect">
            <a:avLst/>
          </a:prstGeom>
          <a:solidFill>
            <a:schemeClr val="tx2"/>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ctr" anchorCtr="0" compatLnSpc="1">
            <a:prstTxWarp prst="textNoShape">
              <a:avLst/>
            </a:prstTxWarp>
          </a:bodyPr>
          <a:lstStyle>
            <a:defPPr>
              <a:defRPr lang="en-US"/>
            </a:defPPr>
            <a:lvl1pPr marL="0" marR="0" lvl="0" indent="0" algn="ctr" defTabSz="914400" eaLnBrk="1" latinLnBrk="0" hangingPunct="1">
              <a:lnSpc>
                <a:spcPct val="100000"/>
              </a:lnSpc>
              <a:buClrTx/>
              <a:buSzTx/>
              <a:buFontTx/>
              <a:buNone/>
              <a:tabLst/>
              <a:defRPr kumimoji="0" b="0" i="0" u="none" strike="noStrike" cap="none" spc="0" normalizeH="0" baseline="0">
                <a:ln>
                  <a:noFill/>
                </a:ln>
                <a:solidFill>
                  <a:srgbClr val="FFFFFF"/>
                </a:solidFill>
                <a:effectLst/>
                <a:uLnTx/>
                <a:uFillTx/>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500" b="0" i="0" u="none" strike="noStrike" kern="1200" cap="none" spc="0" normalizeH="0" baseline="0" noProof="0">
                <a:ln>
                  <a:noFill/>
                </a:ln>
                <a:solidFill>
                  <a:srgbClr val="FFFFFF"/>
                </a:solidFill>
                <a:effectLst/>
                <a:uLnTx/>
                <a:uFillTx/>
                <a:latin typeface="LindeDaxPowerPoint" pitchFamily="34" charset="0"/>
                <a:ea typeface="+mn-ea"/>
                <a:cs typeface="Arial" charset="0"/>
              </a:rPr>
              <a:t>Functional Data Validation</a:t>
            </a:r>
          </a:p>
        </p:txBody>
      </p:sp>
      <p:sp>
        <p:nvSpPr>
          <p:cNvPr id="235" name="TextBox 234">
            <a:extLst>
              <a:ext uri="{FF2B5EF4-FFF2-40B4-BE49-F238E27FC236}">
                <a16:creationId xmlns:a16="http://schemas.microsoft.com/office/drawing/2014/main" id="{7100EEDF-9FE7-0CD7-CBA1-905007ABCB4A}"/>
              </a:ext>
            </a:extLst>
          </p:cNvPr>
          <p:cNvSpPr txBox="1"/>
          <p:nvPr/>
        </p:nvSpPr>
        <p:spPr>
          <a:xfrm>
            <a:off x="6282085" y="3074767"/>
            <a:ext cx="1104790" cy="200055"/>
          </a:xfrm>
          <a:prstGeom prst="rect">
            <a:avLst/>
          </a:prstGeom>
          <a:noFill/>
        </p:spPr>
        <p:txBody>
          <a:bodyPr wrap="non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000000"/>
                </a:solidFill>
                <a:effectLst/>
                <a:highlight>
                  <a:srgbClr val="F4F5F6"/>
                </a:highlight>
                <a:uLnTx/>
                <a:uFillTx/>
                <a:latin typeface="LindeDaxPowerPoint"/>
                <a:ea typeface="+mn-ea"/>
                <a:cs typeface="Arial" charset="0"/>
              </a:rPr>
              <a:t>9 weeks (</a:t>
            </a:r>
            <a:r>
              <a:rPr lang="en-US">
                <a:solidFill>
                  <a:srgbClr val="000000"/>
                </a:solidFill>
                <a:highlight>
                  <a:srgbClr val="F4F5F6"/>
                </a:highlight>
                <a:latin typeface="LindeDaxPowerPoint"/>
              </a:rPr>
              <a:t>24</a:t>
            </a:r>
            <a:r>
              <a:rPr kumimoji="0" lang="en-US" sz="700" b="0" i="0" u="none" strike="noStrike" kern="1200" cap="none" spc="0" normalizeH="0" baseline="0" noProof="0">
                <a:ln>
                  <a:noFill/>
                </a:ln>
                <a:solidFill>
                  <a:srgbClr val="000000"/>
                </a:solidFill>
                <a:effectLst/>
                <a:highlight>
                  <a:srgbClr val="F4F5F6"/>
                </a:highlight>
                <a:uLnTx/>
                <a:uFillTx/>
                <a:latin typeface="LindeDaxPowerPoint"/>
                <a:ea typeface="+mn-ea"/>
                <a:cs typeface="Arial" charset="0"/>
              </a:rPr>
              <a:t>.11. – 23.1.) </a:t>
            </a:r>
          </a:p>
        </p:txBody>
      </p:sp>
      <p:sp>
        <p:nvSpPr>
          <p:cNvPr id="9" name="Rechteck 107">
            <a:extLst>
              <a:ext uri="{FF2B5EF4-FFF2-40B4-BE49-F238E27FC236}">
                <a16:creationId xmlns:a16="http://schemas.microsoft.com/office/drawing/2014/main" id="{0FF3697A-ADFC-42D0-1E33-336C76F84FC5}"/>
              </a:ext>
            </a:extLst>
          </p:cNvPr>
          <p:cNvSpPr/>
          <p:nvPr/>
        </p:nvSpPr>
        <p:spPr bwMode="auto">
          <a:xfrm>
            <a:off x="3264656" y="5499446"/>
            <a:ext cx="725837" cy="164592"/>
          </a:xfrm>
          <a:prstGeom prst="rect">
            <a:avLst/>
          </a:prstGeom>
          <a:solidFill>
            <a:schemeClr val="tx2"/>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ctr" anchorCtr="0" compatLnSpc="1">
            <a:prstTxWarp prst="textNoShape">
              <a:avLst/>
            </a:prstTxWarp>
          </a:bodyPr>
          <a:lstStyle/>
          <a:p>
            <a:pPr algn="ctr"/>
            <a:r>
              <a:rPr lang="en-US" altLang="en-US">
                <a:solidFill>
                  <a:srgbClr val="FFFFFF"/>
                </a:solidFill>
              </a:rPr>
              <a:t>Single  Role Test</a:t>
            </a:r>
          </a:p>
        </p:txBody>
      </p:sp>
      <p:sp>
        <p:nvSpPr>
          <p:cNvPr id="16" name="Rechteck 107">
            <a:extLst>
              <a:ext uri="{FF2B5EF4-FFF2-40B4-BE49-F238E27FC236}">
                <a16:creationId xmlns:a16="http://schemas.microsoft.com/office/drawing/2014/main" id="{F61E1C7A-0813-9CA7-02E0-0CAC6259C014}"/>
              </a:ext>
            </a:extLst>
          </p:cNvPr>
          <p:cNvSpPr/>
          <p:nvPr/>
        </p:nvSpPr>
        <p:spPr bwMode="auto">
          <a:xfrm>
            <a:off x="4912463" y="5672832"/>
            <a:ext cx="843524" cy="164592"/>
          </a:xfrm>
          <a:prstGeom prst="rect">
            <a:avLst/>
          </a:prstGeom>
          <a:solidFill>
            <a:schemeClr val="tx2"/>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ctr" anchorCtr="0" compatLnSpc="1">
            <a:prstTxWarp prst="textNoShape">
              <a:avLst/>
            </a:prstTxWarp>
          </a:bodyPr>
          <a:lstStyle/>
          <a:p>
            <a:pPr algn="ctr"/>
            <a:r>
              <a:rPr lang="en-US" altLang="en-US">
                <a:solidFill>
                  <a:srgbClr val="FFFFFF"/>
                </a:solidFill>
              </a:rPr>
              <a:t>Comp.  Role Test</a:t>
            </a:r>
          </a:p>
        </p:txBody>
      </p:sp>
      <p:sp>
        <p:nvSpPr>
          <p:cNvPr id="19" name="Rechteck 107">
            <a:extLst>
              <a:ext uri="{FF2B5EF4-FFF2-40B4-BE49-F238E27FC236}">
                <a16:creationId xmlns:a16="http://schemas.microsoft.com/office/drawing/2014/main" id="{6D0C30EF-8F78-B746-2A09-C9DCD311B108}"/>
              </a:ext>
            </a:extLst>
          </p:cNvPr>
          <p:cNvSpPr/>
          <p:nvPr/>
        </p:nvSpPr>
        <p:spPr bwMode="auto">
          <a:xfrm>
            <a:off x="5112370" y="5483241"/>
            <a:ext cx="1263089" cy="164592"/>
          </a:xfrm>
          <a:prstGeom prst="rect">
            <a:avLst/>
          </a:prstGeom>
          <a:solidFill>
            <a:schemeClr val="tx2"/>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ctr" anchorCtr="0" compatLnSpc="1">
            <a:prstTxWarp prst="textNoShape">
              <a:avLst/>
            </a:prstTxWarp>
          </a:bodyPr>
          <a:lstStyle/>
          <a:p>
            <a:pPr algn="ctr"/>
            <a:r>
              <a:rPr lang="en-US" altLang="en-US">
                <a:solidFill>
                  <a:srgbClr val="FFFFFF"/>
                </a:solidFill>
              </a:rPr>
              <a:t>Mapping EU</a:t>
            </a:r>
          </a:p>
        </p:txBody>
      </p:sp>
      <p:sp>
        <p:nvSpPr>
          <p:cNvPr id="20" name="Rechteck 107">
            <a:extLst>
              <a:ext uri="{FF2B5EF4-FFF2-40B4-BE49-F238E27FC236}">
                <a16:creationId xmlns:a16="http://schemas.microsoft.com/office/drawing/2014/main" id="{4B1599FA-E926-4627-9426-A26A5A3AFF30}"/>
              </a:ext>
            </a:extLst>
          </p:cNvPr>
          <p:cNvSpPr/>
          <p:nvPr/>
        </p:nvSpPr>
        <p:spPr bwMode="auto">
          <a:xfrm>
            <a:off x="6514766" y="5654564"/>
            <a:ext cx="843524" cy="164592"/>
          </a:xfrm>
          <a:prstGeom prst="rect">
            <a:avLst/>
          </a:prstGeom>
          <a:solidFill>
            <a:srgbClr val="FFD200"/>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ctr" anchorCtr="0" compatLnSpc="1">
            <a:prstTxWarp prst="textNoShape">
              <a:avLst/>
            </a:prstTxWarp>
          </a:bodyPr>
          <a:lstStyle/>
          <a:p>
            <a:pPr algn="ctr"/>
            <a:r>
              <a:rPr lang="en-US" altLang="en-US"/>
              <a:t>EU Simulation</a:t>
            </a:r>
          </a:p>
        </p:txBody>
      </p:sp>
      <p:sp>
        <p:nvSpPr>
          <p:cNvPr id="17" name="Speech Bubble: Rectangle 16">
            <a:extLst>
              <a:ext uri="{FF2B5EF4-FFF2-40B4-BE49-F238E27FC236}">
                <a16:creationId xmlns:a16="http://schemas.microsoft.com/office/drawing/2014/main" id="{EFF9C3C5-56BB-87F1-C4FC-4013E62D6EB4}"/>
              </a:ext>
            </a:extLst>
          </p:cNvPr>
          <p:cNvSpPr/>
          <p:nvPr/>
        </p:nvSpPr>
        <p:spPr bwMode="auto">
          <a:xfrm>
            <a:off x="2625203" y="3349635"/>
            <a:ext cx="1279599" cy="294780"/>
          </a:xfrm>
          <a:prstGeom prst="wedgeRectCallout">
            <a:avLst>
              <a:gd name="adj1" fmla="val -37851"/>
              <a:gd name="adj2" fmla="val 102752"/>
            </a:avLst>
          </a:prstGeom>
          <a:solidFill>
            <a:srgbClr val="FFD200"/>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ctr" anchorCtr="0" compatLnSpc="1">
            <a:prstTxWarp prst="textNoShape">
              <a:avLst/>
            </a:prstTxWarp>
          </a:bodyPr>
          <a:lstStyle/>
          <a:p>
            <a:pPr marL="182563" marR="0" indent="-182563" algn="l" defTabSz="914400" rtl="0" eaLnBrk="1" fontAlgn="base" latinLnBrk="0" hangingPunct="1">
              <a:lnSpc>
                <a:spcPct val="110000"/>
              </a:lnSpc>
              <a:spcBef>
                <a:spcPct val="0"/>
              </a:spcBef>
              <a:spcAft>
                <a:spcPct val="0"/>
              </a:spcAft>
              <a:buClrTx/>
              <a:buSzTx/>
              <a:buFont typeface="LindeDaxPowerPoint" panose="020B0500000000020000" pitchFamily="34" charset="0"/>
              <a:buChar char="–"/>
              <a:tabLst/>
            </a:pPr>
            <a:r>
              <a:rPr kumimoji="0" lang="en-US" sz="600" b="0" i="0" u="none" strike="noStrike" cap="none" normalizeH="0" baseline="0">
                <a:ln>
                  <a:noFill/>
                </a:ln>
                <a:solidFill>
                  <a:schemeClr val="tx1"/>
                </a:solidFill>
                <a:effectLst/>
                <a:latin typeface="LindeDaxPowerPoint" pitchFamily="34" charset="0"/>
              </a:rPr>
              <a:t>Define Validation Scope</a:t>
            </a:r>
          </a:p>
          <a:p>
            <a:pPr marL="182563" marR="0" indent="-182563" algn="l" defTabSz="914400" rtl="0" eaLnBrk="1" fontAlgn="base" latinLnBrk="0" hangingPunct="1">
              <a:lnSpc>
                <a:spcPct val="110000"/>
              </a:lnSpc>
              <a:spcBef>
                <a:spcPct val="0"/>
              </a:spcBef>
              <a:spcAft>
                <a:spcPct val="0"/>
              </a:spcAft>
              <a:buClrTx/>
              <a:buSzTx/>
              <a:buFont typeface="LindeDaxPowerPoint" panose="020B0500000000020000" pitchFamily="34" charset="0"/>
              <a:buChar char="–"/>
              <a:tabLst/>
            </a:pPr>
            <a:r>
              <a:rPr lang="en-US" sz="600"/>
              <a:t>Sign Off Migration Rules</a:t>
            </a:r>
          </a:p>
          <a:p>
            <a:pPr marL="182563" marR="0" indent="-182563" algn="l" defTabSz="914400" rtl="0" eaLnBrk="1" fontAlgn="base" latinLnBrk="0" hangingPunct="1">
              <a:lnSpc>
                <a:spcPct val="110000"/>
              </a:lnSpc>
              <a:spcBef>
                <a:spcPct val="0"/>
              </a:spcBef>
              <a:spcAft>
                <a:spcPct val="0"/>
              </a:spcAft>
              <a:buClrTx/>
              <a:buSzTx/>
              <a:buFont typeface="LindeDaxPowerPoint" panose="020B0500000000020000" pitchFamily="34" charset="0"/>
              <a:buChar char="–"/>
              <a:tabLst/>
            </a:pPr>
            <a:r>
              <a:rPr kumimoji="0" lang="en-US" sz="600" b="0" i="0" u="none" strike="noStrike" cap="none" normalizeH="0" baseline="0">
                <a:ln>
                  <a:noFill/>
                </a:ln>
                <a:solidFill>
                  <a:schemeClr val="tx1"/>
                </a:solidFill>
                <a:effectLst/>
                <a:latin typeface="LindeDaxPowerPoint" pitchFamily="34" charset="0"/>
              </a:rPr>
              <a:t>Type: </a:t>
            </a:r>
            <a:r>
              <a:rPr lang="en-US" sz="600"/>
              <a:t>W</a:t>
            </a:r>
            <a:r>
              <a:rPr kumimoji="0" lang="en-US" sz="600" b="0" i="0" u="none" strike="noStrike" cap="none" normalizeH="0" baseline="0">
                <a:ln>
                  <a:noFill/>
                </a:ln>
                <a:solidFill>
                  <a:schemeClr val="tx1"/>
                </a:solidFill>
                <a:effectLst/>
                <a:latin typeface="LindeDaxPowerPoint" pitchFamily="34" charset="0"/>
              </a:rPr>
              <a:t>orkshops</a:t>
            </a:r>
          </a:p>
        </p:txBody>
      </p:sp>
      <p:sp>
        <p:nvSpPr>
          <p:cNvPr id="21" name="Speech Bubble: Rectangle 20">
            <a:extLst>
              <a:ext uri="{FF2B5EF4-FFF2-40B4-BE49-F238E27FC236}">
                <a16:creationId xmlns:a16="http://schemas.microsoft.com/office/drawing/2014/main" id="{9672664C-D8C8-A5DA-CF27-AC8C8E67507D}"/>
              </a:ext>
            </a:extLst>
          </p:cNvPr>
          <p:cNvSpPr/>
          <p:nvPr/>
        </p:nvSpPr>
        <p:spPr bwMode="auto">
          <a:xfrm>
            <a:off x="5770984" y="2646355"/>
            <a:ext cx="1006515" cy="423852"/>
          </a:xfrm>
          <a:prstGeom prst="wedgeRectCallout">
            <a:avLst>
              <a:gd name="adj1" fmla="val 46339"/>
              <a:gd name="adj2" fmla="val 76196"/>
            </a:avLst>
          </a:prstGeom>
          <a:solidFill>
            <a:srgbClr val="FFD200"/>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ctr" anchorCtr="0" compatLnSpc="1">
            <a:prstTxWarp prst="textNoShape">
              <a:avLst/>
            </a:prstTxWarp>
          </a:bodyPr>
          <a:lstStyle/>
          <a:p>
            <a:pPr marL="182563" marR="0" indent="-182563" algn="l" defTabSz="914400" rtl="0" eaLnBrk="1" fontAlgn="base" latinLnBrk="0" hangingPunct="1">
              <a:lnSpc>
                <a:spcPct val="110000"/>
              </a:lnSpc>
              <a:spcBef>
                <a:spcPct val="0"/>
              </a:spcBef>
              <a:spcAft>
                <a:spcPct val="0"/>
              </a:spcAft>
              <a:buClrTx/>
              <a:buSzTx/>
              <a:buFont typeface="LindeDaxPowerPoint" panose="020B0500000000020000" pitchFamily="34" charset="0"/>
              <a:buChar char="–"/>
              <a:tabLst/>
            </a:pPr>
            <a:r>
              <a:rPr kumimoji="0" lang="en-US" sz="600" b="0" i="0" u="none" strike="noStrike" cap="none" normalizeH="0" baseline="0">
                <a:ln>
                  <a:noFill/>
                </a:ln>
                <a:solidFill>
                  <a:schemeClr val="tx1"/>
                </a:solidFill>
                <a:effectLst/>
                <a:latin typeface="LindeDaxPowerPoint" pitchFamily="34" charset="0"/>
              </a:rPr>
              <a:t>Prepare Test Cases</a:t>
            </a:r>
          </a:p>
          <a:p>
            <a:pPr marL="182563" marR="0" indent="-182563" algn="l" defTabSz="914400" rtl="0" eaLnBrk="1" fontAlgn="base" latinLnBrk="0" hangingPunct="1">
              <a:lnSpc>
                <a:spcPct val="110000"/>
              </a:lnSpc>
              <a:spcBef>
                <a:spcPct val="0"/>
              </a:spcBef>
              <a:spcAft>
                <a:spcPct val="0"/>
              </a:spcAft>
              <a:buClrTx/>
              <a:buSzTx/>
              <a:buFont typeface="LindeDaxPowerPoint" panose="020B0500000000020000" pitchFamily="34" charset="0"/>
              <a:buChar char="–"/>
              <a:tabLst/>
            </a:pPr>
            <a:r>
              <a:rPr lang="en-US" sz="600"/>
              <a:t>Execute Test Cases</a:t>
            </a:r>
          </a:p>
          <a:p>
            <a:pPr marL="182563" marR="0" indent="-182563" algn="l" defTabSz="914400" rtl="0" eaLnBrk="1" fontAlgn="base" latinLnBrk="0" hangingPunct="1">
              <a:lnSpc>
                <a:spcPct val="110000"/>
              </a:lnSpc>
              <a:spcBef>
                <a:spcPct val="0"/>
              </a:spcBef>
              <a:spcAft>
                <a:spcPct val="0"/>
              </a:spcAft>
              <a:buClrTx/>
              <a:buSzTx/>
              <a:buFont typeface="LindeDaxPowerPoint" panose="020B0500000000020000" pitchFamily="34" charset="0"/>
              <a:buChar char="–"/>
              <a:tabLst/>
            </a:pPr>
            <a:r>
              <a:rPr kumimoji="0" lang="en-US" sz="600" b="0" i="0" u="none" strike="noStrike" cap="none" normalizeH="0" baseline="0">
                <a:ln>
                  <a:noFill/>
                </a:ln>
                <a:solidFill>
                  <a:schemeClr val="tx1"/>
                </a:solidFill>
                <a:effectLst/>
                <a:latin typeface="LindeDaxPowerPoint" pitchFamily="34" charset="0"/>
              </a:rPr>
              <a:t>Defect retesting</a:t>
            </a:r>
          </a:p>
          <a:p>
            <a:pPr marL="182563" marR="0" indent="-182563" algn="l" defTabSz="914400" rtl="0" eaLnBrk="1" fontAlgn="base" latinLnBrk="0" hangingPunct="1">
              <a:lnSpc>
                <a:spcPct val="110000"/>
              </a:lnSpc>
              <a:spcBef>
                <a:spcPct val="0"/>
              </a:spcBef>
              <a:spcAft>
                <a:spcPct val="0"/>
              </a:spcAft>
              <a:buClrTx/>
              <a:buSzTx/>
              <a:buFont typeface="LindeDaxPowerPoint" panose="020B0500000000020000" pitchFamily="34" charset="0"/>
              <a:buChar char="–"/>
              <a:tabLst/>
            </a:pPr>
            <a:r>
              <a:rPr lang="en-US" sz="600"/>
              <a:t>Sign Off UAT</a:t>
            </a:r>
            <a:endParaRPr kumimoji="0" lang="en-US" sz="600" b="0" i="0" u="none" strike="noStrike" cap="none" normalizeH="0" baseline="0">
              <a:ln>
                <a:noFill/>
              </a:ln>
              <a:solidFill>
                <a:schemeClr val="tx1"/>
              </a:solidFill>
              <a:effectLst/>
              <a:latin typeface="LindeDaxPowerPoint" pitchFamily="34" charset="0"/>
            </a:endParaRPr>
          </a:p>
        </p:txBody>
      </p:sp>
      <p:sp>
        <p:nvSpPr>
          <p:cNvPr id="22" name="Speech Bubble: Rectangle 21">
            <a:extLst>
              <a:ext uri="{FF2B5EF4-FFF2-40B4-BE49-F238E27FC236}">
                <a16:creationId xmlns:a16="http://schemas.microsoft.com/office/drawing/2014/main" id="{5B43E8C4-0FFC-F9C2-B9B6-D663D039D0E3}"/>
              </a:ext>
            </a:extLst>
          </p:cNvPr>
          <p:cNvSpPr/>
          <p:nvPr/>
        </p:nvSpPr>
        <p:spPr bwMode="auto">
          <a:xfrm>
            <a:off x="7672125" y="3365347"/>
            <a:ext cx="1006515" cy="394119"/>
          </a:xfrm>
          <a:prstGeom prst="wedgeRectCallout">
            <a:avLst>
              <a:gd name="adj1" fmla="val -39229"/>
              <a:gd name="adj2" fmla="val -112874"/>
            </a:avLst>
          </a:prstGeom>
          <a:solidFill>
            <a:srgbClr val="FFD200"/>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ctr" anchorCtr="0" compatLnSpc="1">
            <a:prstTxWarp prst="textNoShape">
              <a:avLst/>
            </a:prstTxWarp>
          </a:bodyPr>
          <a:lstStyle/>
          <a:p>
            <a:pPr marL="182563" marR="0" indent="-182563" algn="l" defTabSz="914400" rtl="0" eaLnBrk="1" fontAlgn="base" latinLnBrk="0" hangingPunct="1">
              <a:lnSpc>
                <a:spcPct val="110000"/>
              </a:lnSpc>
              <a:spcBef>
                <a:spcPct val="0"/>
              </a:spcBef>
              <a:spcAft>
                <a:spcPct val="0"/>
              </a:spcAft>
              <a:buClrTx/>
              <a:buSzTx/>
              <a:buFont typeface="LindeDaxPowerPoint" panose="020B0500000000020000" pitchFamily="34" charset="0"/>
              <a:buChar char="–"/>
              <a:tabLst/>
            </a:pPr>
            <a:r>
              <a:rPr kumimoji="0" lang="en-US" sz="600" b="0" i="0" u="none" strike="noStrike" cap="none" normalizeH="0" baseline="0">
                <a:ln>
                  <a:noFill/>
                </a:ln>
                <a:solidFill>
                  <a:schemeClr val="tx1"/>
                </a:solidFill>
                <a:effectLst/>
                <a:latin typeface="LindeDaxPowerPoint" pitchFamily="34" charset="0"/>
              </a:rPr>
              <a:t>Prepare CO Plan</a:t>
            </a:r>
          </a:p>
          <a:p>
            <a:pPr marL="182563" marR="0" indent="-182563" algn="l" defTabSz="914400" rtl="0" eaLnBrk="1" fontAlgn="base" latinLnBrk="0" hangingPunct="1">
              <a:lnSpc>
                <a:spcPct val="110000"/>
              </a:lnSpc>
              <a:spcBef>
                <a:spcPct val="0"/>
              </a:spcBef>
              <a:spcAft>
                <a:spcPct val="0"/>
              </a:spcAft>
              <a:buClrTx/>
              <a:buSzTx/>
              <a:buFont typeface="LindeDaxPowerPoint" panose="020B0500000000020000" pitchFamily="34" charset="0"/>
              <a:buChar char="–"/>
              <a:tabLst/>
            </a:pPr>
            <a:r>
              <a:rPr lang="en-US" sz="600"/>
              <a:t>Support DR  incl. GLS</a:t>
            </a:r>
          </a:p>
          <a:p>
            <a:pPr marL="182563" marR="0" indent="-182563" algn="l" defTabSz="914400" rtl="0" eaLnBrk="1" fontAlgn="base" latinLnBrk="0" hangingPunct="1">
              <a:lnSpc>
                <a:spcPct val="110000"/>
              </a:lnSpc>
              <a:spcBef>
                <a:spcPct val="0"/>
              </a:spcBef>
              <a:spcAft>
                <a:spcPct val="0"/>
              </a:spcAft>
              <a:buClrTx/>
              <a:buSzTx/>
              <a:buFont typeface="LindeDaxPowerPoint" panose="020B0500000000020000" pitchFamily="34" charset="0"/>
              <a:buChar char="–"/>
              <a:tabLst/>
            </a:pPr>
            <a:r>
              <a:rPr lang="en-US" sz="600"/>
              <a:t>Sign Off CO Approach</a:t>
            </a:r>
          </a:p>
          <a:p>
            <a:pPr marL="182563" indent="-182563">
              <a:lnSpc>
                <a:spcPct val="110000"/>
              </a:lnSpc>
              <a:buFont typeface="LindeDaxPowerPoint" panose="020B0500000000020000" pitchFamily="34" charset="0"/>
              <a:buChar char="–"/>
            </a:pPr>
            <a:r>
              <a:rPr kumimoji="0" lang="en-US" sz="600" b="0" i="0" u="none" strike="noStrike" cap="none" normalizeH="0" baseline="0">
                <a:ln>
                  <a:noFill/>
                </a:ln>
                <a:solidFill>
                  <a:schemeClr val="tx1"/>
                </a:solidFill>
                <a:effectLst/>
                <a:latin typeface="LindeDaxPowerPoint" pitchFamily="34" charset="0"/>
              </a:rPr>
              <a:t>Type: </a:t>
            </a:r>
            <a:r>
              <a:rPr lang="en-US" sz="600"/>
              <a:t>W</a:t>
            </a:r>
            <a:r>
              <a:rPr kumimoji="0" lang="en-US" sz="600" b="0" i="0" u="none" strike="noStrike" cap="none" normalizeH="0" baseline="0">
                <a:ln>
                  <a:noFill/>
                </a:ln>
                <a:solidFill>
                  <a:schemeClr val="tx1"/>
                </a:solidFill>
                <a:effectLst/>
                <a:latin typeface="LindeDaxPowerPoint" pitchFamily="34" charset="0"/>
              </a:rPr>
              <a:t>orkshops</a:t>
            </a:r>
          </a:p>
        </p:txBody>
      </p:sp>
      <p:sp>
        <p:nvSpPr>
          <p:cNvPr id="23" name="Speech Bubble: Rectangle 22">
            <a:extLst>
              <a:ext uri="{FF2B5EF4-FFF2-40B4-BE49-F238E27FC236}">
                <a16:creationId xmlns:a16="http://schemas.microsoft.com/office/drawing/2014/main" id="{7E16BF7F-CBE6-2F0A-CC42-A0771CEF34F7}"/>
              </a:ext>
            </a:extLst>
          </p:cNvPr>
          <p:cNvSpPr/>
          <p:nvPr/>
        </p:nvSpPr>
        <p:spPr bwMode="auto">
          <a:xfrm>
            <a:off x="8266311" y="2284281"/>
            <a:ext cx="1006515" cy="319437"/>
          </a:xfrm>
          <a:prstGeom prst="wedgeRectCallout">
            <a:avLst>
              <a:gd name="adj1" fmla="val -64969"/>
              <a:gd name="adj2" fmla="val 116129"/>
            </a:avLst>
          </a:prstGeom>
          <a:solidFill>
            <a:srgbClr val="FFD200"/>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ctr" anchorCtr="0" compatLnSpc="1">
            <a:prstTxWarp prst="textNoShape">
              <a:avLst/>
            </a:prstTxWarp>
          </a:bodyPr>
          <a:lstStyle/>
          <a:p>
            <a:pPr marL="182563" marR="0" indent="-182563" algn="l" defTabSz="914400" rtl="0" eaLnBrk="1" fontAlgn="base" latinLnBrk="0" hangingPunct="1">
              <a:lnSpc>
                <a:spcPct val="110000"/>
              </a:lnSpc>
              <a:spcBef>
                <a:spcPct val="0"/>
              </a:spcBef>
              <a:spcAft>
                <a:spcPct val="0"/>
              </a:spcAft>
              <a:buClrTx/>
              <a:buSzTx/>
              <a:buFont typeface="LindeDaxPowerPoint" panose="020B0500000000020000" pitchFamily="34" charset="0"/>
              <a:buChar char="–"/>
              <a:tabLst/>
            </a:pPr>
            <a:r>
              <a:rPr kumimoji="0" lang="en-US" sz="600" b="0" i="0" u="none" strike="noStrike" cap="none" normalizeH="0" baseline="0">
                <a:ln>
                  <a:noFill/>
                </a:ln>
                <a:solidFill>
                  <a:schemeClr val="tx1"/>
                </a:solidFill>
                <a:effectLst/>
                <a:latin typeface="LindeDaxPowerPoint" pitchFamily="34" charset="0"/>
              </a:rPr>
              <a:t>Run COW activities</a:t>
            </a:r>
          </a:p>
          <a:p>
            <a:pPr marL="182563" marR="0" indent="-182563" algn="l" defTabSz="914400" rtl="0" eaLnBrk="1" fontAlgn="base" latinLnBrk="0" hangingPunct="1">
              <a:lnSpc>
                <a:spcPct val="110000"/>
              </a:lnSpc>
              <a:spcBef>
                <a:spcPct val="0"/>
              </a:spcBef>
              <a:spcAft>
                <a:spcPct val="0"/>
              </a:spcAft>
              <a:buClrTx/>
              <a:buSzTx/>
              <a:buFont typeface="LindeDaxPowerPoint" panose="020B0500000000020000" pitchFamily="34" charset="0"/>
              <a:buChar char="–"/>
              <a:tabLst/>
            </a:pPr>
            <a:r>
              <a:rPr lang="en-US" sz="600"/>
              <a:t>Trail Balance, Testing</a:t>
            </a:r>
          </a:p>
          <a:p>
            <a:pPr marL="182563" marR="0" indent="-182563" algn="l" defTabSz="914400" rtl="0" eaLnBrk="1" fontAlgn="base" latinLnBrk="0" hangingPunct="1">
              <a:lnSpc>
                <a:spcPct val="110000"/>
              </a:lnSpc>
              <a:spcBef>
                <a:spcPct val="0"/>
              </a:spcBef>
              <a:spcAft>
                <a:spcPct val="0"/>
              </a:spcAft>
              <a:buClrTx/>
              <a:buSzTx/>
              <a:buFont typeface="LindeDaxPowerPoint" panose="020B0500000000020000" pitchFamily="34" charset="0"/>
              <a:buChar char="–"/>
              <a:tabLst/>
            </a:pPr>
            <a:r>
              <a:rPr lang="en-US" sz="600"/>
              <a:t>Sign Off Cut Over</a:t>
            </a:r>
            <a:endParaRPr kumimoji="0" lang="en-US" sz="600" b="0" i="0" u="none" strike="noStrike" cap="none" normalizeH="0" baseline="0">
              <a:ln>
                <a:noFill/>
              </a:ln>
              <a:solidFill>
                <a:schemeClr val="tx1"/>
              </a:solidFill>
              <a:effectLst/>
              <a:latin typeface="LindeDaxPowerPoint" pitchFamily="34" charset="0"/>
            </a:endParaRPr>
          </a:p>
        </p:txBody>
      </p:sp>
      <p:sp>
        <p:nvSpPr>
          <p:cNvPr id="24" name="Speech Bubble: Rectangle 23">
            <a:extLst>
              <a:ext uri="{FF2B5EF4-FFF2-40B4-BE49-F238E27FC236}">
                <a16:creationId xmlns:a16="http://schemas.microsoft.com/office/drawing/2014/main" id="{912BE4A1-FB0E-9428-B023-2051B7F3083D}"/>
              </a:ext>
            </a:extLst>
          </p:cNvPr>
          <p:cNvSpPr/>
          <p:nvPr/>
        </p:nvSpPr>
        <p:spPr bwMode="auto">
          <a:xfrm>
            <a:off x="2576210" y="6425249"/>
            <a:ext cx="1471618" cy="290397"/>
          </a:xfrm>
          <a:prstGeom prst="wedgeRectCallout">
            <a:avLst>
              <a:gd name="adj1" fmla="val 39517"/>
              <a:gd name="adj2" fmla="val -95699"/>
            </a:avLst>
          </a:prstGeom>
          <a:solidFill>
            <a:srgbClr val="FFD200"/>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ctr" anchorCtr="0" compatLnSpc="1">
            <a:prstTxWarp prst="textNoShape">
              <a:avLst/>
            </a:prstTxWarp>
          </a:bodyPr>
          <a:lstStyle/>
          <a:p>
            <a:pPr marL="182563" marR="0" indent="-182563" algn="l" defTabSz="914400" rtl="0" eaLnBrk="1" fontAlgn="base" latinLnBrk="0" hangingPunct="1">
              <a:lnSpc>
                <a:spcPct val="110000"/>
              </a:lnSpc>
              <a:spcBef>
                <a:spcPct val="0"/>
              </a:spcBef>
              <a:spcAft>
                <a:spcPct val="0"/>
              </a:spcAft>
              <a:buClrTx/>
              <a:buSzTx/>
              <a:buFont typeface="LindeDaxPowerPoint" panose="020B0500000000020000" pitchFamily="34" charset="0"/>
              <a:buChar char="–"/>
              <a:tabLst/>
            </a:pPr>
            <a:r>
              <a:rPr kumimoji="0" lang="en-US" sz="600" b="0" i="0" u="none" strike="noStrike" cap="none" normalizeH="0" baseline="0">
                <a:ln>
                  <a:noFill/>
                </a:ln>
                <a:solidFill>
                  <a:schemeClr val="tx1"/>
                </a:solidFill>
                <a:effectLst/>
                <a:latin typeface="LindeDaxPowerPoint" pitchFamily="34" charset="0"/>
              </a:rPr>
              <a:t>Stakeholde</a:t>
            </a:r>
            <a:r>
              <a:rPr lang="en-US" sz="600"/>
              <a:t>r Management</a:t>
            </a:r>
            <a:endParaRPr kumimoji="0" lang="en-US" sz="600" b="0" i="0" u="none" strike="noStrike" cap="none" normalizeH="0" baseline="0">
              <a:ln>
                <a:noFill/>
              </a:ln>
              <a:solidFill>
                <a:schemeClr val="tx1"/>
              </a:solidFill>
              <a:effectLst/>
              <a:latin typeface="LindeDaxPowerPoint" pitchFamily="34" charset="0"/>
            </a:endParaRPr>
          </a:p>
          <a:p>
            <a:pPr marL="182563" marR="0" indent="-182563" algn="l" defTabSz="914400" rtl="0" eaLnBrk="1" fontAlgn="base" latinLnBrk="0" hangingPunct="1">
              <a:lnSpc>
                <a:spcPct val="110000"/>
              </a:lnSpc>
              <a:spcBef>
                <a:spcPct val="0"/>
              </a:spcBef>
              <a:spcAft>
                <a:spcPct val="0"/>
              </a:spcAft>
              <a:buClrTx/>
              <a:buSzTx/>
              <a:buFont typeface="LindeDaxPowerPoint" panose="020B0500000000020000" pitchFamily="34" charset="0"/>
              <a:buChar char="–"/>
              <a:tabLst/>
            </a:pPr>
            <a:r>
              <a:rPr lang="en-US" sz="600"/>
              <a:t>Provide Communication Material</a:t>
            </a:r>
          </a:p>
          <a:p>
            <a:pPr marL="182563" marR="0" indent="-182563" algn="l" defTabSz="914400" rtl="0" eaLnBrk="1" fontAlgn="base" latinLnBrk="0" hangingPunct="1">
              <a:lnSpc>
                <a:spcPct val="110000"/>
              </a:lnSpc>
              <a:spcBef>
                <a:spcPct val="0"/>
              </a:spcBef>
              <a:spcAft>
                <a:spcPct val="0"/>
              </a:spcAft>
              <a:buClrTx/>
              <a:buSzTx/>
              <a:buFont typeface="LindeDaxPowerPoint" panose="020B0500000000020000" pitchFamily="34" charset="0"/>
              <a:buChar char="–"/>
              <a:tabLst/>
            </a:pPr>
            <a:r>
              <a:rPr lang="en-US" sz="600"/>
              <a:t>Business </a:t>
            </a:r>
            <a:r>
              <a:rPr lang="en-US" sz="600" err="1"/>
              <a:t>SteerCo</a:t>
            </a:r>
            <a:r>
              <a:rPr lang="en-US" sz="600"/>
              <a:t> Management</a:t>
            </a:r>
            <a:endParaRPr kumimoji="0" lang="en-US" sz="600" b="0" i="0" u="none" strike="noStrike" cap="none" normalizeH="0" baseline="0">
              <a:ln>
                <a:noFill/>
              </a:ln>
              <a:solidFill>
                <a:schemeClr val="tx1"/>
              </a:solidFill>
              <a:effectLst/>
              <a:latin typeface="LindeDaxPowerPoint" pitchFamily="34" charset="0"/>
            </a:endParaRPr>
          </a:p>
        </p:txBody>
      </p:sp>
      <p:sp>
        <p:nvSpPr>
          <p:cNvPr id="25" name="Speech Bubble: Rectangle 24">
            <a:extLst>
              <a:ext uri="{FF2B5EF4-FFF2-40B4-BE49-F238E27FC236}">
                <a16:creationId xmlns:a16="http://schemas.microsoft.com/office/drawing/2014/main" id="{72A0E6DA-B70C-9A73-FEE0-CDE02321672C}"/>
              </a:ext>
            </a:extLst>
          </p:cNvPr>
          <p:cNvSpPr/>
          <p:nvPr/>
        </p:nvSpPr>
        <p:spPr bwMode="auto">
          <a:xfrm>
            <a:off x="1422347" y="5212327"/>
            <a:ext cx="1111280" cy="191577"/>
          </a:xfrm>
          <a:prstGeom prst="wedgeRectCallout">
            <a:avLst>
              <a:gd name="adj1" fmla="val -5500"/>
              <a:gd name="adj2" fmla="val 119070"/>
            </a:avLst>
          </a:prstGeom>
          <a:solidFill>
            <a:srgbClr val="FFD200"/>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ctr" anchorCtr="0" compatLnSpc="1">
            <a:prstTxWarp prst="textNoShape">
              <a:avLst/>
            </a:prstTxWarp>
          </a:bodyPr>
          <a:lstStyle/>
          <a:p>
            <a:pPr marL="182563" marR="0" indent="-182563" algn="l" defTabSz="914400" rtl="0" eaLnBrk="1" fontAlgn="base" latinLnBrk="0" hangingPunct="1">
              <a:lnSpc>
                <a:spcPct val="110000"/>
              </a:lnSpc>
              <a:spcBef>
                <a:spcPct val="0"/>
              </a:spcBef>
              <a:spcAft>
                <a:spcPct val="0"/>
              </a:spcAft>
              <a:buClrTx/>
              <a:buSzTx/>
              <a:buFont typeface="LindeDaxPowerPoint" panose="020B0500000000020000" pitchFamily="34" charset="0"/>
              <a:buChar char="–"/>
              <a:tabLst/>
            </a:pPr>
            <a:r>
              <a:rPr kumimoji="0" lang="en-US" sz="600" b="0" i="0" u="none" strike="noStrike" cap="none" normalizeH="0" baseline="0">
                <a:ln>
                  <a:noFill/>
                </a:ln>
                <a:solidFill>
                  <a:schemeClr val="tx1"/>
                </a:solidFill>
                <a:effectLst/>
                <a:latin typeface="LindeDaxPowerPoint" pitchFamily="34" charset="0"/>
              </a:rPr>
              <a:t>Review Single Role</a:t>
            </a:r>
          </a:p>
          <a:p>
            <a:pPr marL="182563" marR="0" indent="-182563" algn="l" defTabSz="914400" rtl="0" eaLnBrk="1" fontAlgn="base" latinLnBrk="0" hangingPunct="1">
              <a:lnSpc>
                <a:spcPct val="110000"/>
              </a:lnSpc>
              <a:spcBef>
                <a:spcPct val="0"/>
              </a:spcBef>
              <a:spcAft>
                <a:spcPct val="0"/>
              </a:spcAft>
              <a:buClrTx/>
              <a:buSzTx/>
              <a:buFont typeface="LindeDaxPowerPoint" panose="020B0500000000020000" pitchFamily="34" charset="0"/>
              <a:buChar char="–"/>
              <a:tabLst/>
            </a:pPr>
            <a:r>
              <a:rPr kumimoji="0" lang="en-US" sz="600" b="0" i="0" u="none" strike="noStrike" cap="none" normalizeH="0" baseline="0">
                <a:ln>
                  <a:noFill/>
                </a:ln>
                <a:solidFill>
                  <a:schemeClr val="tx1"/>
                </a:solidFill>
                <a:effectLst/>
                <a:latin typeface="LindeDaxPowerPoint" pitchFamily="34" charset="0"/>
              </a:rPr>
              <a:t>Type: </a:t>
            </a:r>
            <a:r>
              <a:rPr lang="en-US" sz="600"/>
              <a:t>W</a:t>
            </a:r>
            <a:r>
              <a:rPr kumimoji="0" lang="en-US" sz="600" b="0" i="0" u="none" strike="noStrike" cap="none" normalizeH="0" baseline="0">
                <a:ln>
                  <a:noFill/>
                </a:ln>
                <a:solidFill>
                  <a:schemeClr val="tx1"/>
                </a:solidFill>
                <a:effectLst/>
                <a:latin typeface="LindeDaxPowerPoint" pitchFamily="34" charset="0"/>
              </a:rPr>
              <a:t>orkshops</a:t>
            </a:r>
          </a:p>
        </p:txBody>
      </p:sp>
      <p:sp>
        <p:nvSpPr>
          <p:cNvPr id="26" name="Speech Bubble: Rectangle 25">
            <a:extLst>
              <a:ext uri="{FF2B5EF4-FFF2-40B4-BE49-F238E27FC236}">
                <a16:creationId xmlns:a16="http://schemas.microsoft.com/office/drawing/2014/main" id="{6C3CF670-A31A-9366-2074-E7E660545D9A}"/>
              </a:ext>
            </a:extLst>
          </p:cNvPr>
          <p:cNvSpPr/>
          <p:nvPr/>
        </p:nvSpPr>
        <p:spPr bwMode="auto">
          <a:xfrm>
            <a:off x="3336828" y="5400723"/>
            <a:ext cx="1170709" cy="187648"/>
          </a:xfrm>
          <a:prstGeom prst="wedgeRectCallout">
            <a:avLst>
              <a:gd name="adj1" fmla="val -37851"/>
              <a:gd name="adj2" fmla="val 102752"/>
            </a:avLst>
          </a:prstGeom>
          <a:solidFill>
            <a:srgbClr val="FFD200"/>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ctr" anchorCtr="0" compatLnSpc="1">
            <a:prstTxWarp prst="textNoShape">
              <a:avLst/>
            </a:prstTxWarp>
          </a:bodyPr>
          <a:lstStyle/>
          <a:p>
            <a:pPr marL="182563" marR="0" indent="-182563" algn="l" defTabSz="914400" rtl="0" eaLnBrk="1" fontAlgn="base" latinLnBrk="0" hangingPunct="1">
              <a:lnSpc>
                <a:spcPct val="110000"/>
              </a:lnSpc>
              <a:spcBef>
                <a:spcPct val="0"/>
              </a:spcBef>
              <a:spcAft>
                <a:spcPct val="0"/>
              </a:spcAft>
              <a:buClrTx/>
              <a:buSzTx/>
              <a:buFont typeface="LindeDaxPowerPoint" panose="020B0500000000020000" pitchFamily="34" charset="0"/>
              <a:buChar char="–"/>
              <a:tabLst/>
            </a:pPr>
            <a:r>
              <a:rPr lang="en-US" sz="600"/>
              <a:t>Define Composite Roles</a:t>
            </a:r>
          </a:p>
          <a:p>
            <a:pPr marL="182563" marR="0" indent="-182563" algn="l" defTabSz="914400" rtl="0" eaLnBrk="1" fontAlgn="base" latinLnBrk="0" hangingPunct="1">
              <a:lnSpc>
                <a:spcPct val="110000"/>
              </a:lnSpc>
              <a:spcBef>
                <a:spcPct val="0"/>
              </a:spcBef>
              <a:spcAft>
                <a:spcPct val="0"/>
              </a:spcAft>
              <a:buClrTx/>
              <a:buSzTx/>
              <a:buFont typeface="LindeDaxPowerPoint" panose="020B0500000000020000" pitchFamily="34" charset="0"/>
              <a:buChar char="–"/>
              <a:tabLst/>
            </a:pPr>
            <a:r>
              <a:rPr kumimoji="0" lang="en-US" sz="600" b="0" i="0" u="none" strike="noStrike" cap="none" normalizeH="0" baseline="0">
                <a:ln>
                  <a:noFill/>
                </a:ln>
                <a:solidFill>
                  <a:schemeClr val="tx1"/>
                </a:solidFill>
                <a:effectLst/>
                <a:latin typeface="LindeDaxPowerPoint" pitchFamily="34" charset="0"/>
              </a:rPr>
              <a:t>Type: </a:t>
            </a:r>
            <a:r>
              <a:rPr lang="en-US" sz="600"/>
              <a:t>W</a:t>
            </a:r>
            <a:r>
              <a:rPr kumimoji="0" lang="en-US" sz="600" b="0" i="0" u="none" strike="noStrike" cap="none" normalizeH="0" baseline="0">
                <a:ln>
                  <a:noFill/>
                </a:ln>
                <a:solidFill>
                  <a:schemeClr val="tx1"/>
                </a:solidFill>
                <a:effectLst/>
                <a:latin typeface="LindeDaxPowerPoint" pitchFamily="34" charset="0"/>
              </a:rPr>
              <a:t>orkshops</a:t>
            </a:r>
          </a:p>
        </p:txBody>
      </p:sp>
      <p:sp>
        <p:nvSpPr>
          <p:cNvPr id="28" name="Rechteck 107">
            <a:extLst>
              <a:ext uri="{FF2B5EF4-FFF2-40B4-BE49-F238E27FC236}">
                <a16:creationId xmlns:a16="http://schemas.microsoft.com/office/drawing/2014/main" id="{34685F58-BE01-A164-338F-791731448AAD}"/>
              </a:ext>
            </a:extLst>
          </p:cNvPr>
          <p:cNvSpPr/>
          <p:nvPr/>
        </p:nvSpPr>
        <p:spPr bwMode="auto">
          <a:xfrm>
            <a:off x="930694" y="2202304"/>
            <a:ext cx="1765612" cy="151671"/>
          </a:xfrm>
          <a:prstGeom prst="rect">
            <a:avLst/>
          </a:prstGeom>
          <a:solidFill>
            <a:schemeClr val="accent1"/>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500" b="0" i="0" u="none" strike="noStrike" kern="1200" cap="none" spc="0" normalizeH="0" baseline="0" noProof="0">
                <a:ln>
                  <a:noFill/>
                </a:ln>
                <a:solidFill>
                  <a:srgbClr val="FFFFFF"/>
                </a:solidFill>
                <a:effectLst/>
                <a:uLnTx/>
                <a:uFillTx/>
                <a:latin typeface="LindeDaxPowerPoint" pitchFamily="34" charset="0"/>
                <a:ea typeface="+mn-ea"/>
                <a:cs typeface="Arial" charset="0"/>
              </a:rPr>
              <a:t>Archiving execution</a:t>
            </a:r>
          </a:p>
        </p:txBody>
      </p:sp>
      <p:sp>
        <p:nvSpPr>
          <p:cNvPr id="29" name="TextBox 256">
            <a:extLst>
              <a:ext uri="{FF2B5EF4-FFF2-40B4-BE49-F238E27FC236}">
                <a16:creationId xmlns:a16="http://schemas.microsoft.com/office/drawing/2014/main" id="{AECAF298-1A59-75DD-7442-B074C52FA365}"/>
              </a:ext>
            </a:extLst>
          </p:cNvPr>
          <p:cNvSpPr txBox="1"/>
          <p:nvPr/>
        </p:nvSpPr>
        <p:spPr>
          <a:xfrm>
            <a:off x="2644312" y="2205088"/>
            <a:ext cx="997149" cy="200055"/>
          </a:xfrm>
          <a:prstGeom prst="rect">
            <a:avLst/>
          </a:prstGeom>
          <a:noFill/>
        </p:spPr>
        <p:txBody>
          <a:bodyPr wrap="square" rtlCol="0">
            <a:spAutoFit/>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700" b="0" i="0" u="none" strike="noStrike" kern="1200" cap="none" spc="0" normalizeH="0" baseline="0" noProof="0">
                <a:ln>
                  <a:noFill/>
                </a:ln>
                <a:solidFill>
                  <a:srgbClr val="000000"/>
                </a:solidFill>
                <a:effectLst/>
                <a:uLnTx/>
                <a:uFillTx/>
                <a:latin typeface="LindeDaxPowerPoint" pitchFamily="34" charset="0"/>
                <a:ea typeface="+mn-ea"/>
                <a:cs typeface="Arial" charset="0"/>
              </a:rPr>
              <a:t>Archiving completed</a:t>
            </a:r>
          </a:p>
        </p:txBody>
      </p:sp>
      <p:sp>
        <p:nvSpPr>
          <p:cNvPr id="228" name="Star: 5 Points 220">
            <a:extLst>
              <a:ext uri="{FF2B5EF4-FFF2-40B4-BE49-F238E27FC236}">
                <a16:creationId xmlns:a16="http://schemas.microsoft.com/office/drawing/2014/main" id="{FFCFC294-DAE1-0C6F-9365-1455C2D741D8}"/>
              </a:ext>
            </a:extLst>
          </p:cNvPr>
          <p:cNvSpPr>
            <a:spLocks noChangeAspect="1"/>
          </p:cNvSpPr>
          <p:nvPr/>
        </p:nvSpPr>
        <p:spPr bwMode="auto">
          <a:xfrm>
            <a:off x="2610348" y="2198381"/>
            <a:ext cx="161393" cy="164617"/>
          </a:xfrm>
          <a:prstGeom prst="star5">
            <a:avLst/>
          </a:prstGeom>
          <a:solidFill>
            <a:srgbClr val="FFC000"/>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t" anchorCtr="0" compatLnSpc="1">
            <a:prstTxWarp prst="textNoShape">
              <a:avLst/>
            </a:prstTxWarp>
          </a:bodyPr>
          <a:lstStyle/>
          <a:p>
            <a:pPr marL="182563" marR="0" lvl="0" indent="-182563" algn="l" defTabSz="914400" rtl="0" eaLnBrk="1" fontAlgn="base" latinLnBrk="0" hangingPunct="1">
              <a:lnSpc>
                <a:spcPct val="110000"/>
              </a:lnSpc>
              <a:spcBef>
                <a:spcPct val="0"/>
              </a:spcBef>
              <a:spcAft>
                <a:spcPct val="0"/>
              </a:spcAft>
              <a:buClrTx/>
              <a:buSzTx/>
              <a:buFont typeface="LindeDaxPowerPoint" panose="020B0500000000020000" pitchFamily="34" charset="0"/>
              <a:buChar char="–"/>
              <a:tabLst/>
              <a:defRPr/>
            </a:pPr>
            <a:endParaRPr kumimoji="0" lang="en-US" sz="1600" b="0" i="0" u="none" strike="noStrike" kern="1200" cap="none" spc="0" normalizeH="0" baseline="0" noProof="0" err="1">
              <a:ln>
                <a:noFill/>
              </a:ln>
              <a:solidFill>
                <a:srgbClr val="000000"/>
              </a:solidFill>
              <a:effectLst/>
              <a:uLnTx/>
              <a:uFillTx/>
              <a:latin typeface="LindeDaxPowerPoint" pitchFamily="34" charset="0"/>
              <a:ea typeface="+mn-ea"/>
              <a:cs typeface="Arial" charset="0"/>
            </a:endParaRPr>
          </a:p>
        </p:txBody>
      </p:sp>
      <p:sp>
        <p:nvSpPr>
          <p:cNvPr id="33" name="Speech Bubble: Rectangle 32">
            <a:extLst>
              <a:ext uri="{FF2B5EF4-FFF2-40B4-BE49-F238E27FC236}">
                <a16:creationId xmlns:a16="http://schemas.microsoft.com/office/drawing/2014/main" id="{4864E1C8-2DB9-FA7E-70AB-F78A1332900F}"/>
              </a:ext>
            </a:extLst>
          </p:cNvPr>
          <p:cNvSpPr/>
          <p:nvPr/>
        </p:nvSpPr>
        <p:spPr bwMode="auto">
          <a:xfrm>
            <a:off x="7108273" y="5429635"/>
            <a:ext cx="1170709" cy="140983"/>
          </a:xfrm>
          <a:prstGeom prst="wedgeRectCallout">
            <a:avLst>
              <a:gd name="adj1" fmla="val -37851"/>
              <a:gd name="adj2" fmla="val 102752"/>
            </a:avLst>
          </a:prstGeom>
          <a:solidFill>
            <a:srgbClr val="FFD200"/>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ctr" anchorCtr="0" compatLnSpc="1">
            <a:prstTxWarp prst="textNoShape">
              <a:avLst/>
            </a:prstTxWarp>
          </a:bodyPr>
          <a:lstStyle/>
          <a:p>
            <a:pPr marL="182563" marR="0" indent="-182563" algn="l" defTabSz="914400" rtl="0" eaLnBrk="1" fontAlgn="base" latinLnBrk="0" hangingPunct="1">
              <a:lnSpc>
                <a:spcPct val="110000"/>
              </a:lnSpc>
              <a:spcBef>
                <a:spcPct val="0"/>
              </a:spcBef>
              <a:spcAft>
                <a:spcPct val="0"/>
              </a:spcAft>
              <a:buClrTx/>
              <a:buSzTx/>
              <a:buFont typeface="LindeDaxPowerPoint" panose="020B0500000000020000" pitchFamily="34" charset="0"/>
              <a:buChar char="–"/>
              <a:tabLst/>
            </a:pPr>
            <a:r>
              <a:rPr lang="en-US" sz="600"/>
              <a:t>Connect to new S/4HANA</a:t>
            </a:r>
            <a:endParaRPr kumimoji="0" lang="en-US" sz="600" b="0" i="0" u="none" strike="noStrike" cap="none" normalizeH="0" baseline="0">
              <a:ln>
                <a:noFill/>
              </a:ln>
              <a:solidFill>
                <a:schemeClr val="tx1"/>
              </a:solidFill>
              <a:effectLst/>
              <a:latin typeface="LindeDaxPowerPoint" pitchFamily="34" charset="0"/>
            </a:endParaRPr>
          </a:p>
        </p:txBody>
      </p:sp>
    </p:spTree>
    <p:extLst>
      <p:ext uri="{BB962C8B-B14F-4D97-AF65-F5344CB8AC3E}">
        <p14:creationId xmlns:p14="http://schemas.microsoft.com/office/powerpoint/2010/main" val="218378551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3" name="think-cell data - do not delete" hidden="1">
            <a:extLst>
              <a:ext uri="{FF2B5EF4-FFF2-40B4-BE49-F238E27FC236}">
                <a16:creationId xmlns:a16="http://schemas.microsoft.com/office/drawing/2014/main" id="{505CD22A-411B-D9BA-5886-10348CBCED7A}"/>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53" imgH="353" progId="TCLayout.ActiveDocument.1">
                  <p:embed/>
                </p:oleObj>
              </mc:Choice>
              <mc:Fallback>
                <p:oleObj name="think-cell Slide" r:id="rId4" imgW="353" imgH="353" progId="TCLayout.ActiveDocument.1">
                  <p:embed/>
                  <p:pic>
                    <p:nvPicPr>
                      <p:cNvPr id="43" name="think-cell data - do not delete" hidden="1">
                        <a:extLst>
                          <a:ext uri="{FF2B5EF4-FFF2-40B4-BE49-F238E27FC236}">
                            <a16:creationId xmlns:a16="http://schemas.microsoft.com/office/drawing/2014/main" id="{505CD22A-411B-D9BA-5886-10348CBCED7A}"/>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76" name="Rectangle 75">
            <a:extLst>
              <a:ext uri="{FF2B5EF4-FFF2-40B4-BE49-F238E27FC236}">
                <a16:creationId xmlns:a16="http://schemas.microsoft.com/office/drawing/2014/main" id="{14ED6A1D-11D4-4461-90C8-1C5EAAEEF910}"/>
              </a:ext>
            </a:extLst>
          </p:cNvPr>
          <p:cNvSpPr/>
          <p:nvPr/>
        </p:nvSpPr>
        <p:spPr bwMode="auto">
          <a:xfrm rot="16200000">
            <a:off x="3013281" y="1292134"/>
            <a:ext cx="2895111" cy="8062486"/>
          </a:xfrm>
          <a:prstGeom prst="rect">
            <a:avLst/>
          </a:prstGeom>
          <a:solidFill>
            <a:schemeClr val="accent4">
              <a:lumMod val="40000"/>
              <a:lumOff val="60000"/>
            </a:schemeClr>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t" anchorCtr="0" compatLnSpc="1">
            <a:prstTxWarp prst="textNoShape">
              <a:avLst/>
            </a:prstTxWarp>
          </a:bodyPr>
          <a:lstStyle/>
          <a:p>
            <a:pPr marL="0" marR="0" lvl="0" indent="0" algn="ctr" defTabSz="914400" rtl="0" eaLnBrk="1" fontAlgn="base" latinLnBrk="0" hangingPunct="1">
              <a:lnSpc>
                <a:spcPct val="11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LindeDaxPowerPoint" pitchFamily="34" charset="0"/>
                <a:ea typeface="+mn-ea"/>
                <a:cs typeface="Arial" charset="0"/>
              </a:rPr>
              <a:t>Project Streams</a:t>
            </a:r>
          </a:p>
        </p:txBody>
      </p:sp>
      <p:sp>
        <p:nvSpPr>
          <p:cNvPr id="2" name="Title 1">
            <a:extLst>
              <a:ext uri="{FF2B5EF4-FFF2-40B4-BE49-F238E27FC236}">
                <a16:creationId xmlns:a16="http://schemas.microsoft.com/office/drawing/2014/main" id="{5CB56688-01B2-475B-8721-5F28DB2133DE}"/>
              </a:ext>
            </a:extLst>
          </p:cNvPr>
          <p:cNvSpPr>
            <a:spLocks noGrp="1"/>
          </p:cNvSpPr>
          <p:nvPr>
            <p:ph type="title"/>
          </p:nvPr>
        </p:nvSpPr>
        <p:spPr>
          <a:xfrm>
            <a:off x="146286" y="152400"/>
            <a:ext cx="6661149" cy="1023937"/>
          </a:xfrm>
        </p:spPr>
        <p:txBody>
          <a:bodyPr vert="horz"/>
          <a:lstStyle/>
          <a:p>
            <a:r>
              <a:rPr lang="en-US"/>
              <a:t>Project S/4 HANA US &amp; Mexico</a:t>
            </a:r>
            <a:br>
              <a:rPr lang="en-US"/>
            </a:br>
            <a:r>
              <a:rPr lang="en-US" sz="1600">
                <a:solidFill>
                  <a:schemeClr val="accent5"/>
                </a:solidFill>
              </a:rPr>
              <a:t>Organization</a:t>
            </a:r>
          </a:p>
        </p:txBody>
      </p:sp>
      <p:grpSp>
        <p:nvGrpSpPr>
          <p:cNvPr id="22" name="Group 21">
            <a:extLst>
              <a:ext uri="{FF2B5EF4-FFF2-40B4-BE49-F238E27FC236}">
                <a16:creationId xmlns:a16="http://schemas.microsoft.com/office/drawing/2014/main" id="{AB357838-5B92-4BE0-8589-A4219D036727}"/>
              </a:ext>
            </a:extLst>
          </p:cNvPr>
          <p:cNvGrpSpPr/>
          <p:nvPr/>
        </p:nvGrpSpPr>
        <p:grpSpPr>
          <a:xfrm>
            <a:off x="7457133" y="4031486"/>
            <a:ext cx="849267" cy="467071"/>
            <a:chOff x="396719" y="5170248"/>
            <a:chExt cx="789671" cy="565155"/>
          </a:xfrm>
        </p:grpSpPr>
        <p:sp>
          <p:nvSpPr>
            <p:cNvPr id="23" name="Rectangle 22">
              <a:extLst>
                <a:ext uri="{FF2B5EF4-FFF2-40B4-BE49-F238E27FC236}">
                  <a16:creationId xmlns:a16="http://schemas.microsoft.com/office/drawing/2014/main" id="{3F16FADA-391D-465E-B733-DDE400E9ABCA}"/>
                </a:ext>
              </a:extLst>
            </p:cNvPr>
            <p:cNvSpPr/>
            <p:nvPr/>
          </p:nvSpPr>
          <p:spPr bwMode="auto">
            <a:xfrm>
              <a:off x="396719" y="5170248"/>
              <a:ext cx="789671" cy="239680"/>
            </a:xfrm>
            <a:prstGeom prst="rect">
              <a:avLst/>
            </a:prstGeom>
            <a:solidFill>
              <a:schemeClr val="accent1"/>
            </a:solidFill>
            <a:ln w="6350" algn="ctr">
              <a:solidFill>
                <a:schemeClr val="tx1"/>
              </a:solidFill>
              <a:miter lim="800000"/>
              <a:headEnd/>
              <a:tailEnd/>
            </a:ln>
            <a:effectLst/>
          </p:spPr>
          <p:txBody>
            <a:bodyPr wrap="none" lIns="90000" tIns="46800" rIns="90000" bIns="46800"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600" b="1" i="0" u="none" strike="noStrike" kern="1200" cap="none" spc="0" normalizeH="0" baseline="0" noProof="0">
                  <a:ln>
                    <a:noFill/>
                  </a:ln>
                  <a:solidFill>
                    <a:srgbClr val="FFFFFF"/>
                  </a:solidFill>
                  <a:effectLst/>
                  <a:uLnTx/>
                  <a:uFillTx/>
                  <a:latin typeface="LindeDaxOffice"/>
                  <a:ea typeface="+mn-ea"/>
                  <a:cs typeface="Arial"/>
                </a:rPr>
                <a:t>Selective Data</a:t>
              </a:r>
              <a:endParaRPr kumimoji="0" lang="en-US" sz="600" b="1" i="0" u="none" strike="noStrike" kern="1200" cap="none" spc="0" normalizeH="0" baseline="0" noProof="0">
                <a:ln>
                  <a:noFill/>
                </a:ln>
                <a:solidFill>
                  <a:srgbClr val="FFFFFF"/>
                </a:solidFill>
                <a:effectLst/>
                <a:uLnTx/>
                <a:uFillTx/>
                <a:latin typeface="LindeDaxOffice" panose="020B0500000000020000" pitchFamily="34" charset="0"/>
                <a:ea typeface="+mn-ea"/>
                <a:cs typeface="Arial" charset="0"/>
              </a:endParaRP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600" b="1" i="0" u="none" strike="noStrike" kern="1200" cap="none" spc="0" normalizeH="0" baseline="0" noProof="0">
                  <a:ln>
                    <a:noFill/>
                  </a:ln>
                  <a:solidFill>
                    <a:srgbClr val="FFFFFF"/>
                  </a:solidFill>
                  <a:effectLst/>
                  <a:uLnTx/>
                  <a:uFillTx/>
                  <a:latin typeface="LindeDaxOffice"/>
                  <a:ea typeface="+mn-ea"/>
                  <a:cs typeface="Arial"/>
                </a:rPr>
                <a:t>Transformation </a:t>
              </a:r>
              <a:endParaRPr kumimoji="0" lang="en-US" sz="600" b="1" i="0" u="none" strike="noStrike" kern="1200" cap="none" spc="0" normalizeH="0" baseline="0" noProof="0">
                <a:ln>
                  <a:noFill/>
                </a:ln>
                <a:solidFill>
                  <a:srgbClr val="FFFFFF"/>
                </a:solidFill>
                <a:effectLst/>
                <a:uLnTx/>
                <a:uFillTx/>
                <a:latin typeface="LindeDaxOffice" panose="020B0500000000020000" pitchFamily="34" charset="0"/>
                <a:ea typeface="+mn-ea"/>
                <a:cs typeface="Arial" charset="0"/>
              </a:endParaRPr>
            </a:p>
          </p:txBody>
        </p:sp>
        <p:sp>
          <p:nvSpPr>
            <p:cNvPr id="24" name="Rectangle 23">
              <a:extLst>
                <a:ext uri="{FF2B5EF4-FFF2-40B4-BE49-F238E27FC236}">
                  <a16:creationId xmlns:a16="http://schemas.microsoft.com/office/drawing/2014/main" id="{03554652-0C45-4C43-AF03-91F9A3FE40FF}"/>
                </a:ext>
              </a:extLst>
            </p:cNvPr>
            <p:cNvSpPr/>
            <p:nvPr/>
          </p:nvSpPr>
          <p:spPr bwMode="auto">
            <a:xfrm>
              <a:off x="396719" y="5414502"/>
              <a:ext cx="789671" cy="320901"/>
            </a:xfrm>
            <a:prstGeom prst="rect">
              <a:avLst/>
            </a:prstGeom>
            <a:solidFill>
              <a:schemeClr val="bg1"/>
            </a:solidFill>
            <a:ln w="6350" algn="ctr">
              <a:solidFill>
                <a:schemeClr val="accent1"/>
              </a:solidFill>
              <a:miter lim="800000"/>
              <a:headEnd/>
              <a:tailEnd/>
            </a:ln>
            <a:effectLst/>
          </p:spPr>
          <p:txBody>
            <a:bodyPr wrap="none" lIns="90000" tIns="46800" rIns="90000" bIns="46800"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LindeDaxOffice" panose="020B0500000000020000" pitchFamily="34" charset="0"/>
                  <a:ea typeface="+mn-ea"/>
                  <a:cs typeface="Arial" charset="0"/>
                </a:rPr>
                <a:t>Tobias Hust (Lead)</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LindeDaxOffice" panose="020B0500000000020000" pitchFamily="34" charset="0"/>
                  <a:ea typeface="+mn-ea"/>
                  <a:cs typeface="Arial" charset="0"/>
                </a:rPr>
                <a:t>Anubhab D. (Functional)</a:t>
              </a:r>
            </a:p>
          </p:txBody>
        </p:sp>
      </p:grpSp>
      <p:grpSp>
        <p:nvGrpSpPr>
          <p:cNvPr id="28" name="Group 27">
            <a:extLst>
              <a:ext uri="{FF2B5EF4-FFF2-40B4-BE49-F238E27FC236}">
                <a16:creationId xmlns:a16="http://schemas.microsoft.com/office/drawing/2014/main" id="{8C2C8B16-1098-48AE-A9F2-66EAC7A57B03}"/>
              </a:ext>
            </a:extLst>
          </p:cNvPr>
          <p:cNvGrpSpPr/>
          <p:nvPr/>
        </p:nvGrpSpPr>
        <p:grpSpPr>
          <a:xfrm>
            <a:off x="7456950" y="5722612"/>
            <a:ext cx="847515" cy="381775"/>
            <a:chOff x="394689" y="3519613"/>
            <a:chExt cx="785397" cy="461948"/>
          </a:xfrm>
        </p:grpSpPr>
        <p:sp>
          <p:nvSpPr>
            <p:cNvPr id="29" name="Rectangle 28">
              <a:extLst>
                <a:ext uri="{FF2B5EF4-FFF2-40B4-BE49-F238E27FC236}">
                  <a16:creationId xmlns:a16="http://schemas.microsoft.com/office/drawing/2014/main" id="{60368EE8-C41F-4B36-A970-C144D35CDB05}"/>
                </a:ext>
              </a:extLst>
            </p:cNvPr>
            <p:cNvSpPr/>
            <p:nvPr/>
          </p:nvSpPr>
          <p:spPr bwMode="auto">
            <a:xfrm>
              <a:off x="394689" y="3519613"/>
              <a:ext cx="785397" cy="244582"/>
            </a:xfrm>
            <a:prstGeom prst="rect">
              <a:avLst/>
            </a:prstGeom>
            <a:solidFill>
              <a:schemeClr val="accent1"/>
            </a:solidFill>
            <a:ln w="6350" algn="ctr">
              <a:solidFill>
                <a:schemeClr val="tx1"/>
              </a:solidFill>
              <a:miter lim="800000"/>
              <a:headEnd/>
              <a:tailEnd/>
            </a:ln>
            <a:effectLst/>
          </p:spPr>
          <p:txBody>
            <a:bodyPr wrap="none" lIns="90000" tIns="46800" rIns="90000" bIns="46800"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600" b="1" i="0" u="none" strike="noStrike" kern="1200" cap="none" spc="0" normalizeH="0" baseline="0" noProof="0">
                  <a:ln>
                    <a:noFill/>
                  </a:ln>
                  <a:solidFill>
                    <a:srgbClr val="FFFFFF"/>
                  </a:solidFill>
                  <a:effectLst/>
                  <a:uLnTx/>
                  <a:uFillTx/>
                  <a:latin typeface="LindeDaxOffice" panose="020B0500000000020000" pitchFamily="34" charset="0"/>
                  <a:ea typeface="+mn-ea"/>
                  <a:cs typeface="Arial" charset="0"/>
                </a:rPr>
                <a:t>BW Reporting</a:t>
              </a:r>
            </a:p>
          </p:txBody>
        </p:sp>
        <p:sp>
          <p:nvSpPr>
            <p:cNvPr id="30" name="Rectangle 29">
              <a:extLst>
                <a:ext uri="{FF2B5EF4-FFF2-40B4-BE49-F238E27FC236}">
                  <a16:creationId xmlns:a16="http://schemas.microsoft.com/office/drawing/2014/main" id="{3EC12193-DBFF-4AB9-96A8-B57A33EF9D86}"/>
                </a:ext>
              </a:extLst>
            </p:cNvPr>
            <p:cNvSpPr/>
            <p:nvPr/>
          </p:nvSpPr>
          <p:spPr bwMode="auto">
            <a:xfrm>
              <a:off x="394689" y="3764195"/>
              <a:ext cx="785397" cy="217366"/>
            </a:xfrm>
            <a:prstGeom prst="rect">
              <a:avLst/>
            </a:prstGeom>
            <a:solidFill>
              <a:schemeClr val="bg1"/>
            </a:solidFill>
            <a:ln w="6350" algn="ctr">
              <a:solidFill>
                <a:schemeClr val="accent1"/>
              </a:solidFill>
              <a:miter lim="800000"/>
              <a:headEnd/>
              <a:tailEnd/>
            </a:ln>
            <a:effectLst/>
          </p:spPr>
          <p:txBody>
            <a:bodyPr wrap="none" lIns="90000" tIns="46800" rIns="90000" bIns="46800"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LindeDaxOffice" panose="020B0500000000020000" pitchFamily="34" charset="0"/>
                  <a:ea typeface="+mn-ea"/>
                  <a:cs typeface="Arial" charset="0"/>
                </a:rPr>
                <a:t>Juergen Mohr</a:t>
              </a:r>
              <a:endParaRPr kumimoji="0" lang="en-US" sz="600" b="0" i="0" u="none" strike="noStrike" kern="1200" cap="none" spc="0" normalizeH="0" baseline="0" noProof="0">
                <a:ln>
                  <a:noFill/>
                </a:ln>
                <a:solidFill>
                  <a:srgbClr val="000000"/>
                </a:solidFill>
                <a:effectLst/>
                <a:uLnTx/>
                <a:uFillTx/>
                <a:latin typeface="LindeDaxPowerPoint" pitchFamily="34" charset="0"/>
                <a:ea typeface="+mn-ea"/>
                <a:cs typeface="Arial" charset="0"/>
              </a:endParaRPr>
            </a:p>
          </p:txBody>
        </p:sp>
      </p:grpSp>
      <p:grpSp>
        <p:nvGrpSpPr>
          <p:cNvPr id="34" name="Group 33">
            <a:extLst>
              <a:ext uri="{FF2B5EF4-FFF2-40B4-BE49-F238E27FC236}">
                <a16:creationId xmlns:a16="http://schemas.microsoft.com/office/drawing/2014/main" id="{3ACF616C-0F51-4EA5-97AF-DC56621730DA}"/>
              </a:ext>
            </a:extLst>
          </p:cNvPr>
          <p:cNvGrpSpPr/>
          <p:nvPr/>
        </p:nvGrpSpPr>
        <p:grpSpPr>
          <a:xfrm>
            <a:off x="7456950" y="5102812"/>
            <a:ext cx="847515" cy="391741"/>
            <a:chOff x="207448" y="3561600"/>
            <a:chExt cx="912047" cy="474008"/>
          </a:xfrm>
        </p:grpSpPr>
        <p:sp>
          <p:nvSpPr>
            <p:cNvPr id="35" name="Rectangle 34">
              <a:extLst>
                <a:ext uri="{FF2B5EF4-FFF2-40B4-BE49-F238E27FC236}">
                  <a16:creationId xmlns:a16="http://schemas.microsoft.com/office/drawing/2014/main" id="{98A13D33-6B5F-48B7-9DDB-8D11713CE1A1}"/>
                </a:ext>
              </a:extLst>
            </p:cNvPr>
            <p:cNvSpPr/>
            <p:nvPr/>
          </p:nvSpPr>
          <p:spPr bwMode="auto">
            <a:xfrm>
              <a:off x="207448" y="3561600"/>
              <a:ext cx="912047" cy="245408"/>
            </a:xfrm>
            <a:prstGeom prst="rect">
              <a:avLst/>
            </a:prstGeom>
            <a:solidFill>
              <a:schemeClr val="accent1"/>
            </a:solidFill>
            <a:ln w="6350" algn="ctr">
              <a:solidFill>
                <a:schemeClr val="tx1"/>
              </a:solidFill>
              <a:miter lim="800000"/>
              <a:headEnd/>
              <a:tailEnd/>
            </a:ln>
            <a:effectLst/>
          </p:spPr>
          <p:txBody>
            <a:bodyPr wrap="none" lIns="90000" tIns="46800" rIns="90000" bIns="46800"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600" b="1" i="0" u="none" strike="noStrike" kern="1200" cap="none" spc="0" normalizeH="0" baseline="0" noProof="0">
                  <a:ln>
                    <a:noFill/>
                  </a:ln>
                  <a:solidFill>
                    <a:srgbClr val="FFFFFF"/>
                  </a:solidFill>
                  <a:effectLst/>
                  <a:uLnTx/>
                  <a:uFillTx/>
                  <a:latin typeface="LindeDaxOffice" panose="020B0500000000020000" pitchFamily="34" charset="0"/>
                  <a:ea typeface="+mn-ea"/>
                  <a:cs typeface="Arial" charset="0"/>
                </a:rPr>
                <a:t>SAP Authorizations</a:t>
              </a:r>
            </a:p>
          </p:txBody>
        </p:sp>
        <p:sp>
          <p:nvSpPr>
            <p:cNvPr id="36" name="Rectangle 35">
              <a:extLst>
                <a:ext uri="{FF2B5EF4-FFF2-40B4-BE49-F238E27FC236}">
                  <a16:creationId xmlns:a16="http://schemas.microsoft.com/office/drawing/2014/main" id="{D8AAF44A-8411-4D43-8BF8-056D628A03FA}"/>
                </a:ext>
              </a:extLst>
            </p:cNvPr>
            <p:cNvSpPr/>
            <p:nvPr/>
          </p:nvSpPr>
          <p:spPr bwMode="auto">
            <a:xfrm>
              <a:off x="207448" y="3807008"/>
              <a:ext cx="912047" cy="228600"/>
            </a:xfrm>
            <a:prstGeom prst="rect">
              <a:avLst/>
            </a:prstGeom>
            <a:solidFill>
              <a:schemeClr val="bg1"/>
            </a:solidFill>
            <a:ln w="6350" algn="ctr">
              <a:solidFill>
                <a:schemeClr val="accent1"/>
              </a:solidFill>
              <a:miter lim="800000"/>
              <a:headEnd/>
              <a:tailEnd/>
            </a:ln>
            <a:effectLst/>
          </p:spPr>
          <p:txBody>
            <a:bodyPr wrap="none" lIns="90000" tIns="46800" rIns="90000" bIns="46800"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LindeDaxOffice" panose="020B0500000000020000" pitchFamily="34" charset="0"/>
                  <a:ea typeface="+mn-ea"/>
                  <a:cs typeface="Arial" charset="0"/>
                </a:rPr>
                <a:t>Gellert Kovacs</a:t>
              </a:r>
              <a:endParaRPr kumimoji="0" lang="en-US" sz="600" b="0" i="0" u="none" strike="noStrike" kern="1200" cap="none" spc="0" normalizeH="0" baseline="0" noProof="0">
                <a:ln>
                  <a:noFill/>
                </a:ln>
                <a:solidFill>
                  <a:srgbClr val="000000"/>
                </a:solidFill>
                <a:effectLst/>
                <a:uLnTx/>
                <a:uFillTx/>
                <a:latin typeface="LindeDaxPowerPoint" pitchFamily="34" charset="0"/>
                <a:ea typeface="+mn-ea"/>
                <a:cs typeface="Arial" charset="0"/>
              </a:endParaRPr>
            </a:p>
          </p:txBody>
        </p:sp>
      </p:grpSp>
      <p:grpSp>
        <p:nvGrpSpPr>
          <p:cNvPr id="37" name="Group 36">
            <a:extLst>
              <a:ext uri="{FF2B5EF4-FFF2-40B4-BE49-F238E27FC236}">
                <a16:creationId xmlns:a16="http://schemas.microsoft.com/office/drawing/2014/main" id="{8BB56855-7AC0-4FAC-AAFF-F514665213D8}"/>
              </a:ext>
            </a:extLst>
          </p:cNvPr>
          <p:cNvGrpSpPr/>
          <p:nvPr/>
        </p:nvGrpSpPr>
        <p:grpSpPr>
          <a:xfrm>
            <a:off x="6379970" y="4592461"/>
            <a:ext cx="817668" cy="391741"/>
            <a:chOff x="406527" y="4621731"/>
            <a:chExt cx="774973" cy="474008"/>
          </a:xfrm>
        </p:grpSpPr>
        <p:sp>
          <p:nvSpPr>
            <p:cNvPr id="38" name="Rectangle 37">
              <a:extLst>
                <a:ext uri="{FF2B5EF4-FFF2-40B4-BE49-F238E27FC236}">
                  <a16:creationId xmlns:a16="http://schemas.microsoft.com/office/drawing/2014/main" id="{FB7C4C1D-4B50-4751-A674-FD8F6C9DBA17}"/>
                </a:ext>
              </a:extLst>
            </p:cNvPr>
            <p:cNvSpPr/>
            <p:nvPr/>
          </p:nvSpPr>
          <p:spPr bwMode="auto">
            <a:xfrm>
              <a:off x="406527" y="4621731"/>
              <a:ext cx="774973" cy="222257"/>
            </a:xfrm>
            <a:prstGeom prst="rect">
              <a:avLst/>
            </a:prstGeom>
            <a:solidFill>
              <a:schemeClr val="accent1"/>
            </a:solidFill>
            <a:ln w="6350" algn="ctr">
              <a:solidFill>
                <a:schemeClr val="tx1"/>
              </a:solidFill>
              <a:miter lim="800000"/>
              <a:headEnd/>
              <a:tailEnd/>
            </a:ln>
            <a:effectLst/>
          </p:spPr>
          <p:txBody>
            <a:bodyPr wrap="none" lIns="90000" tIns="46800" rIns="90000" bIns="46800"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600" b="1" i="0" u="none" strike="noStrike" kern="1200" cap="none" spc="0" normalizeH="0" baseline="0" noProof="0">
                  <a:ln>
                    <a:noFill/>
                  </a:ln>
                  <a:solidFill>
                    <a:srgbClr val="FFFFFF"/>
                  </a:solidFill>
                  <a:effectLst/>
                  <a:uLnTx/>
                  <a:uFillTx/>
                  <a:latin typeface="LindeDaxOffice" panose="020B0500000000020000" pitchFamily="34" charset="0"/>
                  <a:ea typeface="+mn-ea"/>
                  <a:cs typeface="Arial" charset="0"/>
                </a:rPr>
                <a:t>Test Lead</a:t>
              </a:r>
            </a:p>
          </p:txBody>
        </p:sp>
        <p:sp>
          <p:nvSpPr>
            <p:cNvPr id="39" name="Rectangle 38">
              <a:extLst>
                <a:ext uri="{FF2B5EF4-FFF2-40B4-BE49-F238E27FC236}">
                  <a16:creationId xmlns:a16="http://schemas.microsoft.com/office/drawing/2014/main" id="{FCCC1FA2-37CF-4C59-99DF-2EB11A3FB397}"/>
                </a:ext>
              </a:extLst>
            </p:cNvPr>
            <p:cNvSpPr/>
            <p:nvPr/>
          </p:nvSpPr>
          <p:spPr bwMode="auto">
            <a:xfrm>
              <a:off x="406527" y="4843988"/>
              <a:ext cx="774973" cy="251751"/>
            </a:xfrm>
            <a:prstGeom prst="rect">
              <a:avLst/>
            </a:prstGeom>
            <a:solidFill>
              <a:schemeClr val="bg1"/>
            </a:solidFill>
            <a:ln w="6350" algn="ctr">
              <a:solidFill>
                <a:schemeClr val="accent1"/>
              </a:solidFill>
              <a:miter lim="800000"/>
              <a:headEnd/>
              <a:tailEnd/>
            </a:ln>
            <a:effectLst/>
          </p:spPr>
          <p:txBody>
            <a:bodyPr wrap="none" lIns="90000" tIns="46800" rIns="90000" bIns="46800"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LindeDaxOffice"/>
                  <a:ea typeface="+mn-ea"/>
                  <a:cs typeface="Arial"/>
                </a:rPr>
                <a:t>Pallavi Banerjee</a:t>
              </a:r>
            </a:p>
          </p:txBody>
        </p:sp>
      </p:grpSp>
      <p:grpSp>
        <p:nvGrpSpPr>
          <p:cNvPr id="115" name="Group 114">
            <a:extLst>
              <a:ext uri="{FF2B5EF4-FFF2-40B4-BE49-F238E27FC236}">
                <a16:creationId xmlns:a16="http://schemas.microsoft.com/office/drawing/2014/main" id="{5DF4C1B0-869F-5F4A-ED1E-37F18837789A}"/>
              </a:ext>
            </a:extLst>
          </p:cNvPr>
          <p:cNvGrpSpPr/>
          <p:nvPr/>
        </p:nvGrpSpPr>
        <p:grpSpPr>
          <a:xfrm>
            <a:off x="6379970" y="6166517"/>
            <a:ext cx="819780" cy="391741"/>
            <a:chOff x="6317909" y="6026817"/>
            <a:chExt cx="819780" cy="391741"/>
          </a:xfrm>
        </p:grpSpPr>
        <p:sp>
          <p:nvSpPr>
            <p:cNvPr id="41" name="Rectangle 40">
              <a:extLst>
                <a:ext uri="{FF2B5EF4-FFF2-40B4-BE49-F238E27FC236}">
                  <a16:creationId xmlns:a16="http://schemas.microsoft.com/office/drawing/2014/main" id="{F5F402F7-6F79-4BFF-9224-D375122B4AFE}"/>
                </a:ext>
              </a:extLst>
            </p:cNvPr>
            <p:cNvSpPr/>
            <p:nvPr/>
          </p:nvSpPr>
          <p:spPr bwMode="auto">
            <a:xfrm>
              <a:off x="6317909" y="6026817"/>
              <a:ext cx="819780" cy="202816"/>
            </a:xfrm>
            <a:prstGeom prst="rect">
              <a:avLst/>
            </a:prstGeom>
            <a:solidFill>
              <a:schemeClr val="accent1"/>
            </a:solidFill>
            <a:ln w="6350" algn="ctr">
              <a:solidFill>
                <a:schemeClr val="tx1"/>
              </a:solidFill>
              <a:miter lim="800000"/>
              <a:headEnd/>
              <a:tailEnd/>
            </a:ln>
            <a:effectLst/>
          </p:spPr>
          <p:txBody>
            <a:bodyPr wrap="none" lIns="90000" tIns="46800" rIns="90000" bIns="46800"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600" b="1" i="0" u="none" strike="noStrike" kern="1200" cap="none" spc="0" normalizeH="0" baseline="0" noProof="0">
                  <a:ln>
                    <a:noFill/>
                  </a:ln>
                  <a:solidFill>
                    <a:srgbClr val="FFFFFF"/>
                  </a:solidFill>
                  <a:effectLst/>
                  <a:uLnTx/>
                  <a:uFillTx/>
                  <a:latin typeface="LindeDaxOffice" panose="020B0500000000020000" pitchFamily="34" charset="0"/>
                  <a:ea typeface="+mn-ea"/>
                  <a:cs typeface="Arial" charset="0"/>
                </a:rPr>
                <a:t>Development</a:t>
              </a:r>
            </a:p>
          </p:txBody>
        </p:sp>
        <p:sp>
          <p:nvSpPr>
            <p:cNvPr id="42" name="Rectangle 41">
              <a:extLst>
                <a:ext uri="{FF2B5EF4-FFF2-40B4-BE49-F238E27FC236}">
                  <a16:creationId xmlns:a16="http://schemas.microsoft.com/office/drawing/2014/main" id="{5A64CFE7-97FC-43B7-AB68-0F07DF768122}"/>
                </a:ext>
              </a:extLst>
            </p:cNvPr>
            <p:cNvSpPr/>
            <p:nvPr/>
          </p:nvSpPr>
          <p:spPr bwMode="auto">
            <a:xfrm>
              <a:off x="6317909" y="6229633"/>
              <a:ext cx="817671" cy="188925"/>
            </a:xfrm>
            <a:prstGeom prst="rect">
              <a:avLst/>
            </a:prstGeom>
            <a:solidFill>
              <a:schemeClr val="bg1"/>
            </a:solidFill>
            <a:ln w="6350" algn="ctr">
              <a:solidFill>
                <a:schemeClr val="accent1"/>
              </a:solidFill>
              <a:miter lim="800000"/>
              <a:headEnd/>
              <a:tailEnd/>
            </a:ln>
            <a:effectLst/>
          </p:spPr>
          <p:txBody>
            <a:bodyPr wrap="none" lIns="90000" tIns="46800" rIns="90000" bIns="46800"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LindeDaxOffice" panose="020B0500000000020000" pitchFamily="34" charset="0"/>
                  <a:ea typeface="+mn-ea"/>
                  <a:cs typeface="Arial" charset="0"/>
                </a:rPr>
                <a:t>Pankaj Agarwal</a:t>
              </a:r>
              <a:endParaRPr kumimoji="0" lang="en-US" sz="600" b="0" i="0" u="none" strike="noStrike" kern="1200" cap="none" spc="0" normalizeH="0" baseline="0" noProof="0">
                <a:ln>
                  <a:noFill/>
                </a:ln>
                <a:solidFill>
                  <a:srgbClr val="000000"/>
                </a:solidFill>
                <a:effectLst/>
                <a:uLnTx/>
                <a:uFillTx/>
                <a:latin typeface="LindeDaxPowerPoint" pitchFamily="34" charset="0"/>
                <a:ea typeface="+mn-ea"/>
                <a:cs typeface="Arial" charset="0"/>
              </a:endParaRPr>
            </a:p>
          </p:txBody>
        </p:sp>
      </p:grpSp>
      <p:grpSp>
        <p:nvGrpSpPr>
          <p:cNvPr id="58" name="Group 57">
            <a:extLst>
              <a:ext uri="{FF2B5EF4-FFF2-40B4-BE49-F238E27FC236}">
                <a16:creationId xmlns:a16="http://schemas.microsoft.com/office/drawing/2014/main" id="{5445BA62-14D8-4E52-8E59-64BDAC0233B1}"/>
              </a:ext>
            </a:extLst>
          </p:cNvPr>
          <p:cNvGrpSpPr/>
          <p:nvPr/>
        </p:nvGrpSpPr>
        <p:grpSpPr>
          <a:xfrm>
            <a:off x="941811" y="4133507"/>
            <a:ext cx="822960" cy="412202"/>
            <a:chOff x="5875316" y="2512569"/>
            <a:chExt cx="914399" cy="474008"/>
          </a:xfrm>
        </p:grpSpPr>
        <p:sp>
          <p:nvSpPr>
            <p:cNvPr id="59" name="Rectangle 58">
              <a:extLst>
                <a:ext uri="{FF2B5EF4-FFF2-40B4-BE49-F238E27FC236}">
                  <a16:creationId xmlns:a16="http://schemas.microsoft.com/office/drawing/2014/main" id="{85BDA3E5-F13D-4AEA-9498-D9EFFC5FB327}"/>
                </a:ext>
              </a:extLst>
            </p:cNvPr>
            <p:cNvSpPr/>
            <p:nvPr/>
          </p:nvSpPr>
          <p:spPr bwMode="auto">
            <a:xfrm>
              <a:off x="5875316" y="2512569"/>
              <a:ext cx="914399" cy="245408"/>
            </a:xfrm>
            <a:prstGeom prst="rect">
              <a:avLst/>
            </a:prstGeom>
            <a:solidFill>
              <a:srgbClr val="FFC000"/>
            </a:solidFill>
            <a:ln w="6350" algn="ctr">
              <a:solidFill>
                <a:schemeClr val="tx1"/>
              </a:solidFill>
              <a:miter lim="800000"/>
              <a:headEnd/>
              <a:tailEnd/>
            </a:ln>
            <a:effectLst/>
          </p:spPr>
          <p:txBody>
            <a:bodyPr wrap="none" lIns="90000" tIns="46800" rIns="90000" bIns="46800"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600" b="1" i="0" u="none" strike="noStrike" kern="1200" cap="none" spc="0" normalizeH="0" baseline="0" noProof="0">
                  <a:ln>
                    <a:noFill/>
                  </a:ln>
                  <a:solidFill>
                    <a:srgbClr val="000000"/>
                  </a:solidFill>
                  <a:effectLst/>
                  <a:uLnTx/>
                  <a:uFillTx/>
                  <a:latin typeface="LindeDaxOffice" panose="020B0500000000020000" pitchFamily="34" charset="0"/>
                  <a:ea typeface="+mn-ea"/>
                  <a:cs typeface="Arial" charset="0"/>
                </a:rPr>
                <a:t>Finance &amp; Controlling</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600" b="1" i="0" u="none" strike="noStrike" kern="1200" cap="none" spc="0" normalizeH="0" baseline="0" noProof="0">
                  <a:ln>
                    <a:noFill/>
                  </a:ln>
                  <a:solidFill>
                    <a:srgbClr val="000000"/>
                  </a:solidFill>
                  <a:effectLst/>
                  <a:uLnTx/>
                  <a:uFillTx/>
                  <a:latin typeface="LindeDaxOffice" panose="020B0500000000020000" pitchFamily="34" charset="0"/>
                  <a:ea typeface="+mn-ea"/>
                  <a:cs typeface="Arial" charset="0"/>
                </a:rPr>
                <a:t> Co-Ordinator</a:t>
              </a:r>
            </a:p>
          </p:txBody>
        </p:sp>
        <p:sp>
          <p:nvSpPr>
            <p:cNvPr id="60" name="Rectangle 59">
              <a:extLst>
                <a:ext uri="{FF2B5EF4-FFF2-40B4-BE49-F238E27FC236}">
                  <a16:creationId xmlns:a16="http://schemas.microsoft.com/office/drawing/2014/main" id="{0CFA1D73-BE4C-4449-BBA1-7879B61723AA}"/>
                </a:ext>
              </a:extLst>
            </p:cNvPr>
            <p:cNvSpPr/>
            <p:nvPr/>
          </p:nvSpPr>
          <p:spPr bwMode="auto">
            <a:xfrm>
              <a:off x="5875316" y="2757977"/>
              <a:ext cx="912047" cy="228600"/>
            </a:xfrm>
            <a:prstGeom prst="rect">
              <a:avLst/>
            </a:prstGeom>
            <a:solidFill>
              <a:schemeClr val="bg1"/>
            </a:solidFill>
            <a:ln w="6350" algn="ctr">
              <a:solidFill>
                <a:schemeClr val="accent1"/>
              </a:solidFill>
              <a:miter lim="800000"/>
              <a:headEnd/>
              <a:tailEnd/>
            </a:ln>
            <a:effectLst/>
          </p:spPr>
          <p:txBody>
            <a:bodyPr wrap="none" lIns="90000" tIns="46800" rIns="90000" bIns="46800"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LindeDaxOffice" panose="020B0500000000020000" pitchFamily="34" charset="0"/>
                  <a:ea typeface="+mn-ea"/>
                  <a:cs typeface="Arial" charset="0"/>
                </a:rPr>
                <a:t>David Wright</a:t>
              </a:r>
              <a:endParaRPr kumimoji="0" lang="en-US" sz="600" b="0" i="0" u="none" strike="noStrike" kern="1200" cap="none" spc="0" normalizeH="0" baseline="0" noProof="0">
                <a:ln>
                  <a:noFill/>
                </a:ln>
                <a:solidFill>
                  <a:srgbClr val="000000"/>
                </a:solidFill>
                <a:effectLst/>
                <a:uLnTx/>
                <a:uFillTx/>
                <a:latin typeface="LindeDaxPowerPoint" pitchFamily="34" charset="0"/>
                <a:ea typeface="+mn-ea"/>
                <a:cs typeface="Arial" charset="0"/>
              </a:endParaRPr>
            </a:p>
          </p:txBody>
        </p:sp>
      </p:grpSp>
      <p:grpSp>
        <p:nvGrpSpPr>
          <p:cNvPr id="61" name="Group 60">
            <a:extLst>
              <a:ext uri="{FF2B5EF4-FFF2-40B4-BE49-F238E27FC236}">
                <a16:creationId xmlns:a16="http://schemas.microsoft.com/office/drawing/2014/main" id="{9B020CE6-476A-4C8D-9123-1386549D0B5B}"/>
              </a:ext>
            </a:extLst>
          </p:cNvPr>
          <p:cNvGrpSpPr/>
          <p:nvPr/>
        </p:nvGrpSpPr>
        <p:grpSpPr>
          <a:xfrm>
            <a:off x="941811" y="4623459"/>
            <a:ext cx="822960" cy="412202"/>
            <a:chOff x="5875316" y="2512569"/>
            <a:chExt cx="914399" cy="474008"/>
          </a:xfrm>
        </p:grpSpPr>
        <p:sp>
          <p:nvSpPr>
            <p:cNvPr id="62" name="Rectangle 61">
              <a:extLst>
                <a:ext uri="{FF2B5EF4-FFF2-40B4-BE49-F238E27FC236}">
                  <a16:creationId xmlns:a16="http://schemas.microsoft.com/office/drawing/2014/main" id="{02B7960E-FF32-4E93-BE4D-26B08E497797}"/>
                </a:ext>
              </a:extLst>
            </p:cNvPr>
            <p:cNvSpPr/>
            <p:nvPr/>
          </p:nvSpPr>
          <p:spPr bwMode="auto">
            <a:xfrm>
              <a:off x="5875316" y="2512569"/>
              <a:ext cx="914399" cy="245408"/>
            </a:xfrm>
            <a:prstGeom prst="rect">
              <a:avLst/>
            </a:prstGeom>
            <a:solidFill>
              <a:srgbClr val="FFC000"/>
            </a:solidFill>
            <a:ln w="6350" algn="ctr">
              <a:solidFill>
                <a:schemeClr val="tx1"/>
              </a:solidFill>
              <a:miter lim="800000"/>
              <a:headEnd/>
              <a:tailEnd/>
            </a:ln>
            <a:effectLst/>
          </p:spPr>
          <p:txBody>
            <a:bodyPr wrap="none" lIns="90000" tIns="46800" rIns="90000" bIns="46800"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600" b="1" i="0" u="none" strike="noStrike" kern="1200" cap="none" spc="0" normalizeH="0" baseline="0" noProof="0">
                  <a:ln>
                    <a:noFill/>
                  </a:ln>
                  <a:solidFill>
                    <a:srgbClr val="000000"/>
                  </a:solidFill>
                  <a:effectLst/>
                  <a:uLnTx/>
                  <a:uFillTx/>
                  <a:latin typeface="LindeDaxOffice" panose="020B0500000000020000" pitchFamily="34" charset="0"/>
                  <a:ea typeface="+mn-ea"/>
                  <a:cs typeface="Arial" charset="0"/>
                </a:rPr>
                <a:t>Product to Order</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600" b="1" i="0" u="none" strike="noStrike" kern="1200" cap="none" spc="0" normalizeH="0" baseline="0" noProof="0">
                  <a:ln>
                    <a:noFill/>
                  </a:ln>
                  <a:solidFill>
                    <a:srgbClr val="000000"/>
                  </a:solidFill>
                  <a:effectLst/>
                  <a:uLnTx/>
                  <a:uFillTx/>
                  <a:latin typeface="LindeDaxOffice" panose="020B0500000000020000" pitchFamily="34" charset="0"/>
                  <a:ea typeface="+mn-ea"/>
                  <a:cs typeface="Arial" charset="0"/>
                </a:rPr>
                <a:t> Co-Ordinator</a:t>
              </a:r>
            </a:p>
          </p:txBody>
        </p:sp>
        <p:sp>
          <p:nvSpPr>
            <p:cNvPr id="63" name="Rectangle 62">
              <a:extLst>
                <a:ext uri="{FF2B5EF4-FFF2-40B4-BE49-F238E27FC236}">
                  <a16:creationId xmlns:a16="http://schemas.microsoft.com/office/drawing/2014/main" id="{62B91A93-7987-4B44-ABAA-A6D3338A4281}"/>
                </a:ext>
              </a:extLst>
            </p:cNvPr>
            <p:cNvSpPr/>
            <p:nvPr/>
          </p:nvSpPr>
          <p:spPr bwMode="auto">
            <a:xfrm>
              <a:off x="5875316" y="2757977"/>
              <a:ext cx="912047" cy="228600"/>
            </a:xfrm>
            <a:prstGeom prst="rect">
              <a:avLst/>
            </a:prstGeom>
            <a:solidFill>
              <a:schemeClr val="bg1"/>
            </a:solidFill>
            <a:ln w="6350" algn="ctr">
              <a:solidFill>
                <a:schemeClr val="accent1"/>
              </a:solidFill>
              <a:miter lim="800000"/>
              <a:headEnd/>
              <a:tailEnd/>
            </a:ln>
            <a:effectLst/>
          </p:spPr>
          <p:txBody>
            <a:bodyPr wrap="none" lIns="90000" tIns="46800" rIns="90000" bIns="46800"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IN" sz="600" b="0" i="0" u="none" strike="noStrike" kern="1200" cap="none" spc="0" normalizeH="0" baseline="0" noProof="0">
                  <a:ln>
                    <a:noFill/>
                  </a:ln>
                  <a:solidFill>
                    <a:srgbClr val="000000"/>
                  </a:solidFill>
                  <a:effectLst/>
                  <a:uLnTx/>
                  <a:uFillTx/>
                  <a:latin typeface="LindeDaxPowerPoint" panose="020B0500000000020000" pitchFamily="34" charset="0"/>
                  <a:ea typeface="Calibri" panose="020F0502020204030204" pitchFamily="34" charset="0"/>
                  <a:cs typeface="Calibri" panose="020F0502020204030204" pitchFamily="34" charset="0"/>
                </a:rPr>
                <a:t>Angela Radford</a:t>
              </a:r>
              <a:endParaRPr kumimoji="0" lang="en-US" sz="600" b="0" i="0" u="none" strike="noStrike" kern="1200" cap="none" spc="0" normalizeH="0" baseline="0" noProof="0">
                <a:ln>
                  <a:noFill/>
                </a:ln>
                <a:solidFill>
                  <a:srgbClr val="000000"/>
                </a:solidFill>
                <a:effectLst/>
                <a:uLnTx/>
                <a:uFillTx/>
                <a:latin typeface="LindeDaxPowerPoint" pitchFamily="34" charset="0"/>
                <a:ea typeface="+mn-ea"/>
                <a:cs typeface="Arial" charset="0"/>
              </a:endParaRPr>
            </a:p>
          </p:txBody>
        </p:sp>
      </p:grpSp>
      <p:grpSp>
        <p:nvGrpSpPr>
          <p:cNvPr id="64" name="Group 63">
            <a:extLst>
              <a:ext uri="{FF2B5EF4-FFF2-40B4-BE49-F238E27FC236}">
                <a16:creationId xmlns:a16="http://schemas.microsoft.com/office/drawing/2014/main" id="{F0129292-B513-4F52-BA16-C581AFC6AF41}"/>
              </a:ext>
            </a:extLst>
          </p:cNvPr>
          <p:cNvGrpSpPr/>
          <p:nvPr/>
        </p:nvGrpSpPr>
        <p:grpSpPr>
          <a:xfrm>
            <a:off x="941811" y="5603009"/>
            <a:ext cx="822960" cy="412202"/>
            <a:chOff x="5875316" y="2512569"/>
            <a:chExt cx="914399" cy="474008"/>
          </a:xfrm>
        </p:grpSpPr>
        <p:sp>
          <p:nvSpPr>
            <p:cNvPr id="65" name="Rectangle 64">
              <a:extLst>
                <a:ext uri="{FF2B5EF4-FFF2-40B4-BE49-F238E27FC236}">
                  <a16:creationId xmlns:a16="http://schemas.microsoft.com/office/drawing/2014/main" id="{1CB452E1-190F-45FA-B14A-C2F294FA3D3B}"/>
                </a:ext>
              </a:extLst>
            </p:cNvPr>
            <p:cNvSpPr/>
            <p:nvPr/>
          </p:nvSpPr>
          <p:spPr bwMode="auto">
            <a:xfrm>
              <a:off x="5875316" y="2512569"/>
              <a:ext cx="914399" cy="245408"/>
            </a:xfrm>
            <a:prstGeom prst="rect">
              <a:avLst/>
            </a:prstGeom>
            <a:solidFill>
              <a:srgbClr val="FFC000"/>
            </a:solidFill>
            <a:ln w="6350" algn="ctr">
              <a:solidFill>
                <a:schemeClr val="tx1"/>
              </a:solidFill>
              <a:miter lim="800000"/>
              <a:headEnd/>
              <a:tailEnd/>
            </a:ln>
            <a:effectLst/>
          </p:spPr>
          <p:txBody>
            <a:bodyPr wrap="none" lIns="90000" tIns="46800" rIns="90000" bIns="46800"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600" b="1" i="0" u="none" strike="noStrike" kern="1200" cap="none" spc="0" normalizeH="0" baseline="0" noProof="0">
                  <a:ln>
                    <a:noFill/>
                  </a:ln>
                  <a:solidFill>
                    <a:srgbClr val="000000"/>
                  </a:solidFill>
                  <a:effectLst/>
                  <a:uLnTx/>
                  <a:uFillTx/>
                  <a:latin typeface="LindeDaxOffice" panose="020B0500000000020000" pitchFamily="34" charset="0"/>
                  <a:ea typeface="+mn-ea"/>
                  <a:cs typeface="Arial" charset="0"/>
                </a:rPr>
                <a:t>Procurement </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600" b="1" i="0" u="none" strike="noStrike" kern="1200" cap="none" spc="0" normalizeH="0" baseline="0" noProof="0">
                  <a:ln>
                    <a:noFill/>
                  </a:ln>
                  <a:solidFill>
                    <a:srgbClr val="000000"/>
                  </a:solidFill>
                  <a:effectLst/>
                  <a:uLnTx/>
                  <a:uFillTx/>
                  <a:latin typeface="LindeDaxOffice" panose="020B0500000000020000" pitchFamily="34" charset="0"/>
                  <a:ea typeface="+mn-ea"/>
                  <a:cs typeface="Arial" charset="0"/>
                </a:rPr>
                <a:t>Co-Ordinator</a:t>
              </a:r>
            </a:p>
          </p:txBody>
        </p:sp>
        <p:sp>
          <p:nvSpPr>
            <p:cNvPr id="66" name="Rectangle 65">
              <a:extLst>
                <a:ext uri="{FF2B5EF4-FFF2-40B4-BE49-F238E27FC236}">
                  <a16:creationId xmlns:a16="http://schemas.microsoft.com/office/drawing/2014/main" id="{F8065C38-75E5-44F6-BA04-541DF3A30040}"/>
                </a:ext>
              </a:extLst>
            </p:cNvPr>
            <p:cNvSpPr/>
            <p:nvPr/>
          </p:nvSpPr>
          <p:spPr bwMode="auto">
            <a:xfrm>
              <a:off x="5875316" y="2757977"/>
              <a:ext cx="912047" cy="228600"/>
            </a:xfrm>
            <a:prstGeom prst="rect">
              <a:avLst/>
            </a:prstGeom>
            <a:solidFill>
              <a:schemeClr val="bg1"/>
            </a:solidFill>
            <a:ln w="6350" algn="ctr">
              <a:solidFill>
                <a:schemeClr val="accent1"/>
              </a:solidFill>
              <a:miter lim="800000"/>
              <a:headEnd/>
              <a:tailEnd/>
            </a:ln>
            <a:effectLst/>
          </p:spPr>
          <p:txBody>
            <a:bodyPr wrap="none" lIns="90000" tIns="46800" rIns="90000" bIns="46800"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LindeDaxOffice" panose="020B0500000000020000" pitchFamily="34" charset="0"/>
                  <a:ea typeface="+mn-ea"/>
                  <a:cs typeface="Arial" charset="0"/>
                </a:rPr>
                <a:t>Derek Holtman</a:t>
              </a:r>
              <a:endParaRPr kumimoji="0" lang="en-US" sz="600" b="0" i="0" u="none" strike="noStrike" kern="1200" cap="none" spc="0" normalizeH="0" baseline="0" noProof="0">
                <a:ln>
                  <a:noFill/>
                </a:ln>
                <a:solidFill>
                  <a:srgbClr val="000000"/>
                </a:solidFill>
                <a:effectLst/>
                <a:uLnTx/>
                <a:uFillTx/>
                <a:latin typeface="LindeDaxPowerPoint" pitchFamily="34" charset="0"/>
                <a:ea typeface="+mn-ea"/>
                <a:cs typeface="Arial" charset="0"/>
              </a:endParaRPr>
            </a:p>
          </p:txBody>
        </p:sp>
      </p:grpSp>
      <p:cxnSp>
        <p:nvCxnSpPr>
          <p:cNvPr id="110" name="Straight Connector 109">
            <a:extLst>
              <a:ext uri="{FF2B5EF4-FFF2-40B4-BE49-F238E27FC236}">
                <a16:creationId xmlns:a16="http://schemas.microsoft.com/office/drawing/2014/main" id="{3AFC8FE4-1BD8-45DD-AC7F-7D34D7F6983A}"/>
              </a:ext>
            </a:extLst>
          </p:cNvPr>
          <p:cNvCxnSpPr/>
          <p:nvPr/>
        </p:nvCxnSpPr>
        <p:spPr bwMode="auto">
          <a:xfrm flipH="1">
            <a:off x="1735613" y="3095891"/>
            <a:ext cx="5209786" cy="0"/>
          </a:xfrm>
          <a:prstGeom prst="line">
            <a:avLst/>
          </a:prstGeom>
          <a:solidFill>
            <a:schemeClr val="bg1"/>
          </a:solidFill>
          <a:ln w="63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109" name="Group 108">
            <a:extLst>
              <a:ext uri="{FF2B5EF4-FFF2-40B4-BE49-F238E27FC236}">
                <a16:creationId xmlns:a16="http://schemas.microsoft.com/office/drawing/2014/main" id="{49406DC9-68D6-B9C7-EC67-5D11B9855C3C}"/>
              </a:ext>
            </a:extLst>
          </p:cNvPr>
          <p:cNvGrpSpPr/>
          <p:nvPr/>
        </p:nvGrpSpPr>
        <p:grpSpPr>
          <a:xfrm>
            <a:off x="3330797" y="3972925"/>
            <a:ext cx="822960" cy="457942"/>
            <a:chOff x="3330797" y="3972925"/>
            <a:chExt cx="822960" cy="457942"/>
          </a:xfrm>
        </p:grpSpPr>
        <p:sp>
          <p:nvSpPr>
            <p:cNvPr id="124" name="Rectangle 123">
              <a:extLst>
                <a:ext uri="{FF2B5EF4-FFF2-40B4-BE49-F238E27FC236}">
                  <a16:creationId xmlns:a16="http://schemas.microsoft.com/office/drawing/2014/main" id="{5A45F08E-DFB8-420E-B0F7-603A87F92C31}"/>
                </a:ext>
              </a:extLst>
            </p:cNvPr>
            <p:cNvSpPr/>
            <p:nvPr/>
          </p:nvSpPr>
          <p:spPr bwMode="auto">
            <a:xfrm>
              <a:off x="3330797" y="3972925"/>
              <a:ext cx="822960" cy="153911"/>
            </a:xfrm>
            <a:prstGeom prst="rect">
              <a:avLst/>
            </a:prstGeom>
            <a:solidFill>
              <a:schemeClr val="accent1">
                <a:lumMod val="60000"/>
                <a:lumOff val="40000"/>
              </a:schemeClr>
            </a:solidFill>
            <a:ln w="6350" algn="ctr">
              <a:solidFill>
                <a:schemeClr val="tx1"/>
              </a:solidFill>
              <a:miter lim="800000"/>
              <a:headEnd/>
              <a:tailEnd/>
            </a:ln>
            <a:effectLst/>
          </p:spPr>
          <p:txBody>
            <a:bodyPr wrap="none" lIns="90000" tIns="46800" rIns="90000" bIns="46800"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600" b="1" i="0" u="none" strike="noStrike" kern="1200" cap="none" spc="0" normalizeH="0" baseline="0" noProof="0">
                  <a:ln>
                    <a:noFill/>
                  </a:ln>
                  <a:solidFill>
                    <a:srgbClr val="FFFFFF"/>
                  </a:solidFill>
                  <a:effectLst/>
                  <a:uLnTx/>
                  <a:uFillTx/>
                  <a:latin typeface="LindeDaxOffice" panose="020B0500000000020000" pitchFamily="34" charset="0"/>
                  <a:ea typeface="+mn-ea"/>
                  <a:cs typeface="Arial" charset="0"/>
                </a:rPr>
                <a:t>Fico Team</a:t>
              </a:r>
            </a:p>
          </p:txBody>
        </p:sp>
        <p:sp>
          <p:nvSpPr>
            <p:cNvPr id="125" name="Rectangle 124">
              <a:extLst>
                <a:ext uri="{FF2B5EF4-FFF2-40B4-BE49-F238E27FC236}">
                  <a16:creationId xmlns:a16="http://schemas.microsoft.com/office/drawing/2014/main" id="{435B28F4-4F43-4E75-BACB-FAD755E7863D}"/>
                </a:ext>
              </a:extLst>
            </p:cNvPr>
            <p:cNvSpPr/>
            <p:nvPr/>
          </p:nvSpPr>
          <p:spPr bwMode="auto">
            <a:xfrm>
              <a:off x="3330797" y="4123568"/>
              <a:ext cx="820843" cy="307299"/>
            </a:xfrm>
            <a:prstGeom prst="rect">
              <a:avLst/>
            </a:prstGeom>
            <a:solidFill>
              <a:schemeClr val="bg1"/>
            </a:solidFill>
            <a:ln w="6350" algn="ctr">
              <a:solidFill>
                <a:schemeClr val="accent1"/>
              </a:solidFill>
              <a:miter lim="800000"/>
              <a:headEnd/>
              <a:tailEnd/>
            </a:ln>
            <a:effectLst/>
          </p:spPr>
          <p:txBody>
            <a:bodyPr wrap="none" lIns="90000" tIns="46800" rIns="90000" bIns="46800"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a:ln>
                    <a:noFill/>
                  </a:ln>
                  <a:solidFill>
                    <a:srgbClr val="000000"/>
                  </a:solidFill>
                  <a:effectLst/>
                  <a:highlight>
                    <a:srgbClr val="FFFF00"/>
                  </a:highlight>
                  <a:uLnTx/>
                  <a:uFillTx/>
                  <a:latin typeface="LindeDaxOffice" panose="020B0500000000020000" pitchFamily="34" charset="0"/>
                  <a:ea typeface="+mn-ea"/>
                  <a:cs typeface="Arial" charset="0"/>
                </a:rPr>
                <a:t>US – FICO,</a:t>
              </a:r>
              <a:r>
                <a:rPr kumimoji="0" lang="en-US" sz="600" b="0" i="0" u="none" strike="noStrike" kern="1200" cap="none" spc="0" normalizeH="0" baseline="0" noProof="0">
                  <a:ln>
                    <a:noFill/>
                  </a:ln>
                  <a:solidFill>
                    <a:srgbClr val="000000"/>
                  </a:solidFill>
                  <a:effectLst/>
                  <a:uLnTx/>
                  <a:uFillTx/>
                  <a:latin typeface="LindeDaxOffice" panose="020B0500000000020000" pitchFamily="34" charset="0"/>
                  <a:ea typeface="+mn-ea"/>
                  <a:cs typeface="Arial" charset="0"/>
                </a:rPr>
                <a:t> Stuart Boyd</a:t>
              </a:r>
            </a:p>
            <a:p>
              <a:pPr marL="0" marR="0" lvl="0" indent="0" algn="ctr" defTabSz="914400" rtl="0" eaLnBrk="1" fontAlgn="base" latinLnBrk="0" hangingPunct="1">
                <a:lnSpc>
                  <a:spcPct val="100000"/>
                </a:lnSpc>
                <a:spcBef>
                  <a:spcPct val="0"/>
                </a:spcBef>
                <a:spcAft>
                  <a:spcPct val="0"/>
                </a:spcAft>
                <a:buClrTx/>
                <a:buSzTx/>
                <a:buFontTx/>
                <a:buNone/>
                <a:tabLst/>
                <a:defRPr/>
              </a:pPr>
              <a:r>
                <a:rPr lang="en-US" sz="600">
                  <a:solidFill>
                    <a:srgbClr val="000000"/>
                  </a:solidFill>
                  <a:highlight>
                    <a:srgbClr val="FFFF00"/>
                  </a:highlight>
                  <a:latin typeface="LindeDaxOffice" panose="020B0500000000020000" pitchFamily="34" charset="0"/>
                </a:rPr>
                <a:t>MX – </a:t>
              </a:r>
              <a:r>
                <a:rPr lang="pt-BR" sz="600">
                  <a:solidFill>
                    <a:srgbClr val="000000"/>
                  </a:solidFill>
                  <a:highlight>
                    <a:srgbClr val="FFFF00"/>
                  </a:highlight>
                  <a:latin typeface="LindeDaxOffice" panose="020B0500000000020000" pitchFamily="34" charset="0"/>
                </a:rPr>
                <a:t>Rodolfo Ortiz Chavarin</a:t>
              </a:r>
              <a:endParaRPr lang="en-US" sz="600">
                <a:solidFill>
                  <a:srgbClr val="000000"/>
                </a:solidFill>
                <a:highlight>
                  <a:srgbClr val="FFFF00"/>
                </a:highlight>
                <a:latin typeface="LindeDaxOffice" panose="020B0500000000020000" pitchFamily="34" charset="0"/>
              </a:endParaRPr>
            </a:p>
            <a:p>
              <a:pPr marL="0" marR="0" lvl="0" indent="0" algn="ctr" defTabSz="685800"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a:ln>
                    <a:noFill/>
                  </a:ln>
                  <a:solidFill>
                    <a:srgbClr val="FFFFFF"/>
                  </a:solidFill>
                  <a:effectLst/>
                  <a:highlight>
                    <a:srgbClr val="0000FF"/>
                  </a:highlight>
                  <a:uLnTx/>
                  <a:uFillTx/>
                  <a:latin typeface="LindeDaxOffice" panose="020B0500000000020000" pitchFamily="34" charset="0"/>
                  <a:ea typeface="+mn-ea"/>
                  <a:cs typeface="Arial" charset="0"/>
                </a:rPr>
                <a:t>Rutuja RW, Pradeep K (E)</a:t>
              </a:r>
              <a:endParaRPr kumimoji="0" lang="en-US" sz="600" b="0" i="0" u="none" strike="noStrike" kern="1200" cap="none" spc="0" normalizeH="0" baseline="0" noProof="0">
                <a:ln>
                  <a:noFill/>
                </a:ln>
                <a:solidFill>
                  <a:srgbClr val="FFFFFF"/>
                </a:solidFill>
                <a:effectLst/>
                <a:highlight>
                  <a:srgbClr val="0000FF"/>
                </a:highlight>
                <a:uLnTx/>
                <a:uFillTx/>
                <a:latin typeface="LindeDaxPowerPoint" pitchFamily="34" charset="0"/>
                <a:ea typeface="+mn-ea"/>
                <a:cs typeface="Arial" charset="0"/>
              </a:endParaRPr>
            </a:p>
          </p:txBody>
        </p:sp>
      </p:grpSp>
      <p:grpSp>
        <p:nvGrpSpPr>
          <p:cNvPr id="159" name="Group 158">
            <a:extLst>
              <a:ext uri="{FF2B5EF4-FFF2-40B4-BE49-F238E27FC236}">
                <a16:creationId xmlns:a16="http://schemas.microsoft.com/office/drawing/2014/main" id="{45D02023-090F-498B-8C34-E38DC05102C5}"/>
              </a:ext>
            </a:extLst>
          </p:cNvPr>
          <p:cNvGrpSpPr/>
          <p:nvPr/>
        </p:nvGrpSpPr>
        <p:grpSpPr>
          <a:xfrm>
            <a:off x="941811" y="5110230"/>
            <a:ext cx="822960" cy="412202"/>
            <a:chOff x="5875316" y="2512569"/>
            <a:chExt cx="914399" cy="474008"/>
          </a:xfrm>
        </p:grpSpPr>
        <p:sp>
          <p:nvSpPr>
            <p:cNvPr id="160" name="Rectangle 159">
              <a:extLst>
                <a:ext uri="{FF2B5EF4-FFF2-40B4-BE49-F238E27FC236}">
                  <a16:creationId xmlns:a16="http://schemas.microsoft.com/office/drawing/2014/main" id="{ABBBB7A3-C07C-442E-8918-904ADA531CEA}"/>
                </a:ext>
              </a:extLst>
            </p:cNvPr>
            <p:cNvSpPr/>
            <p:nvPr/>
          </p:nvSpPr>
          <p:spPr bwMode="auto">
            <a:xfrm>
              <a:off x="5875316" y="2512569"/>
              <a:ext cx="914399" cy="245408"/>
            </a:xfrm>
            <a:prstGeom prst="rect">
              <a:avLst/>
            </a:prstGeom>
            <a:solidFill>
              <a:srgbClr val="FFC000"/>
            </a:solidFill>
            <a:ln w="6350" algn="ctr">
              <a:solidFill>
                <a:schemeClr val="tx1"/>
              </a:solidFill>
              <a:miter lim="800000"/>
              <a:headEnd/>
              <a:tailEnd/>
            </a:ln>
            <a:effectLst/>
          </p:spPr>
          <p:txBody>
            <a:bodyPr wrap="none" lIns="90000" tIns="46800" rIns="90000" bIns="46800"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600" b="1" i="0" u="none" strike="noStrike" kern="1200" cap="none" spc="0" normalizeH="0" baseline="0" noProof="0">
                  <a:ln>
                    <a:noFill/>
                  </a:ln>
                  <a:solidFill>
                    <a:srgbClr val="000000"/>
                  </a:solidFill>
                  <a:effectLst/>
                  <a:uLnTx/>
                  <a:uFillTx/>
                  <a:latin typeface="LindeDaxOffice" panose="020B0500000000020000" pitchFamily="34" charset="0"/>
                  <a:ea typeface="+mn-ea"/>
                  <a:cs typeface="Arial" charset="0"/>
                </a:rPr>
                <a:t>Order to Cash</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600" b="1" i="0" u="none" strike="noStrike" kern="1200" cap="none" spc="0" normalizeH="0" baseline="0" noProof="0">
                  <a:ln>
                    <a:noFill/>
                  </a:ln>
                  <a:solidFill>
                    <a:srgbClr val="000000"/>
                  </a:solidFill>
                  <a:effectLst/>
                  <a:uLnTx/>
                  <a:uFillTx/>
                  <a:latin typeface="LindeDaxOffice" panose="020B0500000000020000" pitchFamily="34" charset="0"/>
                  <a:ea typeface="+mn-ea"/>
                  <a:cs typeface="Arial" charset="0"/>
                </a:rPr>
                <a:t>Co-Ordinator</a:t>
              </a:r>
            </a:p>
          </p:txBody>
        </p:sp>
        <p:sp>
          <p:nvSpPr>
            <p:cNvPr id="161" name="Rectangle 160">
              <a:extLst>
                <a:ext uri="{FF2B5EF4-FFF2-40B4-BE49-F238E27FC236}">
                  <a16:creationId xmlns:a16="http://schemas.microsoft.com/office/drawing/2014/main" id="{78D21194-D256-42F7-B656-2C522CF0C19C}"/>
                </a:ext>
              </a:extLst>
            </p:cNvPr>
            <p:cNvSpPr/>
            <p:nvPr/>
          </p:nvSpPr>
          <p:spPr bwMode="auto">
            <a:xfrm>
              <a:off x="5875316" y="2757977"/>
              <a:ext cx="912047" cy="228600"/>
            </a:xfrm>
            <a:prstGeom prst="rect">
              <a:avLst/>
            </a:prstGeom>
            <a:solidFill>
              <a:schemeClr val="bg1"/>
            </a:solidFill>
            <a:ln w="6350" algn="ctr">
              <a:solidFill>
                <a:schemeClr val="accent1"/>
              </a:solidFill>
              <a:miter lim="800000"/>
              <a:headEnd/>
              <a:tailEnd/>
            </a:ln>
            <a:effectLst/>
          </p:spPr>
          <p:txBody>
            <a:bodyPr wrap="none" lIns="90000" tIns="46800" rIns="90000" bIns="46800"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LindeDaxPowerPoint"/>
                  <a:ea typeface="+mn-ea"/>
                  <a:cs typeface="Arial" charset="0"/>
                </a:rPr>
                <a:t>Peggy Lee</a:t>
              </a:r>
              <a:endParaRPr kumimoji="0" lang="en-US" sz="700" b="0" i="0" u="none" strike="noStrike" kern="1200" cap="none" spc="0" normalizeH="0" baseline="0" noProof="0">
                <a:ln>
                  <a:noFill/>
                </a:ln>
                <a:solidFill>
                  <a:srgbClr val="000000"/>
                </a:solidFill>
                <a:effectLst/>
                <a:uLnTx/>
                <a:uFillTx/>
                <a:latin typeface="LindeDaxPowerPoint" pitchFamily="34" charset="0"/>
                <a:ea typeface="+mn-ea"/>
                <a:cs typeface="Arial" charset="0"/>
              </a:endParaRPr>
            </a:p>
          </p:txBody>
        </p:sp>
      </p:grpSp>
      <p:cxnSp>
        <p:nvCxnSpPr>
          <p:cNvPr id="10" name="Straight Connector 9">
            <a:extLst>
              <a:ext uri="{FF2B5EF4-FFF2-40B4-BE49-F238E27FC236}">
                <a16:creationId xmlns:a16="http://schemas.microsoft.com/office/drawing/2014/main" id="{33E262B3-2327-47F9-B074-FB88EAA8E954}"/>
              </a:ext>
            </a:extLst>
          </p:cNvPr>
          <p:cNvCxnSpPr/>
          <p:nvPr/>
        </p:nvCxnSpPr>
        <p:spPr bwMode="auto">
          <a:xfrm>
            <a:off x="7309658" y="3284045"/>
            <a:ext cx="1827" cy="3083469"/>
          </a:xfrm>
          <a:prstGeom prst="line">
            <a:avLst/>
          </a:prstGeom>
          <a:solidFill>
            <a:schemeClr val="bg1"/>
          </a:solidFill>
          <a:ln w="63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155" name="Group 154">
            <a:extLst>
              <a:ext uri="{FF2B5EF4-FFF2-40B4-BE49-F238E27FC236}">
                <a16:creationId xmlns:a16="http://schemas.microsoft.com/office/drawing/2014/main" id="{CAFC046A-A5FF-4B18-9B3A-65F1BFE509EF}"/>
              </a:ext>
            </a:extLst>
          </p:cNvPr>
          <p:cNvGrpSpPr/>
          <p:nvPr/>
        </p:nvGrpSpPr>
        <p:grpSpPr>
          <a:xfrm>
            <a:off x="6379970" y="5722612"/>
            <a:ext cx="827569" cy="381775"/>
            <a:chOff x="394689" y="3519613"/>
            <a:chExt cx="785397" cy="461948"/>
          </a:xfrm>
        </p:grpSpPr>
        <p:sp>
          <p:nvSpPr>
            <p:cNvPr id="157" name="Rectangle 156">
              <a:extLst>
                <a:ext uri="{FF2B5EF4-FFF2-40B4-BE49-F238E27FC236}">
                  <a16:creationId xmlns:a16="http://schemas.microsoft.com/office/drawing/2014/main" id="{71366E6C-1262-4330-9306-813222A4A14A}"/>
                </a:ext>
              </a:extLst>
            </p:cNvPr>
            <p:cNvSpPr/>
            <p:nvPr/>
          </p:nvSpPr>
          <p:spPr bwMode="auto">
            <a:xfrm>
              <a:off x="394689" y="3519613"/>
              <a:ext cx="785397" cy="244582"/>
            </a:xfrm>
            <a:prstGeom prst="rect">
              <a:avLst/>
            </a:prstGeom>
            <a:solidFill>
              <a:schemeClr val="accent1"/>
            </a:solidFill>
            <a:ln w="6350" algn="ctr">
              <a:solidFill>
                <a:schemeClr val="tx1"/>
              </a:solidFill>
              <a:miter lim="800000"/>
              <a:headEnd/>
              <a:tailEnd/>
            </a:ln>
            <a:effectLst/>
          </p:spPr>
          <p:txBody>
            <a:bodyPr wrap="none" lIns="90000" tIns="46800" rIns="90000" bIns="46800"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600" b="1" i="0" u="none" strike="noStrike" kern="1200" cap="none" spc="0" normalizeH="0" baseline="0" noProof="0">
                  <a:ln>
                    <a:noFill/>
                  </a:ln>
                  <a:solidFill>
                    <a:srgbClr val="FFFFFF"/>
                  </a:solidFill>
                  <a:effectLst/>
                  <a:uLnTx/>
                  <a:uFillTx/>
                  <a:latin typeface="LindeDaxOffice" panose="020B0500000000020000" pitchFamily="34" charset="0"/>
                  <a:ea typeface="+mn-ea"/>
                  <a:cs typeface="Arial" charset="0"/>
                </a:rPr>
                <a:t>Interfaces</a:t>
              </a:r>
            </a:p>
          </p:txBody>
        </p:sp>
        <p:sp>
          <p:nvSpPr>
            <p:cNvPr id="158" name="Rectangle 157">
              <a:extLst>
                <a:ext uri="{FF2B5EF4-FFF2-40B4-BE49-F238E27FC236}">
                  <a16:creationId xmlns:a16="http://schemas.microsoft.com/office/drawing/2014/main" id="{4662E62C-0877-4C43-AEDC-3FFF2197230F}"/>
                </a:ext>
              </a:extLst>
            </p:cNvPr>
            <p:cNvSpPr/>
            <p:nvPr/>
          </p:nvSpPr>
          <p:spPr bwMode="auto">
            <a:xfrm>
              <a:off x="394689" y="3764195"/>
              <a:ext cx="785397" cy="217366"/>
            </a:xfrm>
            <a:prstGeom prst="rect">
              <a:avLst/>
            </a:prstGeom>
            <a:solidFill>
              <a:schemeClr val="bg1"/>
            </a:solidFill>
            <a:ln w="6350" algn="ctr">
              <a:solidFill>
                <a:schemeClr val="accent1"/>
              </a:solidFill>
              <a:miter lim="800000"/>
              <a:headEnd/>
              <a:tailEnd/>
            </a:ln>
            <a:effectLst/>
          </p:spPr>
          <p:txBody>
            <a:bodyPr wrap="none" lIns="90000" tIns="46800" rIns="90000" bIns="46800"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LindeDaxOffice"/>
                  <a:ea typeface="+mn-ea"/>
                  <a:cs typeface="Arial"/>
                </a:rPr>
                <a:t>Leonard Eynon</a:t>
              </a:r>
            </a:p>
          </p:txBody>
        </p:sp>
      </p:grpSp>
      <p:cxnSp>
        <p:nvCxnSpPr>
          <p:cNvPr id="165" name="Straight Connector 164">
            <a:extLst>
              <a:ext uri="{FF2B5EF4-FFF2-40B4-BE49-F238E27FC236}">
                <a16:creationId xmlns:a16="http://schemas.microsoft.com/office/drawing/2014/main" id="{076132AE-67DC-4FEA-8811-CDCCDAD4CFFF}"/>
              </a:ext>
            </a:extLst>
          </p:cNvPr>
          <p:cNvCxnSpPr/>
          <p:nvPr/>
        </p:nvCxnSpPr>
        <p:spPr bwMode="auto">
          <a:xfrm>
            <a:off x="4286407" y="3680217"/>
            <a:ext cx="6922" cy="2712538"/>
          </a:xfrm>
          <a:prstGeom prst="line">
            <a:avLst/>
          </a:prstGeom>
          <a:solidFill>
            <a:schemeClr val="bg1"/>
          </a:solidFill>
          <a:ln w="63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1" name="Straight Connector 170">
            <a:extLst>
              <a:ext uri="{FF2B5EF4-FFF2-40B4-BE49-F238E27FC236}">
                <a16:creationId xmlns:a16="http://schemas.microsoft.com/office/drawing/2014/main" id="{0F9A5009-46CD-4B51-B391-50C32289068D}"/>
              </a:ext>
            </a:extLst>
          </p:cNvPr>
          <p:cNvCxnSpPr>
            <a:cxnSpLocks/>
          </p:cNvCxnSpPr>
          <p:nvPr/>
        </p:nvCxnSpPr>
        <p:spPr bwMode="auto">
          <a:xfrm flipV="1">
            <a:off x="4153757" y="4206136"/>
            <a:ext cx="280922" cy="2555"/>
          </a:xfrm>
          <a:prstGeom prst="line">
            <a:avLst/>
          </a:prstGeom>
          <a:solidFill>
            <a:schemeClr val="bg1"/>
          </a:solidFill>
          <a:ln w="63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3" name="Straight Connector 172">
            <a:extLst>
              <a:ext uri="{FF2B5EF4-FFF2-40B4-BE49-F238E27FC236}">
                <a16:creationId xmlns:a16="http://schemas.microsoft.com/office/drawing/2014/main" id="{F7B1BBDA-24EE-4957-9562-C4FED981AD2F}"/>
              </a:ext>
            </a:extLst>
          </p:cNvPr>
          <p:cNvCxnSpPr>
            <a:cxnSpLocks/>
          </p:cNvCxnSpPr>
          <p:nvPr/>
        </p:nvCxnSpPr>
        <p:spPr bwMode="auto">
          <a:xfrm flipV="1">
            <a:off x="4155374" y="5366370"/>
            <a:ext cx="277080" cy="1166"/>
          </a:xfrm>
          <a:prstGeom prst="line">
            <a:avLst/>
          </a:prstGeom>
          <a:solidFill>
            <a:schemeClr val="bg1"/>
          </a:solidFill>
          <a:ln w="63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2" name="Straight Connector 181">
            <a:extLst>
              <a:ext uri="{FF2B5EF4-FFF2-40B4-BE49-F238E27FC236}">
                <a16:creationId xmlns:a16="http://schemas.microsoft.com/office/drawing/2014/main" id="{7092D7B5-6B0D-4633-975F-EBFAAC6EA9AF}"/>
              </a:ext>
            </a:extLst>
          </p:cNvPr>
          <p:cNvCxnSpPr>
            <a:cxnSpLocks/>
          </p:cNvCxnSpPr>
          <p:nvPr/>
        </p:nvCxnSpPr>
        <p:spPr bwMode="auto">
          <a:xfrm flipV="1">
            <a:off x="4148910" y="6397195"/>
            <a:ext cx="295087" cy="2051"/>
          </a:xfrm>
          <a:prstGeom prst="line">
            <a:avLst/>
          </a:prstGeom>
          <a:solidFill>
            <a:schemeClr val="bg1"/>
          </a:solidFill>
          <a:ln w="63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3" name="Straight Connector 52">
            <a:extLst>
              <a:ext uri="{FF2B5EF4-FFF2-40B4-BE49-F238E27FC236}">
                <a16:creationId xmlns:a16="http://schemas.microsoft.com/office/drawing/2014/main" id="{E08170D3-D210-4467-A135-1344302D98BF}"/>
              </a:ext>
            </a:extLst>
          </p:cNvPr>
          <p:cNvCxnSpPr/>
          <p:nvPr/>
        </p:nvCxnSpPr>
        <p:spPr bwMode="auto">
          <a:xfrm flipH="1" flipV="1">
            <a:off x="4305905" y="3097334"/>
            <a:ext cx="3750" cy="399411"/>
          </a:xfrm>
          <a:prstGeom prst="line">
            <a:avLst/>
          </a:prstGeom>
          <a:solidFill>
            <a:schemeClr val="bg1"/>
          </a:solidFill>
          <a:ln w="63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4" name="Rectangle 53">
            <a:extLst>
              <a:ext uri="{FF2B5EF4-FFF2-40B4-BE49-F238E27FC236}">
                <a16:creationId xmlns:a16="http://schemas.microsoft.com/office/drawing/2014/main" id="{BE15808F-985F-49B2-A239-B963D798205F}"/>
              </a:ext>
            </a:extLst>
          </p:cNvPr>
          <p:cNvSpPr/>
          <p:nvPr/>
        </p:nvSpPr>
        <p:spPr bwMode="auto">
          <a:xfrm rot="16200000">
            <a:off x="-14866" y="6338966"/>
            <a:ext cx="687003" cy="150601"/>
          </a:xfrm>
          <a:prstGeom prst="rect">
            <a:avLst/>
          </a:prstGeom>
          <a:solidFill>
            <a:schemeClr val="accent1">
              <a:lumMod val="60000"/>
              <a:lumOff val="40000"/>
            </a:schemeClr>
          </a:solidFill>
          <a:ln w="6350" algn="ctr">
            <a:solidFill>
              <a:schemeClr val="tx1"/>
            </a:solidFill>
            <a:miter lim="800000"/>
            <a:headEnd/>
            <a:tailEnd/>
          </a:ln>
          <a:effectLst/>
        </p:spPr>
        <p:txBody>
          <a:bodyPr wrap="none" lIns="90000" tIns="46800" rIns="90000" bIns="46800"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de-DE" sz="600" b="1" i="0" u="none" strike="noStrike" kern="1200" cap="none" spc="0" normalizeH="0" baseline="0" noProof="0">
                <a:ln>
                  <a:noFill/>
                </a:ln>
                <a:solidFill>
                  <a:srgbClr val="FFFFFF"/>
                </a:solidFill>
                <a:effectLst/>
                <a:uLnTx/>
                <a:uFillTx/>
                <a:latin typeface="LindeDaxOffice" panose="020B0500000000020000" pitchFamily="34" charset="0"/>
                <a:ea typeface="+mn-ea"/>
                <a:cs typeface="Arial" charset="0"/>
              </a:rPr>
              <a:t>Regional IT</a:t>
            </a:r>
          </a:p>
        </p:txBody>
      </p:sp>
      <p:sp>
        <p:nvSpPr>
          <p:cNvPr id="201" name="Rectangle 200">
            <a:extLst>
              <a:ext uri="{FF2B5EF4-FFF2-40B4-BE49-F238E27FC236}">
                <a16:creationId xmlns:a16="http://schemas.microsoft.com/office/drawing/2014/main" id="{B65D8917-0EE6-450E-ACB1-6CDA5B2F1D2F}"/>
              </a:ext>
            </a:extLst>
          </p:cNvPr>
          <p:cNvSpPr/>
          <p:nvPr/>
        </p:nvSpPr>
        <p:spPr bwMode="auto">
          <a:xfrm rot="16200000">
            <a:off x="-7437" y="5584986"/>
            <a:ext cx="687003" cy="150601"/>
          </a:xfrm>
          <a:prstGeom prst="rect">
            <a:avLst/>
          </a:prstGeom>
          <a:solidFill>
            <a:srgbClr val="FFC000"/>
          </a:solidFill>
          <a:ln w="6350" algn="ctr">
            <a:solidFill>
              <a:schemeClr val="tx1"/>
            </a:solidFill>
            <a:miter lim="800000"/>
            <a:headEnd/>
            <a:tailEnd/>
          </a:ln>
          <a:effectLst/>
        </p:spPr>
        <p:txBody>
          <a:bodyPr wrap="none" lIns="90000" tIns="46800" rIns="90000" bIns="46800"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de-DE" sz="600" b="1" i="0" u="none" strike="noStrike" kern="1200" cap="none" spc="0" normalizeH="0" baseline="0" noProof="0">
                <a:ln>
                  <a:noFill/>
                </a:ln>
                <a:solidFill>
                  <a:srgbClr val="000000"/>
                </a:solidFill>
                <a:effectLst/>
                <a:uLnTx/>
                <a:uFillTx/>
                <a:latin typeface="LindeDaxOffice" panose="020B0500000000020000" pitchFamily="34" charset="0"/>
                <a:ea typeface="+mn-ea"/>
                <a:cs typeface="Arial" charset="0"/>
              </a:rPr>
              <a:t>Regional Business</a:t>
            </a:r>
          </a:p>
        </p:txBody>
      </p:sp>
      <p:sp>
        <p:nvSpPr>
          <p:cNvPr id="203" name="Rectangle 202">
            <a:extLst>
              <a:ext uri="{FF2B5EF4-FFF2-40B4-BE49-F238E27FC236}">
                <a16:creationId xmlns:a16="http://schemas.microsoft.com/office/drawing/2014/main" id="{90D91F97-020A-4256-B45B-F693E87FCC17}"/>
              </a:ext>
            </a:extLst>
          </p:cNvPr>
          <p:cNvSpPr/>
          <p:nvPr/>
        </p:nvSpPr>
        <p:spPr bwMode="auto">
          <a:xfrm rot="16200000">
            <a:off x="-7437" y="4838000"/>
            <a:ext cx="687003" cy="150601"/>
          </a:xfrm>
          <a:prstGeom prst="rect">
            <a:avLst/>
          </a:prstGeom>
          <a:solidFill>
            <a:schemeClr val="accent1"/>
          </a:solidFill>
          <a:ln w="6350" algn="ctr">
            <a:solidFill>
              <a:schemeClr val="tx1"/>
            </a:solidFill>
            <a:miter lim="800000"/>
            <a:headEnd/>
            <a:tailEnd/>
          </a:ln>
          <a:effectLst/>
        </p:spPr>
        <p:txBody>
          <a:bodyPr wrap="none" lIns="90000" tIns="46800" rIns="90000" bIns="46800"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de-DE" sz="600" b="1" i="0" u="none" strike="noStrike" kern="1200" cap="none" spc="0" normalizeH="0" baseline="0" noProof="0">
                <a:ln>
                  <a:noFill/>
                </a:ln>
                <a:solidFill>
                  <a:srgbClr val="FFFFFF"/>
                </a:solidFill>
                <a:effectLst/>
                <a:uLnTx/>
                <a:uFillTx/>
                <a:latin typeface="LindeDaxOffice" panose="020B0500000000020000" pitchFamily="34" charset="0"/>
                <a:ea typeface="+mn-ea"/>
                <a:cs typeface="Arial" charset="0"/>
              </a:rPr>
              <a:t>Corporate IT</a:t>
            </a:r>
          </a:p>
        </p:txBody>
      </p:sp>
      <p:cxnSp>
        <p:nvCxnSpPr>
          <p:cNvPr id="204" name="Straight Connector 203">
            <a:extLst>
              <a:ext uri="{FF2B5EF4-FFF2-40B4-BE49-F238E27FC236}">
                <a16:creationId xmlns:a16="http://schemas.microsoft.com/office/drawing/2014/main" id="{8205B8A3-253B-4F94-8D11-A70BBB5EE572}"/>
              </a:ext>
            </a:extLst>
          </p:cNvPr>
          <p:cNvCxnSpPr/>
          <p:nvPr/>
        </p:nvCxnSpPr>
        <p:spPr bwMode="auto">
          <a:xfrm flipV="1">
            <a:off x="4307288" y="2088618"/>
            <a:ext cx="0" cy="1005616"/>
          </a:xfrm>
          <a:prstGeom prst="line">
            <a:avLst/>
          </a:prstGeom>
          <a:solidFill>
            <a:schemeClr val="bg1"/>
          </a:solidFill>
          <a:ln w="63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78" name="Group 77">
            <a:extLst>
              <a:ext uri="{FF2B5EF4-FFF2-40B4-BE49-F238E27FC236}">
                <a16:creationId xmlns:a16="http://schemas.microsoft.com/office/drawing/2014/main" id="{67EB1FF6-AD46-478F-806F-FB942F3F424F}"/>
              </a:ext>
            </a:extLst>
          </p:cNvPr>
          <p:cNvGrpSpPr/>
          <p:nvPr/>
        </p:nvGrpSpPr>
        <p:grpSpPr>
          <a:xfrm>
            <a:off x="3874928" y="3434983"/>
            <a:ext cx="822960" cy="412202"/>
            <a:chOff x="3874928" y="3064578"/>
            <a:chExt cx="822960" cy="453422"/>
          </a:xfrm>
        </p:grpSpPr>
        <p:sp>
          <p:nvSpPr>
            <p:cNvPr id="50" name="Rectangle 49">
              <a:extLst>
                <a:ext uri="{FF2B5EF4-FFF2-40B4-BE49-F238E27FC236}">
                  <a16:creationId xmlns:a16="http://schemas.microsoft.com/office/drawing/2014/main" id="{55A9C16A-7F6A-42A0-8C97-3FFAF39AE9E9}"/>
                </a:ext>
              </a:extLst>
            </p:cNvPr>
            <p:cNvSpPr/>
            <p:nvPr/>
          </p:nvSpPr>
          <p:spPr bwMode="auto">
            <a:xfrm>
              <a:off x="3874928" y="3064578"/>
              <a:ext cx="822960" cy="234750"/>
            </a:xfrm>
            <a:prstGeom prst="rect">
              <a:avLst/>
            </a:prstGeom>
            <a:solidFill>
              <a:schemeClr val="accent1">
                <a:lumMod val="60000"/>
                <a:lumOff val="40000"/>
              </a:schemeClr>
            </a:solidFill>
            <a:ln w="6350" algn="ctr">
              <a:solidFill>
                <a:schemeClr val="tx1"/>
              </a:solidFill>
              <a:miter lim="800000"/>
              <a:headEnd/>
              <a:tailEnd/>
            </a:ln>
            <a:effectLst/>
          </p:spPr>
          <p:txBody>
            <a:bodyPr wrap="none" lIns="90000" tIns="46800" rIns="90000" bIns="46800"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600" b="1" i="0" u="none" strike="noStrike" kern="1200" cap="none" spc="0" normalizeH="0" baseline="0" noProof="0">
                  <a:ln>
                    <a:noFill/>
                  </a:ln>
                  <a:solidFill>
                    <a:srgbClr val="FFFFFF"/>
                  </a:solidFill>
                  <a:effectLst/>
                  <a:uLnTx/>
                  <a:uFillTx/>
                  <a:latin typeface="LindeDaxOffice" panose="020B0500000000020000" pitchFamily="34" charset="0"/>
                  <a:ea typeface="+mn-ea"/>
                  <a:cs typeface="Arial" charset="0"/>
                </a:rPr>
                <a:t>Integration Manager</a:t>
              </a:r>
            </a:p>
          </p:txBody>
        </p:sp>
        <p:sp>
          <p:nvSpPr>
            <p:cNvPr id="51" name="Rectangle 50">
              <a:extLst>
                <a:ext uri="{FF2B5EF4-FFF2-40B4-BE49-F238E27FC236}">
                  <a16:creationId xmlns:a16="http://schemas.microsoft.com/office/drawing/2014/main" id="{0815CE40-B75A-4301-98FC-3F7700B94EE5}"/>
                </a:ext>
              </a:extLst>
            </p:cNvPr>
            <p:cNvSpPr/>
            <p:nvPr/>
          </p:nvSpPr>
          <p:spPr bwMode="auto">
            <a:xfrm>
              <a:off x="3874928" y="3299328"/>
              <a:ext cx="820843" cy="218672"/>
            </a:xfrm>
            <a:prstGeom prst="rect">
              <a:avLst/>
            </a:prstGeom>
            <a:solidFill>
              <a:schemeClr val="bg1"/>
            </a:solidFill>
            <a:ln w="6350" algn="ctr">
              <a:solidFill>
                <a:schemeClr val="accent1"/>
              </a:solidFill>
              <a:miter lim="800000"/>
              <a:headEnd/>
              <a:tailEnd/>
            </a:ln>
            <a:effectLst/>
          </p:spPr>
          <p:txBody>
            <a:bodyPr wrap="none" lIns="90000" tIns="46800" rIns="90000" bIns="46800"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a:ln>
                    <a:noFill/>
                  </a:ln>
                  <a:solidFill>
                    <a:srgbClr val="000000"/>
                  </a:solidFill>
                  <a:effectLst/>
                  <a:highlight>
                    <a:srgbClr val="FFFFFF"/>
                  </a:highlight>
                  <a:uLnTx/>
                  <a:uFillTx/>
                  <a:latin typeface="LindeDaxOffice" panose="020B0500000000020000" pitchFamily="34" charset="0"/>
                  <a:ea typeface="+mn-ea"/>
                  <a:cs typeface="Arial" charset="0"/>
                </a:rPr>
                <a:t>Stuart Boyd</a:t>
              </a:r>
            </a:p>
          </p:txBody>
        </p:sp>
      </p:grpSp>
      <p:grpSp>
        <p:nvGrpSpPr>
          <p:cNvPr id="140" name="Group 139">
            <a:extLst>
              <a:ext uri="{FF2B5EF4-FFF2-40B4-BE49-F238E27FC236}">
                <a16:creationId xmlns:a16="http://schemas.microsoft.com/office/drawing/2014/main" id="{D4C8A79B-731C-4F2F-A498-A90B30F7F7CC}"/>
              </a:ext>
            </a:extLst>
          </p:cNvPr>
          <p:cNvGrpSpPr/>
          <p:nvPr/>
        </p:nvGrpSpPr>
        <p:grpSpPr>
          <a:xfrm>
            <a:off x="6323357" y="3403657"/>
            <a:ext cx="814332" cy="381504"/>
            <a:chOff x="396719" y="5170248"/>
            <a:chExt cx="789671" cy="461619"/>
          </a:xfrm>
        </p:grpSpPr>
        <p:sp>
          <p:nvSpPr>
            <p:cNvPr id="141" name="Rectangle 140">
              <a:extLst>
                <a:ext uri="{FF2B5EF4-FFF2-40B4-BE49-F238E27FC236}">
                  <a16:creationId xmlns:a16="http://schemas.microsoft.com/office/drawing/2014/main" id="{C082193B-97D8-43F5-BD45-AB761C899A55}"/>
                </a:ext>
              </a:extLst>
            </p:cNvPr>
            <p:cNvSpPr/>
            <p:nvPr/>
          </p:nvSpPr>
          <p:spPr bwMode="auto">
            <a:xfrm>
              <a:off x="396719" y="5170248"/>
              <a:ext cx="789671" cy="239680"/>
            </a:xfrm>
            <a:prstGeom prst="rect">
              <a:avLst/>
            </a:prstGeom>
            <a:solidFill>
              <a:schemeClr val="accent1"/>
            </a:solidFill>
            <a:ln w="6350" algn="ctr">
              <a:solidFill>
                <a:schemeClr val="tx1"/>
              </a:solidFill>
              <a:miter lim="800000"/>
              <a:headEnd/>
              <a:tailEnd/>
            </a:ln>
            <a:effectLst/>
          </p:spPr>
          <p:txBody>
            <a:bodyPr wrap="none" lIns="90000" tIns="46800" rIns="90000" bIns="46800"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600" b="1" i="0" u="none" strike="noStrike" kern="1200" cap="none" spc="0" normalizeH="0" baseline="0" noProof="0">
                  <a:ln>
                    <a:noFill/>
                  </a:ln>
                  <a:solidFill>
                    <a:srgbClr val="FFFFFF"/>
                  </a:solidFill>
                  <a:effectLst/>
                  <a:uLnTx/>
                  <a:uFillTx/>
                  <a:latin typeface="LindeDaxOffice"/>
                  <a:ea typeface="+mn-ea"/>
                  <a:cs typeface="Arial"/>
                </a:rPr>
                <a:t>Delivery &amp; Integration</a:t>
              </a:r>
            </a:p>
          </p:txBody>
        </p:sp>
        <p:sp>
          <p:nvSpPr>
            <p:cNvPr id="142" name="Rectangle 141">
              <a:extLst>
                <a:ext uri="{FF2B5EF4-FFF2-40B4-BE49-F238E27FC236}">
                  <a16:creationId xmlns:a16="http://schemas.microsoft.com/office/drawing/2014/main" id="{B0FF2B22-CDBC-40E1-B1A9-D9A677EB15A9}"/>
                </a:ext>
              </a:extLst>
            </p:cNvPr>
            <p:cNvSpPr/>
            <p:nvPr/>
          </p:nvSpPr>
          <p:spPr bwMode="auto">
            <a:xfrm>
              <a:off x="396719" y="5414502"/>
              <a:ext cx="789671" cy="217365"/>
            </a:xfrm>
            <a:prstGeom prst="rect">
              <a:avLst/>
            </a:prstGeom>
            <a:solidFill>
              <a:schemeClr val="bg1"/>
            </a:solidFill>
            <a:ln w="6350" algn="ctr">
              <a:solidFill>
                <a:schemeClr val="accent1"/>
              </a:solidFill>
              <a:miter lim="800000"/>
              <a:headEnd/>
              <a:tailEnd/>
            </a:ln>
            <a:effectLst/>
          </p:spPr>
          <p:txBody>
            <a:bodyPr wrap="none" lIns="90000" tIns="46800" rIns="90000" bIns="46800"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fi-FI" sz="600" b="0" i="0" u="none" strike="noStrike" kern="1200" cap="none" spc="0" normalizeH="0" baseline="0" noProof="0">
                  <a:ln>
                    <a:noFill/>
                  </a:ln>
                  <a:solidFill>
                    <a:srgbClr val="000000"/>
                  </a:solidFill>
                  <a:effectLst/>
                  <a:uLnTx/>
                  <a:uFillTx/>
                  <a:latin typeface="LindeDaxOffice" panose="020B0500000000020000" pitchFamily="34" charset="0"/>
                  <a:ea typeface="+mn-ea"/>
                  <a:cs typeface="Arial" charset="0"/>
                </a:rPr>
                <a:t>Natarajan Thiyagarajan</a:t>
              </a:r>
              <a:endParaRPr kumimoji="0" lang="en-US" sz="600" b="0" i="0" u="none" strike="noStrike" kern="1200" cap="none" spc="0" normalizeH="0" baseline="0" noProof="0">
                <a:ln>
                  <a:noFill/>
                </a:ln>
                <a:solidFill>
                  <a:srgbClr val="000000"/>
                </a:solidFill>
                <a:effectLst/>
                <a:uLnTx/>
                <a:uFillTx/>
                <a:latin typeface="LindeDaxPowerPoint" pitchFamily="34" charset="0"/>
                <a:ea typeface="+mn-ea"/>
                <a:cs typeface="Arial" charset="0"/>
              </a:endParaRPr>
            </a:p>
          </p:txBody>
        </p:sp>
      </p:grpSp>
      <p:grpSp>
        <p:nvGrpSpPr>
          <p:cNvPr id="177" name="Group 176">
            <a:extLst>
              <a:ext uri="{FF2B5EF4-FFF2-40B4-BE49-F238E27FC236}">
                <a16:creationId xmlns:a16="http://schemas.microsoft.com/office/drawing/2014/main" id="{E712CF51-6F50-4E12-B726-E98996378FAE}"/>
              </a:ext>
            </a:extLst>
          </p:cNvPr>
          <p:cNvGrpSpPr/>
          <p:nvPr/>
        </p:nvGrpSpPr>
        <p:grpSpPr>
          <a:xfrm>
            <a:off x="6860257" y="2876510"/>
            <a:ext cx="822960" cy="448954"/>
            <a:chOff x="4341048" y="3254194"/>
            <a:chExt cx="914399" cy="469337"/>
          </a:xfrm>
        </p:grpSpPr>
        <p:sp>
          <p:nvSpPr>
            <p:cNvPr id="179" name="Rectangle 178">
              <a:extLst>
                <a:ext uri="{FF2B5EF4-FFF2-40B4-BE49-F238E27FC236}">
                  <a16:creationId xmlns:a16="http://schemas.microsoft.com/office/drawing/2014/main" id="{35DEBCE3-63B1-4EA0-8A86-60FD9DE57482}"/>
                </a:ext>
              </a:extLst>
            </p:cNvPr>
            <p:cNvSpPr/>
            <p:nvPr/>
          </p:nvSpPr>
          <p:spPr bwMode="auto">
            <a:xfrm>
              <a:off x="4341048" y="3254194"/>
              <a:ext cx="914399" cy="245408"/>
            </a:xfrm>
            <a:prstGeom prst="rect">
              <a:avLst/>
            </a:prstGeom>
            <a:solidFill>
              <a:schemeClr val="accent1"/>
            </a:solidFill>
            <a:ln w="6350" algn="ctr">
              <a:solidFill>
                <a:schemeClr val="tx1"/>
              </a:solidFill>
              <a:miter lim="800000"/>
              <a:headEnd/>
              <a:tailEnd/>
            </a:ln>
            <a:effectLst/>
          </p:spPr>
          <p:txBody>
            <a:bodyPr wrap="none" lIns="90000" tIns="46800" rIns="90000" bIns="46800"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600" b="1" i="0" u="none" strike="noStrike" kern="1200" cap="none" spc="0" normalizeH="0" baseline="0" noProof="0">
                  <a:ln>
                    <a:noFill/>
                  </a:ln>
                  <a:solidFill>
                    <a:srgbClr val="FFFFFF"/>
                  </a:solidFill>
                  <a:effectLst/>
                  <a:uLnTx/>
                  <a:uFillTx/>
                  <a:latin typeface="LindeDaxOffice" panose="020B0500000000020000" pitchFamily="34" charset="0"/>
                  <a:ea typeface="+mn-ea"/>
                  <a:cs typeface="Arial" charset="0"/>
                </a:rPr>
                <a:t>Global </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600" b="1" i="0" u="none" strike="noStrike" kern="1200" cap="none" spc="0" normalizeH="0" baseline="0" noProof="0">
                  <a:ln>
                    <a:noFill/>
                  </a:ln>
                  <a:solidFill>
                    <a:srgbClr val="FFFFFF"/>
                  </a:solidFill>
                  <a:effectLst/>
                  <a:uLnTx/>
                  <a:uFillTx/>
                  <a:latin typeface="LindeDaxOffice" panose="020B0500000000020000" pitchFamily="34" charset="0"/>
                  <a:ea typeface="+mn-ea"/>
                  <a:cs typeface="Arial" charset="0"/>
                </a:rPr>
                <a:t>Deployment Manager</a:t>
              </a:r>
            </a:p>
          </p:txBody>
        </p:sp>
        <p:sp>
          <p:nvSpPr>
            <p:cNvPr id="181" name="Rectangle 180">
              <a:extLst>
                <a:ext uri="{FF2B5EF4-FFF2-40B4-BE49-F238E27FC236}">
                  <a16:creationId xmlns:a16="http://schemas.microsoft.com/office/drawing/2014/main" id="{E5931017-3E74-42A5-AE7A-D0C379391470}"/>
                </a:ext>
              </a:extLst>
            </p:cNvPr>
            <p:cNvSpPr/>
            <p:nvPr/>
          </p:nvSpPr>
          <p:spPr bwMode="auto">
            <a:xfrm>
              <a:off x="4343400" y="3494931"/>
              <a:ext cx="912047" cy="228600"/>
            </a:xfrm>
            <a:prstGeom prst="rect">
              <a:avLst/>
            </a:prstGeom>
            <a:solidFill>
              <a:schemeClr val="bg1"/>
            </a:solidFill>
            <a:ln w="6350" algn="ctr">
              <a:solidFill>
                <a:schemeClr val="accent1"/>
              </a:solidFill>
              <a:miter lim="800000"/>
              <a:headEnd/>
              <a:tailEnd/>
            </a:ln>
            <a:effectLst/>
          </p:spPr>
          <p:txBody>
            <a:bodyPr wrap="none" lIns="90000" tIns="46800" rIns="90000" bIns="46800"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LindeDaxOffice" panose="020B0500000000020000" pitchFamily="34" charset="0"/>
                  <a:ea typeface="+mn-ea"/>
                  <a:cs typeface="Arial" charset="0"/>
                </a:rPr>
                <a:t>Sneha Dutta</a:t>
              </a:r>
              <a:endParaRPr kumimoji="0" lang="en-US" sz="600" b="0" i="0" u="none" strike="noStrike" kern="1200" cap="none" spc="0" normalizeH="0" baseline="0" noProof="0">
                <a:ln>
                  <a:noFill/>
                </a:ln>
                <a:solidFill>
                  <a:srgbClr val="000000"/>
                </a:solidFill>
                <a:effectLst/>
                <a:uLnTx/>
                <a:uFillTx/>
                <a:latin typeface="LindeDaxPowerPoint" pitchFamily="34" charset="0"/>
                <a:ea typeface="+mn-ea"/>
                <a:cs typeface="Arial" charset="0"/>
              </a:endParaRPr>
            </a:p>
          </p:txBody>
        </p:sp>
      </p:grpSp>
      <p:cxnSp>
        <p:nvCxnSpPr>
          <p:cNvPr id="189" name="Straight Connector 188">
            <a:extLst>
              <a:ext uri="{FF2B5EF4-FFF2-40B4-BE49-F238E27FC236}">
                <a16:creationId xmlns:a16="http://schemas.microsoft.com/office/drawing/2014/main" id="{5D64DB66-3C19-401A-9287-531B28E03A46}"/>
              </a:ext>
            </a:extLst>
          </p:cNvPr>
          <p:cNvCxnSpPr/>
          <p:nvPr/>
        </p:nvCxnSpPr>
        <p:spPr bwMode="auto">
          <a:xfrm>
            <a:off x="7124762" y="3605324"/>
            <a:ext cx="187013" cy="196"/>
          </a:xfrm>
          <a:prstGeom prst="line">
            <a:avLst/>
          </a:prstGeom>
          <a:solidFill>
            <a:schemeClr val="bg1"/>
          </a:solidFill>
          <a:ln w="63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1" name="Straight Connector 210">
            <a:extLst>
              <a:ext uri="{FF2B5EF4-FFF2-40B4-BE49-F238E27FC236}">
                <a16:creationId xmlns:a16="http://schemas.microsoft.com/office/drawing/2014/main" id="{167D7E76-F6B0-4484-BCA2-566948571153}"/>
              </a:ext>
            </a:extLst>
          </p:cNvPr>
          <p:cNvCxnSpPr/>
          <p:nvPr/>
        </p:nvCxnSpPr>
        <p:spPr bwMode="auto">
          <a:xfrm>
            <a:off x="4309000" y="2672634"/>
            <a:ext cx="778168" cy="0"/>
          </a:xfrm>
          <a:prstGeom prst="line">
            <a:avLst/>
          </a:prstGeom>
          <a:solidFill>
            <a:schemeClr val="bg1"/>
          </a:solidFill>
          <a:ln w="63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217" name="Group 216">
            <a:extLst>
              <a:ext uri="{FF2B5EF4-FFF2-40B4-BE49-F238E27FC236}">
                <a16:creationId xmlns:a16="http://schemas.microsoft.com/office/drawing/2014/main" id="{AF1F8BEA-BE66-4370-A636-ACBE05130451}"/>
              </a:ext>
            </a:extLst>
          </p:cNvPr>
          <p:cNvGrpSpPr/>
          <p:nvPr/>
        </p:nvGrpSpPr>
        <p:grpSpPr>
          <a:xfrm>
            <a:off x="818700" y="1244081"/>
            <a:ext cx="1687839" cy="671640"/>
            <a:chOff x="2226934" y="1325030"/>
            <a:chExt cx="1188720" cy="1056521"/>
          </a:xfrm>
        </p:grpSpPr>
        <p:sp>
          <p:nvSpPr>
            <p:cNvPr id="218" name="Rectangle 217">
              <a:extLst>
                <a:ext uri="{FF2B5EF4-FFF2-40B4-BE49-F238E27FC236}">
                  <a16:creationId xmlns:a16="http://schemas.microsoft.com/office/drawing/2014/main" id="{765B466E-0479-4776-9CE8-3AD626EDF1B3}"/>
                </a:ext>
              </a:extLst>
            </p:cNvPr>
            <p:cNvSpPr/>
            <p:nvPr/>
          </p:nvSpPr>
          <p:spPr bwMode="auto">
            <a:xfrm>
              <a:off x="2226934" y="1325030"/>
              <a:ext cx="1188720" cy="257062"/>
            </a:xfrm>
            <a:prstGeom prst="rect">
              <a:avLst/>
            </a:prstGeom>
            <a:gradFill flip="none" rotWithShape="1">
              <a:gsLst>
                <a:gs pos="0">
                  <a:srgbClr val="FFD200"/>
                </a:gs>
                <a:gs pos="48000">
                  <a:schemeClr val="accent1">
                    <a:lumMod val="97000"/>
                    <a:lumOff val="3000"/>
                  </a:schemeClr>
                </a:gs>
                <a:gs pos="100000">
                  <a:schemeClr val="accent1">
                    <a:lumMod val="60000"/>
                    <a:lumOff val="40000"/>
                  </a:schemeClr>
                </a:gs>
              </a:gsLst>
              <a:lin ang="16200000" scaled="1"/>
              <a:tileRect/>
            </a:gradFill>
            <a:ln w="6350" algn="ctr">
              <a:noFill/>
              <a:miter lim="800000"/>
              <a:headEnd/>
              <a:tailEnd/>
            </a:ln>
            <a:effectLst/>
          </p:spPr>
          <p:txBody>
            <a:bodyPr wrap="square" lIns="90000" tIns="46800" rIns="90000" bIns="46800"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a:ln>
                    <a:noFill/>
                  </a:ln>
                  <a:solidFill>
                    <a:srgbClr val="FFFFFF"/>
                  </a:solidFill>
                  <a:effectLst/>
                  <a:uLnTx/>
                  <a:uFillTx/>
                  <a:latin typeface="LindeDaxOffice" panose="020B0500000000020000" pitchFamily="34" charset="0"/>
                  <a:ea typeface="+mn-ea"/>
                  <a:cs typeface="Arial" charset="0"/>
                </a:rPr>
                <a:t>Biz Steer Co US</a:t>
              </a:r>
            </a:p>
          </p:txBody>
        </p:sp>
        <p:sp>
          <p:nvSpPr>
            <p:cNvPr id="219" name="Rectangle 218">
              <a:extLst>
                <a:ext uri="{FF2B5EF4-FFF2-40B4-BE49-F238E27FC236}">
                  <a16:creationId xmlns:a16="http://schemas.microsoft.com/office/drawing/2014/main" id="{4C075CB0-280E-4E40-A255-FB8796AC98B4}"/>
                </a:ext>
              </a:extLst>
            </p:cNvPr>
            <p:cNvSpPr/>
            <p:nvPr/>
          </p:nvSpPr>
          <p:spPr bwMode="auto">
            <a:xfrm>
              <a:off x="2226934" y="1592051"/>
              <a:ext cx="1185662" cy="789500"/>
            </a:xfrm>
            <a:prstGeom prst="rect">
              <a:avLst/>
            </a:prstGeom>
            <a:noFill/>
            <a:ln w="6350" algn="ctr">
              <a:solidFill>
                <a:schemeClr val="accent1"/>
              </a:solidFill>
              <a:miter lim="800000"/>
              <a:headEnd/>
              <a:tailEnd/>
            </a:ln>
            <a:effectLst/>
          </p:spPr>
          <p:txBody>
            <a:bodyPr wrap="square" lIns="90000" tIns="46800" rIns="90000" bIns="46800" rtlCol="0" anchor="ctr"/>
            <a:lstStyle/>
            <a:p>
              <a:r>
                <a:rPr lang="de-DE">
                  <a:solidFill>
                    <a:srgbClr val="000000"/>
                  </a:solidFill>
                  <a:latin typeface="LindeDaxOffice" panose="020B0500000000020000" pitchFamily="34" charset="0"/>
                </a:rPr>
                <a:t>Mark Alexion (Sales), Bill Heintz (Ops), John J. Byrne (Commerce), Adam G. Schmidt (Finance)</a:t>
              </a:r>
              <a:r>
                <a:rPr lang="en-US">
                  <a:solidFill>
                    <a:srgbClr val="000000"/>
                  </a:solidFill>
                  <a:latin typeface="LindeDaxOffice" panose="020B0500000000020000" pitchFamily="34" charset="0"/>
                </a:rPr>
                <a:t> Pete Casazza, Derek Punaro, Stuart Boyd</a:t>
              </a:r>
            </a:p>
          </p:txBody>
        </p:sp>
      </p:grpSp>
      <p:grpSp>
        <p:nvGrpSpPr>
          <p:cNvPr id="220" name="Group 219">
            <a:extLst>
              <a:ext uri="{FF2B5EF4-FFF2-40B4-BE49-F238E27FC236}">
                <a16:creationId xmlns:a16="http://schemas.microsoft.com/office/drawing/2014/main" id="{966E11A3-98D3-40A5-98D2-6CB509A3399B}"/>
              </a:ext>
            </a:extLst>
          </p:cNvPr>
          <p:cNvGrpSpPr/>
          <p:nvPr/>
        </p:nvGrpSpPr>
        <p:grpSpPr>
          <a:xfrm>
            <a:off x="5498456" y="1245297"/>
            <a:ext cx="1188179" cy="649319"/>
            <a:chOff x="6592624" y="1419651"/>
            <a:chExt cx="1348405" cy="774928"/>
          </a:xfrm>
        </p:grpSpPr>
        <p:sp>
          <p:nvSpPr>
            <p:cNvPr id="221" name="Rectangle 220">
              <a:extLst>
                <a:ext uri="{FF2B5EF4-FFF2-40B4-BE49-F238E27FC236}">
                  <a16:creationId xmlns:a16="http://schemas.microsoft.com/office/drawing/2014/main" id="{5A288D73-C811-45B2-865D-DC549A2E97E6}"/>
                </a:ext>
              </a:extLst>
            </p:cNvPr>
            <p:cNvSpPr/>
            <p:nvPr/>
          </p:nvSpPr>
          <p:spPr bwMode="auto">
            <a:xfrm>
              <a:off x="6595682" y="1419651"/>
              <a:ext cx="1345346" cy="234687"/>
            </a:xfrm>
            <a:prstGeom prst="rect">
              <a:avLst/>
            </a:prstGeom>
            <a:gradFill>
              <a:gsLst>
                <a:gs pos="0">
                  <a:schemeClr val="tx2">
                    <a:lumMod val="60000"/>
                    <a:lumOff val="40000"/>
                  </a:schemeClr>
                </a:gs>
                <a:gs pos="48000">
                  <a:schemeClr val="accent1">
                    <a:lumMod val="97000"/>
                    <a:lumOff val="3000"/>
                  </a:schemeClr>
                </a:gs>
                <a:gs pos="100000">
                  <a:schemeClr val="accent1">
                    <a:lumMod val="60000"/>
                    <a:lumOff val="40000"/>
                  </a:schemeClr>
                </a:gs>
              </a:gsLst>
              <a:lin ang="16200000" scaled="1"/>
            </a:gradFill>
            <a:ln w="6350" algn="ctr">
              <a:solidFill>
                <a:schemeClr val="tx2">
                  <a:lumMod val="60000"/>
                  <a:lumOff val="40000"/>
                </a:schemeClr>
              </a:solidFill>
              <a:miter lim="800000"/>
              <a:headEnd/>
              <a:tailEnd/>
            </a:ln>
            <a:effectLst/>
          </p:spPr>
          <p:txBody>
            <a:bodyPr wrap="square" lIns="90000" tIns="46800" rIns="90000" bIns="46800"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a:ln>
                    <a:noFill/>
                  </a:ln>
                  <a:solidFill>
                    <a:srgbClr val="FFFFFF"/>
                  </a:solidFill>
                  <a:effectLst/>
                  <a:uLnTx/>
                  <a:uFillTx/>
                  <a:latin typeface="LindeDaxOffice" panose="020B0500000000020000" pitchFamily="34" charset="0"/>
                  <a:ea typeface="+mn-ea"/>
                  <a:cs typeface="Arial" charset="0"/>
                </a:rPr>
                <a:t>Americas  IT JF</a:t>
              </a:r>
            </a:p>
          </p:txBody>
        </p:sp>
        <p:sp>
          <p:nvSpPr>
            <p:cNvPr id="222" name="Rectangle 221">
              <a:extLst>
                <a:ext uri="{FF2B5EF4-FFF2-40B4-BE49-F238E27FC236}">
                  <a16:creationId xmlns:a16="http://schemas.microsoft.com/office/drawing/2014/main" id="{E7FAFF5D-EFB6-4549-A7EC-9A8269C2D614}"/>
                </a:ext>
              </a:extLst>
            </p:cNvPr>
            <p:cNvSpPr/>
            <p:nvPr/>
          </p:nvSpPr>
          <p:spPr bwMode="auto">
            <a:xfrm>
              <a:off x="6592624" y="1653046"/>
              <a:ext cx="1348405" cy="541533"/>
            </a:xfrm>
            <a:prstGeom prst="rect">
              <a:avLst/>
            </a:prstGeom>
            <a:noFill/>
            <a:ln w="6350" algn="ctr">
              <a:solidFill>
                <a:schemeClr val="accent1"/>
              </a:solidFill>
              <a:miter lim="800000"/>
              <a:headEnd/>
              <a:tailEnd/>
            </a:ln>
            <a:effectLst/>
          </p:spPr>
          <p:txBody>
            <a:bodyPr wrap="square" lIns="90000" tIns="46800" rIns="90000" bIns="46800"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700" b="0" i="0" u="none" strike="noStrike" kern="1200" cap="none" spc="0" normalizeH="0" baseline="0" noProof="0">
                  <a:ln>
                    <a:noFill/>
                  </a:ln>
                  <a:solidFill>
                    <a:srgbClr val="000000"/>
                  </a:solidFill>
                  <a:effectLst/>
                  <a:uLnTx/>
                  <a:uFillTx/>
                  <a:latin typeface="LindeDaxOffice" panose="020B0500000000020000" pitchFamily="34" charset="0"/>
                  <a:ea typeface="+mn-ea"/>
                  <a:cs typeface="Arial" charset="0"/>
                </a:rPr>
                <a:t>Dulce Borjas, Pete Casazza, Adrian Espinosa, Michael Kurtz, Goran Cederwall, …</a:t>
              </a:r>
            </a:p>
          </p:txBody>
        </p:sp>
      </p:grpSp>
      <p:cxnSp>
        <p:nvCxnSpPr>
          <p:cNvPr id="223" name="Connector: Elbow 222">
            <a:extLst>
              <a:ext uri="{FF2B5EF4-FFF2-40B4-BE49-F238E27FC236}">
                <a16:creationId xmlns:a16="http://schemas.microsoft.com/office/drawing/2014/main" id="{3D5E58F1-AC97-4882-9E68-FD111CC782B8}"/>
              </a:ext>
            </a:extLst>
          </p:cNvPr>
          <p:cNvCxnSpPr>
            <a:cxnSpLocks/>
          </p:cNvCxnSpPr>
          <p:nvPr/>
        </p:nvCxnSpPr>
        <p:spPr bwMode="auto">
          <a:xfrm rot="10800000">
            <a:off x="2502197" y="1673919"/>
            <a:ext cx="847506" cy="223338"/>
          </a:xfrm>
          <a:prstGeom prst="bentConnector3">
            <a:avLst>
              <a:gd name="adj1" fmla="val 46247"/>
            </a:avLst>
          </a:prstGeom>
          <a:solidFill>
            <a:schemeClr val="bg1"/>
          </a:solidFill>
          <a:ln w="63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4" name="Connector: Elbow 223">
            <a:extLst>
              <a:ext uri="{FF2B5EF4-FFF2-40B4-BE49-F238E27FC236}">
                <a16:creationId xmlns:a16="http://schemas.microsoft.com/office/drawing/2014/main" id="{95373614-D198-4CD8-87D3-EB41017BF6A5}"/>
              </a:ext>
            </a:extLst>
          </p:cNvPr>
          <p:cNvCxnSpPr>
            <a:stCxn id="226" idx="0"/>
          </p:cNvCxnSpPr>
          <p:nvPr/>
        </p:nvCxnSpPr>
        <p:spPr bwMode="auto">
          <a:xfrm rot="5400000" flipH="1" flipV="1">
            <a:off x="5162204" y="526497"/>
            <a:ext cx="159974" cy="1987914"/>
          </a:xfrm>
          <a:prstGeom prst="bentConnector2">
            <a:avLst/>
          </a:prstGeom>
          <a:solidFill>
            <a:schemeClr val="bg1"/>
          </a:solidFill>
          <a:ln w="63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0" name="Straight Connector 169">
            <a:extLst>
              <a:ext uri="{FF2B5EF4-FFF2-40B4-BE49-F238E27FC236}">
                <a16:creationId xmlns:a16="http://schemas.microsoft.com/office/drawing/2014/main" id="{0F71001D-BED4-4128-A811-AF8DAE234431}"/>
              </a:ext>
            </a:extLst>
          </p:cNvPr>
          <p:cNvCxnSpPr/>
          <p:nvPr/>
        </p:nvCxnSpPr>
        <p:spPr bwMode="auto">
          <a:xfrm>
            <a:off x="6359521" y="1441148"/>
            <a:ext cx="778168" cy="0"/>
          </a:xfrm>
          <a:prstGeom prst="line">
            <a:avLst/>
          </a:prstGeom>
          <a:solidFill>
            <a:schemeClr val="bg1"/>
          </a:solidFill>
          <a:ln w="63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163" name="Group 162">
            <a:extLst>
              <a:ext uri="{FF2B5EF4-FFF2-40B4-BE49-F238E27FC236}">
                <a16:creationId xmlns:a16="http://schemas.microsoft.com/office/drawing/2014/main" id="{06C0D425-A4C5-4808-BDDC-4F3C3C5D4EE3}"/>
              </a:ext>
            </a:extLst>
          </p:cNvPr>
          <p:cNvGrpSpPr/>
          <p:nvPr/>
        </p:nvGrpSpPr>
        <p:grpSpPr>
          <a:xfrm>
            <a:off x="6995946" y="1232938"/>
            <a:ext cx="1663015" cy="704480"/>
            <a:chOff x="6592624" y="1419651"/>
            <a:chExt cx="1191778" cy="774928"/>
          </a:xfrm>
        </p:grpSpPr>
        <p:sp>
          <p:nvSpPr>
            <p:cNvPr id="167" name="Rectangle 166">
              <a:extLst>
                <a:ext uri="{FF2B5EF4-FFF2-40B4-BE49-F238E27FC236}">
                  <a16:creationId xmlns:a16="http://schemas.microsoft.com/office/drawing/2014/main" id="{CF2B065C-DFD8-48C0-B633-151376EAC289}"/>
                </a:ext>
              </a:extLst>
            </p:cNvPr>
            <p:cNvSpPr/>
            <p:nvPr/>
          </p:nvSpPr>
          <p:spPr bwMode="auto">
            <a:xfrm>
              <a:off x="6595682" y="1419651"/>
              <a:ext cx="1188720" cy="234687"/>
            </a:xfrm>
            <a:prstGeom prst="rect">
              <a:avLst/>
            </a:prstGeom>
            <a:gradFill>
              <a:gsLst>
                <a:gs pos="0">
                  <a:schemeClr val="tx2">
                    <a:lumMod val="60000"/>
                    <a:lumOff val="40000"/>
                  </a:schemeClr>
                </a:gs>
                <a:gs pos="48000">
                  <a:schemeClr val="accent1">
                    <a:lumMod val="97000"/>
                    <a:lumOff val="3000"/>
                  </a:schemeClr>
                </a:gs>
                <a:gs pos="100000">
                  <a:schemeClr val="accent1">
                    <a:lumMod val="60000"/>
                    <a:lumOff val="40000"/>
                  </a:schemeClr>
                </a:gs>
              </a:gsLst>
              <a:lin ang="16200000" scaled="1"/>
            </a:gradFill>
            <a:ln w="6350" algn="ctr">
              <a:solidFill>
                <a:schemeClr val="tx2">
                  <a:lumMod val="60000"/>
                  <a:lumOff val="40000"/>
                </a:schemeClr>
              </a:solidFill>
              <a:miter lim="800000"/>
              <a:headEnd/>
              <a:tailEnd/>
            </a:ln>
            <a:effectLst/>
          </p:spPr>
          <p:txBody>
            <a:bodyPr wrap="square" lIns="90000" tIns="46800" rIns="90000" bIns="46800"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a:ln>
                    <a:noFill/>
                  </a:ln>
                  <a:solidFill>
                    <a:srgbClr val="FFFFFF"/>
                  </a:solidFill>
                  <a:effectLst/>
                  <a:uLnTx/>
                  <a:uFillTx/>
                  <a:latin typeface="LindeDaxOffice" panose="020B0500000000020000" pitchFamily="34" charset="0"/>
                  <a:ea typeface="+mn-ea"/>
                  <a:cs typeface="Arial" charset="0"/>
                </a:rPr>
                <a:t>S/4 HANA Program SteerCo</a:t>
              </a:r>
              <a:endParaRPr kumimoji="0" lang="en-US" sz="1050" b="1" i="0" u="none" strike="noStrike" kern="1200" cap="none" spc="0" normalizeH="0" baseline="0" noProof="0">
                <a:ln>
                  <a:noFill/>
                </a:ln>
                <a:solidFill>
                  <a:srgbClr val="FFFFFF"/>
                </a:solidFill>
                <a:effectLst/>
                <a:uLnTx/>
                <a:uFillTx/>
                <a:latin typeface="LindeDaxOffice" panose="020B0500000000020000" pitchFamily="34" charset="0"/>
                <a:ea typeface="+mn-ea"/>
                <a:cs typeface="Arial" charset="0"/>
              </a:endParaRPr>
            </a:p>
          </p:txBody>
        </p:sp>
        <p:sp>
          <p:nvSpPr>
            <p:cNvPr id="168" name="Rectangle 167">
              <a:extLst>
                <a:ext uri="{FF2B5EF4-FFF2-40B4-BE49-F238E27FC236}">
                  <a16:creationId xmlns:a16="http://schemas.microsoft.com/office/drawing/2014/main" id="{8155E748-DEBA-42F8-ACD0-2902BC7821EC}"/>
                </a:ext>
              </a:extLst>
            </p:cNvPr>
            <p:cNvSpPr/>
            <p:nvPr/>
          </p:nvSpPr>
          <p:spPr bwMode="auto">
            <a:xfrm>
              <a:off x="6592624" y="1653046"/>
              <a:ext cx="1185662" cy="541533"/>
            </a:xfrm>
            <a:prstGeom prst="rect">
              <a:avLst/>
            </a:prstGeom>
            <a:solidFill>
              <a:schemeClr val="bg1"/>
            </a:solidFill>
            <a:ln w="6350" algn="ctr">
              <a:solidFill>
                <a:schemeClr val="accent1"/>
              </a:solidFill>
              <a:miter lim="800000"/>
              <a:headEnd/>
              <a:tailEnd/>
            </a:ln>
            <a:effectLst/>
          </p:spPr>
          <p:txBody>
            <a:bodyPr wrap="square" lIns="90000" tIns="46800" rIns="90000" bIns="46800"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700" b="0" i="0" u="none" strike="noStrike" kern="1200" cap="none" spc="0" normalizeH="0" baseline="0" noProof="0">
                  <a:ln>
                    <a:noFill/>
                  </a:ln>
                  <a:solidFill>
                    <a:srgbClr val="000000"/>
                  </a:solidFill>
                  <a:effectLst/>
                  <a:uLnTx/>
                  <a:uFillTx/>
                  <a:latin typeface="LindeDaxOffice" panose="020B0500000000020000" pitchFamily="34" charset="0"/>
                  <a:ea typeface="+mn-ea"/>
                  <a:cs typeface="Arial" charset="0"/>
                </a:rPr>
                <a:t>Denny Brown</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700" b="0" i="0" u="none" strike="noStrike" kern="1200" cap="none" spc="0" normalizeH="0" baseline="0" noProof="0">
                  <a:ln>
                    <a:noFill/>
                  </a:ln>
                  <a:solidFill>
                    <a:srgbClr val="000000"/>
                  </a:solidFill>
                  <a:effectLst/>
                  <a:uLnTx/>
                  <a:uFillTx/>
                  <a:latin typeface="LindeDaxOffice" panose="020B0500000000020000" pitchFamily="34" charset="0"/>
                  <a:ea typeface="+mn-ea"/>
                  <a:cs typeface="Arial" charset="0"/>
                </a:rPr>
                <a:t>Leon Xu, Danny Perri, Dulce Borjas, Michael Kurtz, Goran Cederwall, …</a:t>
              </a:r>
            </a:p>
          </p:txBody>
        </p:sp>
      </p:grpSp>
      <p:grpSp>
        <p:nvGrpSpPr>
          <p:cNvPr id="11" name="Group 10">
            <a:extLst>
              <a:ext uri="{FF2B5EF4-FFF2-40B4-BE49-F238E27FC236}">
                <a16:creationId xmlns:a16="http://schemas.microsoft.com/office/drawing/2014/main" id="{F65870C7-2C4E-2A5F-2249-3811AA6E8750}"/>
              </a:ext>
            </a:extLst>
          </p:cNvPr>
          <p:cNvGrpSpPr/>
          <p:nvPr/>
        </p:nvGrpSpPr>
        <p:grpSpPr>
          <a:xfrm>
            <a:off x="4443997" y="6160556"/>
            <a:ext cx="827196" cy="472847"/>
            <a:chOff x="5875316" y="2512569"/>
            <a:chExt cx="919106" cy="543747"/>
          </a:xfrm>
        </p:grpSpPr>
        <p:sp>
          <p:nvSpPr>
            <p:cNvPr id="12" name="Rectangle 11">
              <a:extLst>
                <a:ext uri="{FF2B5EF4-FFF2-40B4-BE49-F238E27FC236}">
                  <a16:creationId xmlns:a16="http://schemas.microsoft.com/office/drawing/2014/main" id="{0DE13E68-2E82-DF3B-07FE-0D09D0F3B69E}"/>
                </a:ext>
              </a:extLst>
            </p:cNvPr>
            <p:cNvSpPr/>
            <p:nvPr/>
          </p:nvSpPr>
          <p:spPr bwMode="auto">
            <a:xfrm>
              <a:off x="5875316" y="2512569"/>
              <a:ext cx="914399" cy="245408"/>
            </a:xfrm>
            <a:prstGeom prst="rect">
              <a:avLst/>
            </a:prstGeom>
            <a:solidFill>
              <a:schemeClr val="accent1">
                <a:lumMod val="60000"/>
                <a:lumOff val="40000"/>
              </a:schemeClr>
            </a:solidFill>
            <a:ln w="6350" algn="ctr">
              <a:solidFill>
                <a:schemeClr val="tx1"/>
              </a:solidFill>
              <a:miter lim="800000"/>
              <a:headEnd/>
              <a:tailEnd/>
            </a:ln>
            <a:effectLst/>
          </p:spPr>
          <p:txBody>
            <a:bodyPr wrap="none" lIns="90000" tIns="46800" rIns="90000" bIns="46800"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600" b="1" i="0" u="none" strike="noStrike" kern="1200" cap="none" spc="0" normalizeH="0" baseline="0" noProof="0">
                  <a:ln>
                    <a:noFill/>
                  </a:ln>
                  <a:solidFill>
                    <a:srgbClr val="FFFFFF"/>
                  </a:solidFill>
                  <a:effectLst/>
                  <a:uLnTx/>
                  <a:uFillTx/>
                  <a:latin typeface="LindeDaxOffice" panose="020B0500000000020000" pitchFamily="34" charset="0"/>
                  <a:ea typeface="+mn-ea"/>
                  <a:cs typeface="Arial" charset="0"/>
                </a:rPr>
                <a:t>Hypercare</a:t>
              </a:r>
            </a:p>
          </p:txBody>
        </p:sp>
        <p:sp>
          <p:nvSpPr>
            <p:cNvPr id="13" name="Rectangle 12">
              <a:extLst>
                <a:ext uri="{FF2B5EF4-FFF2-40B4-BE49-F238E27FC236}">
                  <a16:creationId xmlns:a16="http://schemas.microsoft.com/office/drawing/2014/main" id="{D42DD1FC-78B0-BD37-F738-3678388688D4}"/>
                </a:ext>
              </a:extLst>
            </p:cNvPr>
            <p:cNvSpPr/>
            <p:nvPr/>
          </p:nvSpPr>
          <p:spPr bwMode="auto">
            <a:xfrm>
              <a:off x="5875317" y="2757976"/>
              <a:ext cx="919105" cy="298340"/>
            </a:xfrm>
            <a:prstGeom prst="rect">
              <a:avLst/>
            </a:prstGeom>
            <a:solidFill>
              <a:schemeClr val="bg1"/>
            </a:solidFill>
            <a:ln w="6350" algn="ctr">
              <a:solidFill>
                <a:schemeClr val="accent1"/>
              </a:solidFill>
              <a:miter lim="800000"/>
              <a:headEnd/>
              <a:tailEnd/>
            </a:ln>
            <a:effectLst/>
          </p:spPr>
          <p:txBody>
            <a:bodyPr wrap="square" lIns="90000" tIns="46800" rIns="90000" bIns="46800"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de-DE" sz="600" b="0" i="0" u="none" strike="noStrike" kern="1200" cap="none" spc="0" normalizeH="0" baseline="0" noProof="0">
                  <a:ln>
                    <a:noFill/>
                  </a:ln>
                  <a:solidFill>
                    <a:srgbClr val="000000"/>
                  </a:solidFill>
                  <a:effectLst/>
                  <a:uLnTx/>
                  <a:uFillTx/>
                  <a:latin typeface="LindeDaxOffice" panose="020B0500000000020000" pitchFamily="34" charset="0"/>
                  <a:ea typeface="+mn-ea"/>
                  <a:cs typeface="Arial" charset="0"/>
                </a:rPr>
                <a:t>US – Derek Punaro</a:t>
              </a:r>
            </a:p>
            <a:p>
              <a:pPr marL="0" marR="0" lvl="0" indent="0" algn="ctr" defTabSz="914400" rtl="0" eaLnBrk="1" fontAlgn="base" latinLnBrk="0" hangingPunct="1">
                <a:lnSpc>
                  <a:spcPct val="100000"/>
                </a:lnSpc>
                <a:spcBef>
                  <a:spcPct val="0"/>
                </a:spcBef>
                <a:spcAft>
                  <a:spcPct val="0"/>
                </a:spcAft>
                <a:buClrTx/>
                <a:buSzTx/>
                <a:buFontTx/>
                <a:buNone/>
                <a:tabLst/>
                <a:defRPr/>
              </a:pPr>
              <a:r>
                <a:rPr lang="de-DE" sz="600">
                  <a:solidFill>
                    <a:srgbClr val="000000"/>
                  </a:solidFill>
                  <a:latin typeface="LindeDaxOffice" panose="020B0500000000020000" pitchFamily="34" charset="0"/>
                  <a:cs typeface="Arial" charset="0"/>
                </a:rPr>
                <a:t>MX - no</a:t>
              </a:r>
              <a:endParaRPr lang="en-US" sz="600">
                <a:solidFill>
                  <a:srgbClr val="000000"/>
                </a:solidFill>
                <a:latin typeface="LindeDaxOffice" panose="020B0500000000020000" pitchFamily="34" charset="0"/>
                <a:cs typeface="Arial" charset="0"/>
              </a:endParaRPr>
            </a:p>
          </p:txBody>
        </p:sp>
      </p:grpSp>
      <p:sp>
        <p:nvSpPr>
          <p:cNvPr id="15" name="Rectangle 14">
            <a:extLst>
              <a:ext uri="{FF2B5EF4-FFF2-40B4-BE49-F238E27FC236}">
                <a16:creationId xmlns:a16="http://schemas.microsoft.com/office/drawing/2014/main" id="{8E948A41-B5DF-CAFC-B399-BBD076A7EF47}"/>
              </a:ext>
            </a:extLst>
          </p:cNvPr>
          <p:cNvSpPr/>
          <p:nvPr/>
        </p:nvSpPr>
        <p:spPr bwMode="auto">
          <a:xfrm>
            <a:off x="3328033" y="4493085"/>
            <a:ext cx="822960" cy="125880"/>
          </a:xfrm>
          <a:prstGeom prst="rect">
            <a:avLst/>
          </a:prstGeom>
          <a:solidFill>
            <a:schemeClr val="accent1">
              <a:lumMod val="60000"/>
              <a:lumOff val="40000"/>
            </a:schemeClr>
          </a:solidFill>
          <a:ln w="6350" algn="ctr">
            <a:solidFill>
              <a:schemeClr val="tx1"/>
            </a:solidFill>
            <a:miter lim="800000"/>
            <a:headEnd/>
            <a:tailEnd/>
          </a:ln>
          <a:effectLst/>
        </p:spPr>
        <p:txBody>
          <a:bodyPr wrap="none" lIns="90000" tIns="46800" rIns="90000" bIns="46800"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600" b="1" i="0" u="none" strike="noStrike" kern="1200" cap="none" spc="0" normalizeH="0" baseline="0" noProof="0">
                <a:ln>
                  <a:noFill/>
                </a:ln>
                <a:solidFill>
                  <a:srgbClr val="FFFFFF"/>
                </a:solidFill>
                <a:effectLst/>
                <a:uLnTx/>
                <a:uFillTx/>
                <a:latin typeface="LindeDaxOffice" panose="020B0500000000020000" pitchFamily="34" charset="0"/>
                <a:ea typeface="+mn-ea"/>
                <a:cs typeface="Arial" charset="0"/>
              </a:rPr>
              <a:t>Supply Team</a:t>
            </a:r>
          </a:p>
        </p:txBody>
      </p:sp>
      <p:sp>
        <p:nvSpPr>
          <p:cNvPr id="16" name="Rectangle 15">
            <a:extLst>
              <a:ext uri="{FF2B5EF4-FFF2-40B4-BE49-F238E27FC236}">
                <a16:creationId xmlns:a16="http://schemas.microsoft.com/office/drawing/2014/main" id="{70CFFD6F-BD37-B262-9889-A81064C7DE84}"/>
              </a:ext>
            </a:extLst>
          </p:cNvPr>
          <p:cNvSpPr/>
          <p:nvPr/>
        </p:nvSpPr>
        <p:spPr bwMode="auto">
          <a:xfrm>
            <a:off x="3328033" y="4618964"/>
            <a:ext cx="827195" cy="575434"/>
          </a:xfrm>
          <a:prstGeom prst="rect">
            <a:avLst/>
          </a:prstGeom>
          <a:solidFill>
            <a:schemeClr val="bg1"/>
          </a:solidFill>
          <a:ln w="6350" algn="ctr">
            <a:solidFill>
              <a:schemeClr val="accent1"/>
            </a:solidFill>
            <a:miter lim="800000"/>
            <a:headEnd/>
            <a:tailEnd/>
          </a:ln>
          <a:effectLst/>
        </p:spPr>
        <p:txBody>
          <a:bodyPr wrap="square" lIns="90000" tIns="46800" rIns="90000" bIns="46800"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de-DE" sz="600" b="0" i="0" u="none" strike="noStrike" kern="1200" cap="none" spc="0" normalizeH="0" baseline="0" noProof="0">
                <a:ln>
                  <a:noFill/>
                </a:ln>
                <a:solidFill>
                  <a:srgbClr val="000000"/>
                </a:solidFill>
                <a:effectLst/>
                <a:highlight>
                  <a:srgbClr val="FFFF00"/>
                </a:highlight>
                <a:uLnTx/>
                <a:uFillTx/>
                <a:latin typeface="LindeDaxOffice" panose="020B0500000000020000" pitchFamily="34" charset="0"/>
                <a:ea typeface="+mn-ea"/>
                <a:cs typeface="Arial" charset="0"/>
              </a:rPr>
              <a:t>US – </a:t>
            </a:r>
            <a:r>
              <a:rPr kumimoji="0" lang="en-US" sz="600" b="0" i="0" u="none" strike="noStrike" kern="1200" cap="none" spc="0" normalizeH="0" baseline="0" noProof="0">
                <a:ln>
                  <a:noFill/>
                </a:ln>
                <a:solidFill>
                  <a:srgbClr val="000000"/>
                </a:solidFill>
                <a:effectLst/>
                <a:highlight>
                  <a:srgbClr val="FFFF00"/>
                </a:highlight>
                <a:uLnTx/>
                <a:uFillTx/>
                <a:latin typeface="LindeDaxOffice" panose="020B0500000000020000" pitchFamily="34" charset="0"/>
                <a:ea typeface="+mn-ea"/>
                <a:cs typeface="Arial" charset="0"/>
              </a:rPr>
              <a:t>Plant M</a:t>
            </a:r>
            <a:r>
              <a:rPr kumimoji="0" lang="en-US" sz="600" b="0" i="0" u="none" strike="noStrike" kern="1200" cap="none" spc="0" normalizeH="0" baseline="0" noProof="0">
                <a:ln>
                  <a:noFill/>
                </a:ln>
                <a:solidFill>
                  <a:srgbClr val="000000"/>
                </a:solidFill>
                <a:effectLst/>
                <a:uLnTx/>
                <a:uFillTx/>
                <a:latin typeface="LindeDaxOffice" panose="020B0500000000020000" pitchFamily="34" charset="0"/>
                <a:ea typeface="+mn-ea"/>
                <a:cs typeface="Arial" charset="0"/>
              </a:rPr>
              <a:t>., </a:t>
            </a:r>
            <a:r>
              <a:rPr lang="en-US" sz="600">
                <a:solidFill>
                  <a:srgbClr val="000000"/>
                </a:solidFill>
                <a:latin typeface="LindeDaxOffice" panose="020B0500000000020000" pitchFamily="34" charset="0"/>
                <a:cs typeface="Arial" charset="0"/>
              </a:rPr>
              <a:t>S </a:t>
            </a:r>
            <a:r>
              <a:rPr kumimoji="0" lang="en-US" sz="600" b="0" i="0" u="none" strike="noStrike" kern="1200" cap="none" spc="0" normalizeH="0" baseline="0" noProof="0">
                <a:ln>
                  <a:noFill/>
                </a:ln>
                <a:solidFill>
                  <a:srgbClr val="000000"/>
                </a:solidFill>
                <a:effectLst/>
                <a:uLnTx/>
                <a:uFillTx/>
                <a:latin typeface="LindeDaxOffice" panose="020B0500000000020000" pitchFamily="34" charset="0"/>
                <a:ea typeface="+mn-ea"/>
                <a:cs typeface="Arial" charset="0"/>
              </a:rPr>
              <a:t>Boyd</a:t>
            </a:r>
            <a:endParaRPr kumimoji="0" lang="de-DE" sz="600" b="0" i="0" u="none" strike="noStrike" kern="1200" cap="none" spc="0" normalizeH="0" baseline="0" noProof="0">
              <a:ln>
                <a:noFill/>
              </a:ln>
              <a:solidFill>
                <a:srgbClr val="000000"/>
              </a:solidFill>
              <a:effectLst/>
              <a:highlight>
                <a:srgbClr val="FFFF00"/>
              </a:highlight>
              <a:uLnTx/>
              <a:uFillTx/>
              <a:latin typeface="LindeDaxOffice" panose="020B0500000000020000" pitchFamily="34" charset="0"/>
              <a:ea typeface="+mn-ea"/>
              <a:cs typeface="Arial" charset="0"/>
            </a:endParaRP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de-DE" sz="600" b="0" i="0" u="none" strike="noStrike" kern="1200" cap="none" spc="0" normalizeH="0" baseline="0" noProof="0">
                <a:ln>
                  <a:noFill/>
                </a:ln>
                <a:solidFill>
                  <a:srgbClr val="000000"/>
                </a:solidFill>
                <a:effectLst/>
                <a:highlight>
                  <a:srgbClr val="FFFF00"/>
                </a:highlight>
                <a:uLnTx/>
                <a:uFillTx/>
                <a:latin typeface="LindeDaxOffice" panose="020B0500000000020000" pitchFamily="34" charset="0"/>
                <a:ea typeface="+mn-ea"/>
                <a:cs typeface="Arial" charset="0"/>
              </a:rPr>
              <a:t>US – </a:t>
            </a:r>
            <a:r>
              <a:rPr kumimoji="0" lang="en-US" sz="600" b="0" i="0" u="none" strike="noStrike" kern="1200" cap="none" spc="0" normalizeH="0" baseline="0" noProof="0">
                <a:ln>
                  <a:noFill/>
                </a:ln>
                <a:solidFill>
                  <a:srgbClr val="000000"/>
                </a:solidFill>
                <a:effectLst/>
                <a:highlight>
                  <a:srgbClr val="FFFF00"/>
                </a:highlight>
                <a:uLnTx/>
                <a:uFillTx/>
                <a:latin typeface="LindeDaxOffice" panose="020B0500000000020000" pitchFamily="34" charset="0"/>
                <a:ea typeface="+mn-ea"/>
                <a:cs typeface="Arial" charset="0"/>
              </a:rPr>
              <a:t>Procurement, MX – Plant M.</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a:ln>
                  <a:noFill/>
                </a:ln>
                <a:solidFill>
                  <a:srgbClr val="FFFFFF"/>
                </a:solidFill>
                <a:effectLst/>
                <a:highlight>
                  <a:srgbClr val="0000FF"/>
                </a:highlight>
                <a:uLnTx/>
                <a:uFillTx/>
                <a:latin typeface="LindeDaxOffice" panose="020B0500000000020000" pitchFamily="34" charset="0"/>
                <a:ea typeface="+mn-ea"/>
                <a:cs typeface="Arial" charset="0"/>
              </a:rPr>
              <a:t>Anders E (Plant M), Shweta C (Proc) Gaurav B</a:t>
            </a:r>
          </a:p>
        </p:txBody>
      </p:sp>
      <p:sp>
        <p:nvSpPr>
          <p:cNvPr id="18" name="Rectangle 17">
            <a:extLst>
              <a:ext uri="{FF2B5EF4-FFF2-40B4-BE49-F238E27FC236}">
                <a16:creationId xmlns:a16="http://schemas.microsoft.com/office/drawing/2014/main" id="{1F55B18F-C7A4-11C9-D8B7-0AD6035E8C5B}"/>
              </a:ext>
            </a:extLst>
          </p:cNvPr>
          <p:cNvSpPr/>
          <p:nvPr/>
        </p:nvSpPr>
        <p:spPr bwMode="auto">
          <a:xfrm>
            <a:off x="4434679" y="3982199"/>
            <a:ext cx="822960" cy="158321"/>
          </a:xfrm>
          <a:prstGeom prst="rect">
            <a:avLst/>
          </a:prstGeom>
          <a:solidFill>
            <a:schemeClr val="accent1">
              <a:lumMod val="60000"/>
              <a:lumOff val="40000"/>
            </a:schemeClr>
          </a:solidFill>
          <a:ln w="6350" algn="ctr">
            <a:solidFill>
              <a:schemeClr val="tx1"/>
            </a:solidFill>
            <a:miter lim="800000"/>
            <a:headEnd/>
            <a:tailEnd/>
          </a:ln>
          <a:effectLst/>
        </p:spPr>
        <p:txBody>
          <a:bodyPr wrap="none" lIns="90000" tIns="46800" rIns="90000" bIns="46800"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600" b="1" i="0" u="none" strike="noStrike" kern="1200" cap="none" spc="0" normalizeH="0" baseline="0" noProof="0">
                <a:ln>
                  <a:noFill/>
                </a:ln>
                <a:solidFill>
                  <a:srgbClr val="FFFFFF"/>
                </a:solidFill>
                <a:effectLst/>
                <a:uLnTx/>
                <a:uFillTx/>
                <a:latin typeface="LindeDaxOffice" panose="020B0500000000020000" pitchFamily="34" charset="0"/>
                <a:ea typeface="+mn-ea"/>
                <a:cs typeface="Arial" charset="0"/>
              </a:rPr>
              <a:t>Interfaces</a:t>
            </a:r>
          </a:p>
        </p:txBody>
      </p:sp>
      <p:sp>
        <p:nvSpPr>
          <p:cNvPr id="19" name="Rectangle 18">
            <a:extLst>
              <a:ext uri="{FF2B5EF4-FFF2-40B4-BE49-F238E27FC236}">
                <a16:creationId xmlns:a16="http://schemas.microsoft.com/office/drawing/2014/main" id="{A9897418-E135-BCE3-EFE6-B80308135667}"/>
              </a:ext>
            </a:extLst>
          </p:cNvPr>
          <p:cNvSpPr/>
          <p:nvPr/>
        </p:nvSpPr>
        <p:spPr bwMode="auto">
          <a:xfrm>
            <a:off x="4434679" y="4140520"/>
            <a:ext cx="827195" cy="314527"/>
          </a:xfrm>
          <a:prstGeom prst="rect">
            <a:avLst/>
          </a:prstGeom>
          <a:solidFill>
            <a:schemeClr val="bg1"/>
          </a:solidFill>
          <a:ln w="6350" algn="ctr">
            <a:solidFill>
              <a:schemeClr val="accent1"/>
            </a:solidFill>
            <a:miter lim="800000"/>
            <a:headEnd/>
            <a:tailEnd/>
          </a:ln>
          <a:effectLst/>
        </p:spPr>
        <p:txBody>
          <a:bodyPr wrap="square" lIns="90000" tIns="46800" rIns="90000" bIns="46800"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a:ln>
                  <a:noFill/>
                </a:ln>
                <a:solidFill>
                  <a:srgbClr val="FFFFFF"/>
                </a:solidFill>
                <a:effectLst/>
                <a:highlight>
                  <a:srgbClr val="0000FF"/>
                </a:highlight>
                <a:uLnTx/>
                <a:uFillTx/>
                <a:latin typeface="LindeDaxOffice" panose="020B0500000000020000" pitchFamily="34" charset="0"/>
                <a:ea typeface="+mn-ea"/>
                <a:cs typeface="Arial" charset="0"/>
              </a:rPr>
              <a:t>Leonard Eynon</a:t>
            </a:r>
          </a:p>
        </p:txBody>
      </p:sp>
      <p:sp>
        <p:nvSpPr>
          <p:cNvPr id="21" name="Rectangle 20">
            <a:extLst>
              <a:ext uri="{FF2B5EF4-FFF2-40B4-BE49-F238E27FC236}">
                <a16:creationId xmlns:a16="http://schemas.microsoft.com/office/drawing/2014/main" id="{BA65A30D-DE97-3A24-0408-1CF29B5C08D7}"/>
              </a:ext>
            </a:extLst>
          </p:cNvPr>
          <p:cNvSpPr/>
          <p:nvPr/>
        </p:nvSpPr>
        <p:spPr bwMode="auto">
          <a:xfrm>
            <a:off x="4432773" y="4493085"/>
            <a:ext cx="822960" cy="139564"/>
          </a:xfrm>
          <a:prstGeom prst="rect">
            <a:avLst/>
          </a:prstGeom>
          <a:solidFill>
            <a:schemeClr val="accent1">
              <a:lumMod val="60000"/>
              <a:lumOff val="40000"/>
            </a:schemeClr>
          </a:solidFill>
          <a:ln w="6350" algn="ctr">
            <a:solidFill>
              <a:schemeClr val="tx1"/>
            </a:solidFill>
            <a:miter lim="800000"/>
            <a:headEnd/>
            <a:tailEnd/>
          </a:ln>
          <a:effectLst/>
        </p:spPr>
        <p:txBody>
          <a:bodyPr wrap="none" lIns="90000" tIns="46800" rIns="90000" bIns="46800"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600" b="1" i="0" u="none" strike="noStrike" kern="1200" cap="none" spc="0" normalizeH="0" baseline="0" noProof="0">
                <a:ln>
                  <a:noFill/>
                </a:ln>
                <a:solidFill>
                  <a:srgbClr val="FFFFFF"/>
                </a:solidFill>
                <a:effectLst/>
                <a:uLnTx/>
                <a:uFillTx/>
                <a:latin typeface="LindeDaxOffice" panose="020B0500000000020000" pitchFamily="34" charset="0"/>
                <a:ea typeface="+mn-ea"/>
                <a:cs typeface="Arial" charset="0"/>
              </a:rPr>
              <a:t>Authorization Lead</a:t>
            </a:r>
          </a:p>
        </p:txBody>
      </p:sp>
      <p:sp>
        <p:nvSpPr>
          <p:cNvPr id="25" name="Rectangle 24">
            <a:extLst>
              <a:ext uri="{FF2B5EF4-FFF2-40B4-BE49-F238E27FC236}">
                <a16:creationId xmlns:a16="http://schemas.microsoft.com/office/drawing/2014/main" id="{3EDFCEA4-5C95-A300-DAB0-604D6D3E6D24}"/>
              </a:ext>
            </a:extLst>
          </p:cNvPr>
          <p:cNvSpPr/>
          <p:nvPr/>
        </p:nvSpPr>
        <p:spPr bwMode="auto">
          <a:xfrm>
            <a:off x="4432773" y="4627255"/>
            <a:ext cx="827195" cy="471140"/>
          </a:xfrm>
          <a:prstGeom prst="rect">
            <a:avLst/>
          </a:prstGeom>
          <a:solidFill>
            <a:schemeClr val="bg1"/>
          </a:solidFill>
          <a:ln w="6350" algn="ctr">
            <a:solidFill>
              <a:schemeClr val="accent1"/>
            </a:solidFill>
            <a:miter lim="800000"/>
            <a:headEnd/>
            <a:tailEnd/>
          </a:ln>
          <a:effectLst/>
        </p:spPr>
        <p:txBody>
          <a:bodyPr wrap="square" lIns="90000" tIns="46800" rIns="90000" bIns="46800"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LindeDaxOffice" panose="020B0500000000020000" pitchFamily="34" charset="0"/>
                <a:ea typeface="+mn-ea"/>
                <a:cs typeface="Arial" charset="0"/>
              </a:rPr>
              <a:t>US – Tracy Herbert</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LindeDaxOffice" panose="020B0500000000020000" pitchFamily="34" charset="0"/>
                <a:ea typeface="+mn-ea"/>
                <a:cs typeface="Arial" charset="0"/>
              </a:rPr>
              <a:t>MX – Dario Hernandez</a:t>
            </a:r>
            <a:endParaRPr kumimoji="0" lang="en-US" sz="600" b="0" i="0" u="none" strike="noStrike" kern="1200" cap="none" spc="0" normalizeH="0" baseline="0" noProof="0">
              <a:ln>
                <a:noFill/>
              </a:ln>
              <a:solidFill>
                <a:srgbClr val="000000"/>
              </a:solidFill>
              <a:effectLst/>
              <a:uLnTx/>
              <a:uFillTx/>
              <a:latin typeface="LindeDaxPowerPoint" pitchFamily="34" charset="0"/>
              <a:ea typeface="+mn-ea"/>
              <a:cs typeface="Arial" charset="0"/>
            </a:endParaRPr>
          </a:p>
        </p:txBody>
      </p:sp>
      <p:sp>
        <p:nvSpPr>
          <p:cNvPr id="46" name="Rectangle 45">
            <a:extLst>
              <a:ext uri="{FF2B5EF4-FFF2-40B4-BE49-F238E27FC236}">
                <a16:creationId xmlns:a16="http://schemas.microsoft.com/office/drawing/2014/main" id="{22230BB0-E7A3-4304-343E-6C7AC5F7FA4A}"/>
              </a:ext>
            </a:extLst>
          </p:cNvPr>
          <p:cNvSpPr/>
          <p:nvPr/>
        </p:nvSpPr>
        <p:spPr bwMode="auto">
          <a:xfrm>
            <a:off x="4432454" y="5126556"/>
            <a:ext cx="822960" cy="136850"/>
          </a:xfrm>
          <a:prstGeom prst="rect">
            <a:avLst/>
          </a:prstGeom>
          <a:solidFill>
            <a:schemeClr val="accent1">
              <a:lumMod val="60000"/>
              <a:lumOff val="40000"/>
            </a:schemeClr>
          </a:solidFill>
          <a:ln w="6350" algn="ctr">
            <a:solidFill>
              <a:schemeClr val="tx1"/>
            </a:solidFill>
            <a:miter lim="800000"/>
            <a:headEnd/>
            <a:tailEnd/>
          </a:ln>
          <a:effectLst/>
        </p:spPr>
        <p:txBody>
          <a:bodyPr wrap="none" lIns="90000" tIns="46800" rIns="90000" bIns="46800"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600" b="1" i="0" u="none" strike="noStrike" kern="1200" cap="none" spc="0" normalizeH="0" baseline="0" noProof="0">
                <a:ln>
                  <a:noFill/>
                </a:ln>
                <a:solidFill>
                  <a:srgbClr val="FFFFFF"/>
                </a:solidFill>
                <a:effectLst/>
                <a:uLnTx/>
                <a:uFillTx/>
                <a:latin typeface="LindeDaxOffice" panose="020B0500000000020000" pitchFamily="34" charset="0"/>
                <a:ea typeface="+mn-ea"/>
                <a:cs typeface="Arial" charset="0"/>
              </a:rPr>
              <a:t>Data Migration</a:t>
            </a:r>
          </a:p>
        </p:txBody>
      </p:sp>
      <p:sp>
        <p:nvSpPr>
          <p:cNvPr id="47" name="Rectangle 46">
            <a:extLst>
              <a:ext uri="{FF2B5EF4-FFF2-40B4-BE49-F238E27FC236}">
                <a16:creationId xmlns:a16="http://schemas.microsoft.com/office/drawing/2014/main" id="{2752B967-0A7D-39D7-4648-52CA0CFD7F9C}"/>
              </a:ext>
            </a:extLst>
          </p:cNvPr>
          <p:cNvSpPr/>
          <p:nvPr/>
        </p:nvSpPr>
        <p:spPr bwMode="auto">
          <a:xfrm>
            <a:off x="4432454" y="5256334"/>
            <a:ext cx="827195" cy="343069"/>
          </a:xfrm>
          <a:prstGeom prst="rect">
            <a:avLst/>
          </a:prstGeom>
          <a:solidFill>
            <a:schemeClr val="bg1"/>
          </a:solidFill>
          <a:ln w="6350" algn="ctr">
            <a:solidFill>
              <a:schemeClr val="accent1"/>
            </a:solidFill>
            <a:miter lim="800000"/>
            <a:headEnd/>
            <a:tailEnd/>
          </a:ln>
          <a:effectLst/>
        </p:spPr>
        <p:txBody>
          <a:bodyPr wrap="square" lIns="90000" tIns="46800" rIns="90000" bIns="46800"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lang="de-DE" sz="600">
                <a:solidFill>
                  <a:srgbClr val="000000"/>
                </a:solidFill>
                <a:latin typeface="LindeDaxOffice" panose="020B0500000000020000" pitchFamily="34" charset="0"/>
              </a:rPr>
              <a:t>US – Nikki Nelson</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de-DE" sz="600" b="0" i="0" u="none" strike="noStrike" kern="1200" cap="none" spc="0" normalizeH="0" baseline="0" noProof="0">
                <a:ln>
                  <a:noFill/>
                </a:ln>
                <a:solidFill>
                  <a:srgbClr val="000000"/>
                </a:solidFill>
                <a:effectLst/>
                <a:uLnTx/>
                <a:uFillTx/>
                <a:latin typeface="LindeDaxOffice" panose="020B0500000000020000" pitchFamily="34" charset="0"/>
                <a:ea typeface="+mn-ea"/>
                <a:cs typeface="Arial" charset="0"/>
              </a:rPr>
              <a:t>MX – Martin Vega</a:t>
            </a:r>
            <a:endParaRPr kumimoji="0" lang="en-US" sz="600" b="0" i="0" u="none" strike="noStrike" kern="1200" cap="none" spc="0" normalizeH="0" baseline="0" noProof="0">
              <a:ln>
                <a:noFill/>
              </a:ln>
              <a:solidFill>
                <a:srgbClr val="FFFFFF"/>
              </a:solidFill>
              <a:effectLst/>
              <a:highlight>
                <a:srgbClr val="FF0000"/>
              </a:highlight>
              <a:uLnTx/>
              <a:uFillTx/>
              <a:latin typeface="LindeDaxOffice" panose="020B0500000000020000" pitchFamily="34" charset="0"/>
              <a:ea typeface="+mn-ea"/>
              <a:cs typeface="Arial" charset="0"/>
            </a:endParaRPr>
          </a:p>
        </p:txBody>
      </p:sp>
      <p:sp>
        <p:nvSpPr>
          <p:cNvPr id="49" name="Rectangle 48">
            <a:extLst>
              <a:ext uri="{FF2B5EF4-FFF2-40B4-BE49-F238E27FC236}">
                <a16:creationId xmlns:a16="http://schemas.microsoft.com/office/drawing/2014/main" id="{096A3383-26AF-BC6A-ACE8-E6A650A48F95}"/>
              </a:ext>
            </a:extLst>
          </p:cNvPr>
          <p:cNvSpPr/>
          <p:nvPr/>
        </p:nvSpPr>
        <p:spPr bwMode="auto">
          <a:xfrm>
            <a:off x="3332414" y="5231084"/>
            <a:ext cx="822960" cy="122055"/>
          </a:xfrm>
          <a:prstGeom prst="rect">
            <a:avLst/>
          </a:prstGeom>
          <a:solidFill>
            <a:schemeClr val="accent1">
              <a:lumMod val="60000"/>
              <a:lumOff val="40000"/>
            </a:schemeClr>
          </a:solidFill>
          <a:ln w="6350" algn="ctr">
            <a:solidFill>
              <a:schemeClr val="tx1"/>
            </a:solidFill>
            <a:miter lim="800000"/>
            <a:headEnd/>
            <a:tailEnd/>
          </a:ln>
          <a:effectLst/>
        </p:spPr>
        <p:txBody>
          <a:bodyPr wrap="none" lIns="90000" tIns="46800" rIns="90000" bIns="46800"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600" b="1" i="0" u="none" strike="noStrike" kern="1200" cap="none" spc="0" normalizeH="0" baseline="0" noProof="0">
                <a:ln>
                  <a:noFill/>
                </a:ln>
                <a:solidFill>
                  <a:srgbClr val="FFFFFF"/>
                </a:solidFill>
                <a:effectLst/>
                <a:uLnTx/>
                <a:uFillTx/>
                <a:latin typeface="LindeDaxOffice" panose="020B0500000000020000" pitchFamily="34" charset="0"/>
                <a:ea typeface="+mn-ea"/>
                <a:cs typeface="Arial" charset="0"/>
              </a:rPr>
              <a:t>Sales Team</a:t>
            </a:r>
          </a:p>
        </p:txBody>
      </p:sp>
      <p:sp>
        <p:nvSpPr>
          <p:cNvPr id="52" name="Rectangle 51">
            <a:extLst>
              <a:ext uri="{FF2B5EF4-FFF2-40B4-BE49-F238E27FC236}">
                <a16:creationId xmlns:a16="http://schemas.microsoft.com/office/drawing/2014/main" id="{3CE68BE6-C926-A171-20BC-6E634225E087}"/>
              </a:ext>
            </a:extLst>
          </p:cNvPr>
          <p:cNvSpPr/>
          <p:nvPr/>
        </p:nvSpPr>
        <p:spPr bwMode="auto">
          <a:xfrm>
            <a:off x="3332414" y="5346161"/>
            <a:ext cx="827195" cy="357772"/>
          </a:xfrm>
          <a:prstGeom prst="rect">
            <a:avLst/>
          </a:prstGeom>
          <a:solidFill>
            <a:schemeClr val="bg1"/>
          </a:solidFill>
          <a:ln w="6350" algn="ctr">
            <a:solidFill>
              <a:schemeClr val="accent1"/>
            </a:solidFill>
            <a:miter lim="800000"/>
            <a:headEnd/>
            <a:tailEnd/>
          </a:ln>
          <a:effectLst/>
        </p:spPr>
        <p:txBody>
          <a:bodyPr wrap="square" lIns="90000" tIns="46800" rIns="90000" bIns="46800"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de-DE" sz="600" b="0" i="0" u="none" strike="noStrike" kern="1200" cap="none" spc="0" normalizeH="0" baseline="0" noProof="0">
                <a:ln>
                  <a:noFill/>
                </a:ln>
                <a:solidFill>
                  <a:srgbClr val="000000"/>
                </a:solidFill>
                <a:effectLst/>
                <a:highlight>
                  <a:srgbClr val="FFFF00"/>
                </a:highlight>
                <a:uLnTx/>
                <a:uFillTx/>
                <a:latin typeface="LindeDaxOffice" panose="020B0500000000020000" pitchFamily="34" charset="0"/>
                <a:ea typeface="+mn-ea"/>
                <a:cs typeface="Arial" charset="0"/>
              </a:rPr>
              <a:t>US – </a:t>
            </a:r>
            <a:r>
              <a:rPr lang="en-US" sz="600">
                <a:solidFill>
                  <a:srgbClr val="000000"/>
                </a:solidFill>
                <a:highlight>
                  <a:srgbClr val="FFFF00"/>
                </a:highlight>
                <a:latin typeface="LindeDaxOffice" panose="020B0500000000020000" pitchFamily="34" charset="0"/>
                <a:cs typeface="Arial" charset="0"/>
              </a:rPr>
              <a:t>Sales OTC</a:t>
            </a:r>
            <a:endParaRPr kumimoji="0" lang="en-US" sz="600" b="0" i="0" u="none" strike="noStrike" kern="1200" cap="none" spc="0" normalizeH="0" baseline="0" noProof="0">
              <a:ln>
                <a:noFill/>
              </a:ln>
              <a:solidFill>
                <a:srgbClr val="000000"/>
              </a:solidFill>
              <a:effectLst/>
              <a:highlight>
                <a:srgbClr val="FFFF00"/>
              </a:highlight>
              <a:uLnTx/>
              <a:uFillTx/>
              <a:latin typeface="LindeDaxOffice" panose="020B0500000000020000" pitchFamily="34" charset="0"/>
              <a:ea typeface="+mn-ea"/>
              <a:cs typeface="Arial" charset="0"/>
            </a:endParaRP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sv-SE" sz="600" b="0" i="0" u="none" strike="noStrike" kern="1200" cap="none" spc="0" normalizeH="0" baseline="0" noProof="0">
                <a:ln>
                  <a:noFill/>
                </a:ln>
                <a:solidFill>
                  <a:srgbClr val="FFFFFF"/>
                </a:solidFill>
                <a:effectLst/>
                <a:highlight>
                  <a:srgbClr val="0000FF"/>
                </a:highlight>
                <a:uLnTx/>
                <a:uFillTx/>
                <a:latin typeface="LindeDaxOffice" panose="020B0500000000020000" pitchFamily="34" charset="0"/>
                <a:ea typeface="+mn-ea"/>
                <a:cs typeface="Arial" charset="0"/>
              </a:rPr>
              <a:t>Wolfram Schenker, Sudipto D</a:t>
            </a:r>
            <a:endParaRPr kumimoji="0" lang="en-US" sz="600" b="0" i="0" u="none" strike="noStrike" kern="1200" cap="none" spc="0" normalizeH="0" baseline="0" noProof="0">
              <a:ln>
                <a:noFill/>
              </a:ln>
              <a:solidFill>
                <a:srgbClr val="FFFFFF"/>
              </a:solidFill>
              <a:effectLst/>
              <a:highlight>
                <a:srgbClr val="0000FF"/>
              </a:highlight>
              <a:uLnTx/>
              <a:uFillTx/>
              <a:latin typeface="LindeDaxOffice" panose="020B0500000000020000" pitchFamily="34" charset="0"/>
              <a:ea typeface="+mn-ea"/>
              <a:cs typeface="Arial" charset="0"/>
            </a:endParaRPr>
          </a:p>
        </p:txBody>
      </p:sp>
      <p:sp>
        <p:nvSpPr>
          <p:cNvPr id="82" name="Rectangle 81">
            <a:extLst>
              <a:ext uri="{FF2B5EF4-FFF2-40B4-BE49-F238E27FC236}">
                <a16:creationId xmlns:a16="http://schemas.microsoft.com/office/drawing/2014/main" id="{4B2BD453-4065-E5DF-5A60-454DA1189B21}"/>
              </a:ext>
            </a:extLst>
          </p:cNvPr>
          <p:cNvSpPr/>
          <p:nvPr/>
        </p:nvSpPr>
        <p:spPr bwMode="auto">
          <a:xfrm>
            <a:off x="3330296" y="5751656"/>
            <a:ext cx="822960" cy="164926"/>
          </a:xfrm>
          <a:prstGeom prst="rect">
            <a:avLst/>
          </a:prstGeom>
          <a:solidFill>
            <a:schemeClr val="accent1">
              <a:lumMod val="60000"/>
              <a:lumOff val="40000"/>
            </a:schemeClr>
          </a:solidFill>
          <a:ln w="6350" algn="ctr">
            <a:solidFill>
              <a:schemeClr val="tx1"/>
            </a:solidFill>
            <a:miter lim="800000"/>
            <a:headEnd/>
            <a:tailEnd/>
          </a:ln>
          <a:effectLst/>
        </p:spPr>
        <p:txBody>
          <a:bodyPr wrap="none" lIns="90000" tIns="46800" rIns="90000" bIns="46800"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600" b="1" i="0" u="none" strike="noStrike" kern="1200" cap="none" spc="0" normalizeH="0" baseline="0" noProof="0">
                <a:ln>
                  <a:noFill/>
                </a:ln>
                <a:solidFill>
                  <a:srgbClr val="FFFFFF"/>
                </a:solidFill>
                <a:effectLst/>
                <a:uLnTx/>
                <a:uFillTx/>
                <a:latin typeface="LindeDaxOffice" panose="020B0500000000020000" pitchFamily="34" charset="0"/>
                <a:ea typeface="+mn-ea"/>
                <a:cs typeface="Arial" charset="0"/>
              </a:rPr>
              <a:t> Test Lead</a:t>
            </a:r>
          </a:p>
        </p:txBody>
      </p:sp>
      <p:sp>
        <p:nvSpPr>
          <p:cNvPr id="83" name="Rectangle 82">
            <a:extLst>
              <a:ext uri="{FF2B5EF4-FFF2-40B4-BE49-F238E27FC236}">
                <a16:creationId xmlns:a16="http://schemas.microsoft.com/office/drawing/2014/main" id="{911C120C-9700-84B4-B840-1E782F611CE6}"/>
              </a:ext>
            </a:extLst>
          </p:cNvPr>
          <p:cNvSpPr/>
          <p:nvPr/>
        </p:nvSpPr>
        <p:spPr bwMode="auto">
          <a:xfrm>
            <a:off x="3330296" y="5917680"/>
            <a:ext cx="827195" cy="210315"/>
          </a:xfrm>
          <a:prstGeom prst="rect">
            <a:avLst/>
          </a:prstGeom>
          <a:solidFill>
            <a:schemeClr val="bg1"/>
          </a:solidFill>
          <a:ln w="6350" algn="ctr">
            <a:solidFill>
              <a:schemeClr val="accent1"/>
            </a:solidFill>
            <a:miter lim="800000"/>
            <a:headEnd/>
            <a:tailEnd/>
          </a:ln>
          <a:effectLst/>
        </p:spPr>
        <p:txBody>
          <a:bodyPr wrap="square" lIns="90000" tIns="46800" rIns="90000" bIns="46800"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a:ln>
                  <a:noFill/>
                </a:ln>
                <a:solidFill>
                  <a:srgbClr val="FFFFFF"/>
                </a:solidFill>
                <a:effectLst/>
                <a:highlight>
                  <a:srgbClr val="0000FF"/>
                </a:highlight>
                <a:uLnTx/>
                <a:uFillTx/>
                <a:latin typeface="LindeDaxOffice" panose="020B0500000000020000" pitchFamily="34" charset="0"/>
                <a:ea typeface="+mn-ea"/>
                <a:cs typeface="Arial" charset="0"/>
              </a:rPr>
              <a:t>Pallavi Banerjee</a:t>
            </a:r>
          </a:p>
        </p:txBody>
      </p:sp>
      <p:sp>
        <p:nvSpPr>
          <p:cNvPr id="85" name="Rectangle 84">
            <a:extLst>
              <a:ext uri="{FF2B5EF4-FFF2-40B4-BE49-F238E27FC236}">
                <a16:creationId xmlns:a16="http://schemas.microsoft.com/office/drawing/2014/main" id="{FEE78191-4D45-DAA0-F716-A6AC3D4BDC0F}"/>
              </a:ext>
            </a:extLst>
          </p:cNvPr>
          <p:cNvSpPr/>
          <p:nvPr/>
        </p:nvSpPr>
        <p:spPr bwMode="auto">
          <a:xfrm>
            <a:off x="4434682" y="5659546"/>
            <a:ext cx="822960" cy="159068"/>
          </a:xfrm>
          <a:prstGeom prst="rect">
            <a:avLst/>
          </a:prstGeom>
          <a:solidFill>
            <a:schemeClr val="accent1">
              <a:lumMod val="60000"/>
              <a:lumOff val="40000"/>
            </a:schemeClr>
          </a:solidFill>
          <a:ln w="6350" algn="ctr">
            <a:solidFill>
              <a:schemeClr val="tx1"/>
            </a:solidFill>
            <a:miter lim="800000"/>
            <a:headEnd/>
            <a:tailEnd/>
          </a:ln>
          <a:effectLst/>
        </p:spPr>
        <p:txBody>
          <a:bodyPr wrap="none" lIns="90000" tIns="46800" rIns="90000" bIns="46800"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600" b="1" i="0" u="none" strike="noStrike" kern="1200" cap="none" spc="0" normalizeH="0" baseline="0" noProof="0">
                <a:ln>
                  <a:noFill/>
                </a:ln>
                <a:solidFill>
                  <a:srgbClr val="FFFFFF"/>
                </a:solidFill>
                <a:effectLst/>
                <a:uLnTx/>
                <a:uFillTx/>
                <a:latin typeface="LindeDaxOffice" panose="020B0500000000020000" pitchFamily="34" charset="0"/>
                <a:ea typeface="+mn-ea"/>
                <a:cs typeface="Arial" charset="0"/>
              </a:rPr>
              <a:t>Cutover</a:t>
            </a:r>
          </a:p>
        </p:txBody>
      </p:sp>
      <p:sp>
        <p:nvSpPr>
          <p:cNvPr id="86" name="Rectangle 85">
            <a:extLst>
              <a:ext uri="{FF2B5EF4-FFF2-40B4-BE49-F238E27FC236}">
                <a16:creationId xmlns:a16="http://schemas.microsoft.com/office/drawing/2014/main" id="{6F32482E-C077-041A-A8DD-A68E0DC9CF2A}"/>
              </a:ext>
            </a:extLst>
          </p:cNvPr>
          <p:cNvSpPr/>
          <p:nvPr/>
        </p:nvSpPr>
        <p:spPr bwMode="auto">
          <a:xfrm>
            <a:off x="4434679" y="5816157"/>
            <a:ext cx="827195" cy="316240"/>
          </a:xfrm>
          <a:prstGeom prst="rect">
            <a:avLst/>
          </a:prstGeom>
          <a:solidFill>
            <a:schemeClr val="bg1"/>
          </a:solidFill>
          <a:ln w="6350" algn="ctr">
            <a:solidFill>
              <a:schemeClr val="accent1"/>
            </a:solidFill>
            <a:miter lim="800000"/>
            <a:headEnd/>
            <a:tailEnd/>
          </a:ln>
          <a:effectLst/>
        </p:spPr>
        <p:txBody>
          <a:bodyPr wrap="square" lIns="90000" tIns="46800" rIns="90000" bIns="46800"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de-DE" sz="600" b="0" i="0" u="none" strike="noStrike" kern="1200" cap="none" spc="0" normalizeH="0" baseline="0" noProof="0">
                <a:ln>
                  <a:noFill/>
                </a:ln>
                <a:solidFill>
                  <a:srgbClr val="000000"/>
                </a:solidFill>
                <a:effectLst/>
                <a:uLnTx/>
                <a:uFillTx/>
                <a:latin typeface="LindeDaxOffice" panose="020B0500000000020000" pitchFamily="34" charset="0"/>
                <a:ea typeface="+mn-ea"/>
                <a:cs typeface="Arial" charset="0"/>
              </a:rPr>
              <a:t>US – </a:t>
            </a:r>
            <a:r>
              <a:rPr lang="de-DE" sz="600">
                <a:solidFill>
                  <a:srgbClr val="000000"/>
                </a:solidFill>
                <a:latin typeface="LindeDaxOffice" panose="020B0500000000020000" pitchFamily="34" charset="0"/>
              </a:rPr>
              <a:t>Nikki Nelson</a:t>
            </a:r>
            <a:endParaRPr kumimoji="0" lang="de-DE" sz="600" b="0" i="0" u="none" strike="noStrike" kern="1200" cap="none" spc="0" normalizeH="0" baseline="0" noProof="0">
              <a:ln>
                <a:noFill/>
              </a:ln>
              <a:solidFill>
                <a:srgbClr val="000000"/>
              </a:solidFill>
              <a:effectLst/>
              <a:uLnTx/>
              <a:uFillTx/>
              <a:latin typeface="LindeDaxOffice" panose="020B0500000000020000" pitchFamily="34" charset="0"/>
              <a:ea typeface="+mn-ea"/>
              <a:cs typeface="Arial" charset="0"/>
            </a:endParaRPr>
          </a:p>
          <a:p>
            <a:pPr marL="0" marR="0" lvl="0" indent="0" algn="ctr" defTabSz="914400" rtl="0" eaLnBrk="1" fontAlgn="base" latinLnBrk="0" hangingPunct="1">
              <a:lnSpc>
                <a:spcPct val="100000"/>
              </a:lnSpc>
              <a:spcBef>
                <a:spcPct val="0"/>
              </a:spcBef>
              <a:spcAft>
                <a:spcPct val="0"/>
              </a:spcAft>
              <a:buClrTx/>
              <a:buSzTx/>
              <a:buFontTx/>
              <a:buNone/>
              <a:tabLst/>
              <a:defRPr/>
            </a:pPr>
            <a:r>
              <a:rPr lang="de-DE" sz="600">
                <a:solidFill>
                  <a:srgbClr val="000000"/>
                </a:solidFill>
                <a:latin typeface="LindeDaxOffice" panose="020B0500000000020000" pitchFamily="34" charset="0"/>
                <a:cs typeface="Arial" charset="0"/>
              </a:rPr>
              <a:t>MX – no</a:t>
            </a:r>
          </a:p>
          <a:p>
            <a:pPr algn="ctr">
              <a:lnSpc>
                <a:spcPct val="100000"/>
              </a:lnSpc>
              <a:defRPr/>
            </a:pPr>
            <a:r>
              <a:rPr kumimoji="0" lang="en-US" sz="600" b="0" i="0" u="none" strike="noStrike" kern="1200" cap="none" spc="0" normalizeH="0" baseline="0" noProof="0">
                <a:ln>
                  <a:noFill/>
                </a:ln>
                <a:solidFill>
                  <a:srgbClr val="FFFFFF"/>
                </a:solidFill>
                <a:effectLst/>
                <a:highlight>
                  <a:srgbClr val="0000FF"/>
                </a:highlight>
                <a:uLnTx/>
                <a:uFillTx/>
                <a:latin typeface="LindeDaxOffice" panose="020B0500000000020000" pitchFamily="34" charset="0"/>
                <a:ea typeface="+mn-ea"/>
                <a:cs typeface="Arial" charset="0"/>
              </a:rPr>
              <a:t>Armin Pfeiffer</a:t>
            </a:r>
            <a:endParaRPr lang="en-US" sz="600">
              <a:solidFill>
                <a:srgbClr val="000000"/>
              </a:solidFill>
              <a:latin typeface="LindeDaxOffice" panose="020B0500000000020000" pitchFamily="34" charset="0"/>
              <a:cs typeface="Arial" charset="0"/>
            </a:endParaRPr>
          </a:p>
        </p:txBody>
      </p:sp>
      <p:grpSp>
        <p:nvGrpSpPr>
          <p:cNvPr id="93" name="Group 92">
            <a:extLst>
              <a:ext uri="{FF2B5EF4-FFF2-40B4-BE49-F238E27FC236}">
                <a16:creationId xmlns:a16="http://schemas.microsoft.com/office/drawing/2014/main" id="{F2451B4B-DDA1-4315-4767-9544D0FE48FE}"/>
              </a:ext>
            </a:extLst>
          </p:cNvPr>
          <p:cNvGrpSpPr/>
          <p:nvPr/>
        </p:nvGrpSpPr>
        <p:grpSpPr>
          <a:xfrm>
            <a:off x="3325950" y="6229354"/>
            <a:ext cx="827195" cy="355258"/>
            <a:chOff x="5875316" y="2512569"/>
            <a:chExt cx="919105" cy="543748"/>
          </a:xfrm>
        </p:grpSpPr>
        <p:sp>
          <p:nvSpPr>
            <p:cNvPr id="94" name="Rectangle 93">
              <a:extLst>
                <a:ext uri="{FF2B5EF4-FFF2-40B4-BE49-F238E27FC236}">
                  <a16:creationId xmlns:a16="http://schemas.microsoft.com/office/drawing/2014/main" id="{A2AF7D2C-B02E-DDAC-ACAD-F49D44D9E0AF}"/>
                </a:ext>
              </a:extLst>
            </p:cNvPr>
            <p:cNvSpPr/>
            <p:nvPr/>
          </p:nvSpPr>
          <p:spPr bwMode="auto">
            <a:xfrm>
              <a:off x="5875316" y="2512569"/>
              <a:ext cx="914399" cy="245408"/>
            </a:xfrm>
            <a:prstGeom prst="rect">
              <a:avLst/>
            </a:prstGeom>
            <a:solidFill>
              <a:schemeClr val="accent1">
                <a:lumMod val="60000"/>
                <a:lumOff val="40000"/>
              </a:schemeClr>
            </a:solidFill>
            <a:ln w="6350" algn="ctr">
              <a:solidFill>
                <a:schemeClr val="tx1"/>
              </a:solidFill>
              <a:miter lim="800000"/>
              <a:headEnd/>
              <a:tailEnd/>
            </a:ln>
            <a:effectLst/>
          </p:spPr>
          <p:txBody>
            <a:bodyPr wrap="none" lIns="90000" tIns="46800" rIns="90000" bIns="46800"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600" b="1" i="0" u="none" strike="noStrike" kern="1200" cap="none" spc="0" normalizeH="0" baseline="0" noProof="0">
                  <a:ln>
                    <a:noFill/>
                  </a:ln>
                  <a:solidFill>
                    <a:srgbClr val="FFFFFF"/>
                  </a:solidFill>
                  <a:effectLst/>
                  <a:uLnTx/>
                  <a:uFillTx/>
                  <a:latin typeface="LindeDaxOffice" panose="020B0500000000020000" pitchFamily="34" charset="0"/>
                  <a:ea typeface="+mn-ea"/>
                  <a:cs typeface="Arial" charset="0"/>
                </a:rPr>
                <a:t>BW, Reporting</a:t>
              </a:r>
            </a:p>
          </p:txBody>
        </p:sp>
        <p:sp>
          <p:nvSpPr>
            <p:cNvPr id="126" name="Rectangle 125">
              <a:extLst>
                <a:ext uri="{FF2B5EF4-FFF2-40B4-BE49-F238E27FC236}">
                  <a16:creationId xmlns:a16="http://schemas.microsoft.com/office/drawing/2014/main" id="{F5C0386D-C594-0EB2-D9B0-EBAA977090BC}"/>
                </a:ext>
              </a:extLst>
            </p:cNvPr>
            <p:cNvSpPr/>
            <p:nvPr/>
          </p:nvSpPr>
          <p:spPr bwMode="auto">
            <a:xfrm>
              <a:off x="5875316" y="2757977"/>
              <a:ext cx="919105" cy="298340"/>
            </a:xfrm>
            <a:prstGeom prst="rect">
              <a:avLst/>
            </a:prstGeom>
            <a:solidFill>
              <a:schemeClr val="bg1"/>
            </a:solidFill>
            <a:ln w="6350" algn="ctr">
              <a:solidFill>
                <a:schemeClr val="accent1"/>
              </a:solidFill>
              <a:miter lim="800000"/>
              <a:headEnd/>
              <a:tailEnd/>
            </a:ln>
            <a:effectLst/>
          </p:spPr>
          <p:txBody>
            <a:bodyPr wrap="square" lIns="90000" tIns="46800" rIns="90000" bIns="46800"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de-DE" sz="600" b="0" i="0" u="none" strike="noStrike" kern="1200" cap="none" spc="0" normalizeH="0" baseline="0" noProof="0">
                  <a:ln>
                    <a:noFill/>
                  </a:ln>
                  <a:solidFill>
                    <a:srgbClr val="000000"/>
                  </a:solidFill>
                  <a:effectLst/>
                  <a:uLnTx/>
                  <a:uFillTx/>
                  <a:latin typeface="LindeDaxOffice" panose="020B0500000000020000" pitchFamily="34" charset="0"/>
                  <a:ea typeface="+mn-ea"/>
                  <a:cs typeface="Arial" charset="0"/>
                </a:rPr>
                <a:t>US – Anne Leung</a:t>
              </a:r>
            </a:p>
          </p:txBody>
        </p:sp>
      </p:grpSp>
      <p:grpSp>
        <p:nvGrpSpPr>
          <p:cNvPr id="44" name="Group 43">
            <a:extLst>
              <a:ext uri="{FF2B5EF4-FFF2-40B4-BE49-F238E27FC236}">
                <a16:creationId xmlns:a16="http://schemas.microsoft.com/office/drawing/2014/main" id="{68940680-6AAE-B1E3-0438-8AC60F7F189E}"/>
              </a:ext>
            </a:extLst>
          </p:cNvPr>
          <p:cNvGrpSpPr/>
          <p:nvPr/>
        </p:nvGrpSpPr>
        <p:grpSpPr>
          <a:xfrm>
            <a:off x="941811" y="6104014"/>
            <a:ext cx="822960" cy="412202"/>
            <a:chOff x="5875316" y="2512569"/>
            <a:chExt cx="914399" cy="474008"/>
          </a:xfrm>
        </p:grpSpPr>
        <p:sp>
          <p:nvSpPr>
            <p:cNvPr id="55" name="Rectangle 54">
              <a:extLst>
                <a:ext uri="{FF2B5EF4-FFF2-40B4-BE49-F238E27FC236}">
                  <a16:creationId xmlns:a16="http://schemas.microsoft.com/office/drawing/2014/main" id="{763CEE10-09E7-D2BF-9616-1B628745F673}"/>
                </a:ext>
              </a:extLst>
            </p:cNvPr>
            <p:cNvSpPr/>
            <p:nvPr/>
          </p:nvSpPr>
          <p:spPr bwMode="auto">
            <a:xfrm>
              <a:off x="5875316" y="2512569"/>
              <a:ext cx="914399" cy="245408"/>
            </a:xfrm>
            <a:prstGeom prst="rect">
              <a:avLst/>
            </a:prstGeom>
            <a:solidFill>
              <a:srgbClr val="FFC000"/>
            </a:solidFill>
            <a:ln w="6350" algn="ctr">
              <a:solidFill>
                <a:schemeClr val="tx1"/>
              </a:solidFill>
              <a:miter lim="800000"/>
              <a:headEnd/>
              <a:tailEnd/>
            </a:ln>
            <a:effectLst/>
          </p:spPr>
          <p:txBody>
            <a:bodyPr wrap="none" lIns="90000" tIns="46800" rIns="90000" bIns="46800"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600" b="1" i="0" u="none" strike="noStrike" kern="1200" cap="none" spc="0" normalizeH="0" baseline="0" noProof="0">
                  <a:ln>
                    <a:noFill/>
                  </a:ln>
                  <a:solidFill>
                    <a:srgbClr val="000000"/>
                  </a:solidFill>
                  <a:effectLst/>
                  <a:uLnTx/>
                  <a:uFillTx/>
                  <a:latin typeface="LindeDaxOffice" panose="020B0500000000020000" pitchFamily="34" charset="0"/>
                  <a:ea typeface="+mn-ea"/>
                  <a:cs typeface="Arial" charset="0"/>
                </a:rPr>
                <a:t>Pricing</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600" b="1" i="0" u="none" strike="noStrike" kern="1200" cap="none" spc="0" normalizeH="0" baseline="0" noProof="0">
                  <a:ln>
                    <a:noFill/>
                  </a:ln>
                  <a:solidFill>
                    <a:srgbClr val="000000"/>
                  </a:solidFill>
                  <a:effectLst/>
                  <a:uLnTx/>
                  <a:uFillTx/>
                  <a:latin typeface="LindeDaxOffice" panose="020B0500000000020000" pitchFamily="34" charset="0"/>
                  <a:ea typeface="+mn-ea"/>
                  <a:cs typeface="Arial" charset="0"/>
                </a:rPr>
                <a:t>Co-Ordinator</a:t>
              </a:r>
            </a:p>
          </p:txBody>
        </p:sp>
        <p:sp>
          <p:nvSpPr>
            <p:cNvPr id="56" name="Rectangle 55">
              <a:extLst>
                <a:ext uri="{FF2B5EF4-FFF2-40B4-BE49-F238E27FC236}">
                  <a16:creationId xmlns:a16="http://schemas.microsoft.com/office/drawing/2014/main" id="{E4C63CB4-8CA0-82FC-4333-9849029BE383}"/>
                </a:ext>
              </a:extLst>
            </p:cNvPr>
            <p:cNvSpPr/>
            <p:nvPr/>
          </p:nvSpPr>
          <p:spPr bwMode="auto">
            <a:xfrm>
              <a:off x="5875316" y="2757977"/>
              <a:ext cx="912047" cy="228600"/>
            </a:xfrm>
            <a:prstGeom prst="rect">
              <a:avLst/>
            </a:prstGeom>
            <a:solidFill>
              <a:schemeClr val="bg1"/>
            </a:solidFill>
            <a:ln w="6350" algn="ctr">
              <a:solidFill>
                <a:schemeClr val="accent1"/>
              </a:solidFill>
              <a:miter lim="800000"/>
              <a:headEnd/>
              <a:tailEnd/>
            </a:ln>
            <a:effectLst/>
          </p:spPr>
          <p:txBody>
            <a:bodyPr wrap="none" lIns="90000" tIns="46800" rIns="90000" bIns="46800"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LindeDaxOffice" panose="020B0500000000020000" pitchFamily="34" charset="0"/>
                  <a:ea typeface="+mn-ea"/>
                  <a:cs typeface="Arial" charset="0"/>
                </a:rPr>
                <a:t>Kevin Schmalz</a:t>
              </a:r>
              <a:br>
                <a:rPr kumimoji="0" lang="en-US" sz="600" b="0" i="0" u="none" strike="noStrike" kern="1200" cap="none" spc="0" normalizeH="0" baseline="0" noProof="0">
                  <a:ln>
                    <a:noFill/>
                  </a:ln>
                  <a:solidFill>
                    <a:srgbClr val="000000"/>
                  </a:solidFill>
                  <a:effectLst/>
                  <a:uLnTx/>
                  <a:uFillTx/>
                  <a:latin typeface="LindeDaxOffice" panose="020B0500000000020000" pitchFamily="34" charset="0"/>
                  <a:ea typeface="+mn-ea"/>
                  <a:cs typeface="Arial" charset="0"/>
                </a:rPr>
              </a:br>
              <a:r>
                <a:rPr kumimoji="0" lang="en-US" sz="600" b="0" i="0" u="none" strike="noStrike" kern="1200" cap="none" spc="0" normalizeH="0" baseline="0" noProof="0">
                  <a:ln>
                    <a:noFill/>
                  </a:ln>
                  <a:solidFill>
                    <a:srgbClr val="000000"/>
                  </a:solidFill>
                  <a:effectLst/>
                  <a:uLnTx/>
                  <a:uFillTx/>
                  <a:latin typeface="LindeDaxOffice" panose="020B0500000000020000" pitchFamily="34" charset="0"/>
                  <a:ea typeface="+mn-ea"/>
                  <a:cs typeface="Arial" charset="0"/>
                </a:rPr>
                <a:t>Jason Fawcett</a:t>
              </a:r>
              <a:endParaRPr kumimoji="0" lang="en-US" sz="600" b="0" i="0" u="none" strike="noStrike" kern="1200" cap="none" spc="0" normalizeH="0" baseline="0" noProof="0">
                <a:ln>
                  <a:noFill/>
                </a:ln>
                <a:solidFill>
                  <a:srgbClr val="000000"/>
                </a:solidFill>
                <a:effectLst/>
                <a:uLnTx/>
                <a:uFillTx/>
                <a:latin typeface="LindeDaxPowerPoint" pitchFamily="34" charset="0"/>
                <a:ea typeface="+mn-ea"/>
                <a:cs typeface="Arial" charset="0"/>
              </a:endParaRPr>
            </a:p>
          </p:txBody>
        </p:sp>
      </p:grpSp>
      <p:sp>
        <p:nvSpPr>
          <p:cNvPr id="74" name="Rectangle 73">
            <a:extLst>
              <a:ext uri="{FF2B5EF4-FFF2-40B4-BE49-F238E27FC236}">
                <a16:creationId xmlns:a16="http://schemas.microsoft.com/office/drawing/2014/main" id="{E40C8F25-1C32-07E7-22FF-E91EAFA096A1}"/>
              </a:ext>
            </a:extLst>
          </p:cNvPr>
          <p:cNvSpPr/>
          <p:nvPr/>
        </p:nvSpPr>
        <p:spPr bwMode="auto">
          <a:xfrm>
            <a:off x="870198" y="3930597"/>
            <a:ext cx="970369" cy="2643157"/>
          </a:xfrm>
          <a:prstGeom prst="rect">
            <a:avLst/>
          </a:prstGeom>
          <a:no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t" anchorCtr="0" compatLnSpc="1">
            <a:prstTxWarp prst="textNoShape">
              <a:avLst/>
            </a:prstTxWarp>
          </a:bodyPr>
          <a:lstStyle/>
          <a:p>
            <a:pPr marL="182563" marR="0" lvl="0" indent="-182563" algn="l" defTabSz="914400" rtl="0" eaLnBrk="1" fontAlgn="base" latinLnBrk="0" hangingPunct="1">
              <a:lnSpc>
                <a:spcPct val="110000"/>
              </a:lnSpc>
              <a:spcBef>
                <a:spcPct val="0"/>
              </a:spcBef>
              <a:spcAft>
                <a:spcPct val="0"/>
              </a:spcAft>
              <a:buClrTx/>
              <a:buSzTx/>
              <a:buFont typeface="LindeDaxPowerPoint" panose="020B0500000000020000" pitchFamily="34" charset="0"/>
              <a:buChar char="–"/>
              <a:tabLst/>
              <a:defRPr/>
            </a:pPr>
            <a:endParaRPr kumimoji="0" lang="de-DE" sz="1600" b="0" i="0" u="none" strike="noStrike" kern="1200" cap="none" spc="0" normalizeH="0" baseline="0" noProof="0" err="1">
              <a:ln>
                <a:noFill/>
              </a:ln>
              <a:solidFill>
                <a:srgbClr val="000000"/>
              </a:solidFill>
              <a:effectLst/>
              <a:uLnTx/>
              <a:uFillTx/>
              <a:latin typeface="LindeDaxPowerPoint" pitchFamily="34" charset="0"/>
              <a:ea typeface="+mn-ea"/>
              <a:cs typeface="Arial" charset="0"/>
            </a:endParaRPr>
          </a:p>
        </p:txBody>
      </p:sp>
      <p:sp>
        <p:nvSpPr>
          <p:cNvPr id="88" name="Rectangle 87">
            <a:extLst>
              <a:ext uri="{FF2B5EF4-FFF2-40B4-BE49-F238E27FC236}">
                <a16:creationId xmlns:a16="http://schemas.microsoft.com/office/drawing/2014/main" id="{39C8A22C-7B22-E1D2-5989-C322621807EE}"/>
              </a:ext>
            </a:extLst>
          </p:cNvPr>
          <p:cNvSpPr/>
          <p:nvPr/>
        </p:nvSpPr>
        <p:spPr bwMode="auto">
          <a:xfrm>
            <a:off x="869888" y="3930597"/>
            <a:ext cx="970679" cy="156060"/>
          </a:xfrm>
          <a:prstGeom prst="rect">
            <a:avLst/>
          </a:prstGeom>
          <a:solidFill>
            <a:srgbClr val="FFC000"/>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ctr" anchorCtr="0" compatLnSpc="1">
            <a:prstTxWarp prst="textNoShape">
              <a:avLst/>
            </a:prstTxWarp>
          </a:bodyPr>
          <a:lstStyle/>
          <a:p>
            <a:pPr marL="0" marR="0" lvl="0" indent="0" algn="ctr" defTabSz="914400" rtl="0" eaLnBrk="1" fontAlgn="base" latinLnBrk="0" hangingPunct="1">
              <a:lnSpc>
                <a:spcPct val="110000"/>
              </a:lnSpc>
              <a:spcBef>
                <a:spcPct val="0"/>
              </a:spcBef>
              <a:spcAft>
                <a:spcPct val="0"/>
              </a:spcAft>
              <a:buClrTx/>
              <a:buSzTx/>
              <a:buFontTx/>
              <a:buNone/>
              <a:tabLst/>
              <a:defRPr/>
            </a:pPr>
            <a:r>
              <a:rPr kumimoji="0" lang="de-DE" sz="800" b="0" i="0" u="none" strike="noStrike" kern="1200" cap="none" spc="0" normalizeH="0" baseline="0" noProof="0">
                <a:ln>
                  <a:noFill/>
                </a:ln>
                <a:solidFill>
                  <a:srgbClr val="000000"/>
                </a:solidFill>
                <a:effectLst/>
                <a:uLnTx/>
                <a:uFillTx/>
                <a:latin typeface="LindeDaxPowerPoint" pitchFamily="34" charset="0"/>
                <a:ea typeface="+mn-ea"/>
                <a:cs typeface="Arial" charset="0"/>
              </a:rPr>
              <a:t>BPO US</a:t>
            </a:r>
          </a:p>
        </p:txBody>
      </p:sp>
      <p:grpSp>
        <p:nvGrpSpPr>
          <p:cNvPr id="7" name="Group 6">
            <a:extLst>
              <a:ext uri="{FF2B5EF4-FFF2-40B4-BE49-F238E27FC236}">
                <a16:creationId xmlns:a16="http://schemas.microsoft.com/office/drawing/2014/main" id="{A1289F39-DA2D-F30C-E915-7CE96DF263B4}"/>
              </a:ext>
            </a:extLst>
          </p:cNvPr>
          <p:cNvGrpSpPr/>
          <p:nvPr/>
        </p:nvGrpSpPr>
        <p:grpSpPr>
          <a:xfrm>
            <a:off x="2103472" y="4133245"/>
            <a:ext cx="822960" cy="412202"/>
            <a:chOff x="5875316" y="2512569"/>
            <a:chExt cx="914399" cy="474008"/>
          </a:xfrm>
        </p:grpSpPr>
        <p:sp>
          <p:nvSpPr>
            <p:cNvPr id="8" name="Rectangle 7">
              <a:extLst>
                <a:ext uri="{FF2B5EF4-FFF2-40B4-BE49-F238E27FC236}">
                  <a16:creationId xmlns:a16="http://schemas.microsoft.com/office/drawing/2014/main" id="{0A4B3B02-516D-F37F-BDEB-E67C0527765E}"/>
                </a:ext>
              </a:extLst>
            </p:cNvPr>
            <p:cNvSpPr/>
            <p:nvPr/>
          </p:nvSpPr>
          <p:spPr bwMode="auto">
            <a:xfrm>
              <a:off x="5875316" y="2512569"/>
              <a:ext cx="914399" cy="245408"/>
            </a:xfrm>
            <a:prstGeom prst="rect">
              <a:avLst/>
            </a:prstGeom>
            <a:solidFill>
              <a:srgbClr val="FFC000"/>
            </a:solidFill>
            <a:ln w="6350" algn="ctr">
              <a:solidFill>
                <a:schemeClr val="tx1"/>
              </a:solidFill>
              <a:miter lim="800000"/>
              <a:headEnd/>
              <a:tailEnd/>
            </a:ln>
            <a:effectLst/>
          </p:spPr>
          <p:txBody>
            <a:bodyPr wrap="none" lIns="90000" tIns="46800" rIns="90000" bIns="46800"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600" b="1" i="0" u="none" strike="noStrike" kern="1200" cap="none" spc="0" normalizeH="0" baseline="0" noProof="0">
                  <a:ln>
                    <a:noFill/>
                  </a:ln>
                  <a:solidFill>
                    <a:srgbClr val="000000"/>
                  </a:solidFill>
                  <a:effectLst/>
                  <a:uLnTx/>
                  <a:uFillTx/>
                  <a:latin typeface="LindeDaxOffice" panose="020B0500000000020000" pitchFamily="34" charset="0"/>
                  <a:ea typeface="+mn-ea"/>
                  <a:cs typeface="Arial" charset="0"/>
                </a:rPr>
                <a:t>Finance &amp; Controlling</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600" b="1" i="0" u="none" strike="noStrike" kern="1200" cap="none" spc="0" normalizeH="0" baseline="0" noProof="0">
                  <a:ln>
                    <a:noFill/>
                  </a:ln>
                  <a:solidFill>
                    <a:srgbClr val="000000"/>
                  </a:solidFill>
                  <a:effectLst/>
                  <a:uLnTx/>
                  <a:uFillTx/>
                  <a:latin typeface="LindeDaxOffice" panose="020B0500000000020000" pitchFamily="34" charset="0"/>
                  <a:ea typeface="+mn-ea"/>
                  <a:cs typeface="Arial" charset="0"/>
                </a:rPr>
                <a:t> Co-Ordinator</a:t>
              </a:r>
            </a:p>
          </p:txBody>
        </p:sp>
        <p:sp>
          <p:nvSpPr>
            <p:cNvPr id="9" name="Rectangle 8">
              <a:extLst>
                <a:ext uri="{FF2B5EF4-FFF2-40B4-BE49-F238E27FC236}">
                  <a16:creationId xmlns:a16="http://schemas.microsoft.com/office/drawing/2014/main" id="{247EE754-A13E-E3D0-AC61-75219A5F75B8}"/>
                </a:ext>
              </a:extLst>
            </p:cNvPr>
            <p:cNvSpPr/>
            <p:nvPr/>
          </p:nvSpPr>
          <p:spPr bwMode="auto">
            <a:xfrm>
              <a:off x="5875316" y="2757977"/>
              <a:ext cx="912047" cy="228600"/>
            </a:xfrm>
            <a:prstGeom prst="rect">
              <a:avLst/>
            </a:prstGeom>
            <a:solidFill>
              <a:schemeClr val="bg1"/>
            </a:solidFill>
            <a:ln w="6350" algn="ctr">
              <a:solidFill>
                <a:schemeClr val="accent1"/>
              </a:solidFill>
              <a:miter lim="800000"/>
              <a:headEnd/>
              <a:tailEnd/>
            </a:ln>
            <a:effectLst/>
          </p:spPr>
          <p:txBody>
            <a:bodyPr wrap="none" lIns="90000" tIns="46800" rIns="90000" bIns="46800"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LindeDaxOffice" panose="020B0500000000020000" pitchFamily="34" charset="0"/>
                  <a:ea typeface="+mn-ea"/>
                  <a:cs typeface="Arial" charset="0"/>
                </a:rPr>
                <a:t>Enrique Mar</a:t>
              </a:r>
              <a:endParaRPr kumimoji="0" lang="en-US" sz="600" b="0" i="0" u="none" strike="noStrike" kern="1200" cap="none" spc="0" normalizeH="0" baseline="0" noProof="0">
                <a:ln>
                  <a:noFill/>
                </a:ln>
                <a:solidFill>
                  <a:srgbClr val="000000"/>
                </a:solidFill>
                <a:effectLst/>
                <a:uLnTx/>
                <a:uFillTx/>
                <a:latin typeface="LindeDaxPowerPoint" pitchFamily="34" charset="0"/>
                <a:ea typeface="+mn-ea"/>
                <a:cs typeface="Arial" charset="0"/>
              </a:endParaRPr>
            </a:p>
          </p:txBody>
        </p:sp>
      </p:grpSp>
      <p:grpSp>
        <p:nvGrpSpPr>
          <p:cNvPr id="26" name="Group 25">
            <a:extLst>
              <a:ext uri="{FF2B5EF4-FFF2-40B4-BE49-F238E27FC236}">
                <a16:creationId xmlns:a16="http://schemas.microsoft.com/office/drawing/2014/main" id="{4F6ADC67-72F0-C13B-349D-B9BAA58BCAD1}"/>
              </a:ext>
            </a:extLst>
          </p:cNvPr>
          <p:cNvGrpSpPr/>
          <p:nvPr/>
        </p:nvGrpSpPr>
        <p:grpSpPr>
          <a:xfrm>
            <a:off x="2103472" y="4623197"/>
            <a:ext cx="822960" cy="412202"/>
            <a:chOff x="5875316" y="2512569"/>
            <a:chExt cx="914399" cy="474008"/>
          </a:xfrm>
        </p:grpSpPr>
        <p:sp>
          <p:nvSpPr>
            <p:cNvPr id="77" name="Rectangle 76">
              <a:extLst>
                <a:ext uri="{FF2B5EF4-FFF2-40B4-BE49-F238E27FC236}">
                  <a16:creationId xmlns:a16="http://schemas.microsoft.com/office/drawing/2014/main" id="{6A08A12F-71DC-FAF6-BFDE-58AD78427B65}"/>
                </a:ext>
              </a:extLst>
            </p:cNvPr>
            <p:cNvSpPr/>
            <p:nvPr/>
          </p:nvSpPr>
          <p:spPr bwMode="auto">
            <a:xfrm>
              <a:off x="5875316" y="2512569"/>
              <a:ext cx="914399" cy="245408"/>
            </a:xfrm>
            <a:prstGeom prst="rect">
              <a:avLst/>
            </a:prstGeom>
            <a:solidFill>
              <a:srgbClr val="FFC000"/>
            </a:solidFill>
            <a:ln w="6350" algn="ctr">
              <a:solidFill>
                <a:schemeClr val="tx1"/>
              </a:solidFill>
              <a:miter lim="800000"/>
              <a:headEnd/>
              <a:tailEnd/>
            </a:ln>
            <a:effectLst/>
          </p:spPr>
          <p:txBody>
            <a:bodyPr wrap="none" lIns="90000" tIns="46800" rIns="90000" bIns="46800"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600" b="1" i="0" u="none" strike="noStrike" kern="1200" cap="none" spc="0" normalizeH="0" baseline="0" noProof="0">
                  <a:ln>
                    <a:noFill/>
                  </a:ln>
                  <a:solidFill>
                    <a:srgbClr val="000000"/>
                  </a:solidFill>
                  <a:effectLst/>
                  <a:uLnTx/>
                  <a:uFillTx/>
                  <a:latin typeface="LindeDaxOffice" panose="020B0500000000020000" pitchFamily="34" charset="0"/>
                  <a:ea typeface="+mn-ea"/>
                  <a:cs typeface="Arial" charset="0"/>
                </a:rPr>
                <a:t>Product to Order</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600" b="1" i="0" u="none" strike="noStrike" kern="1200" cap="none" spc="0" normalizeH="0" baseline="0" noProof="0">
                  <a:ln>
                    <a:noFill/>
                  </a:ln>
                  <a:solidFill>
                    <a:srgbClr val="000000"/>
                  </a:solidFill>
                  <a:effectLst/>
                  <a:uLnTx/>
                  <a:uFillTx/>
                  <a:latin typeface="LindeDaxOffice" panose="020B0500000000020000" pitchFamily="34" charset="0"/>
                  <a:ea typeface="+mn-ea"/>
                  <a:cs typeface="Arial" charset="0"/>
                </a:rPr>
                <a:t> Co-Ordinator</a:t>
              </a:r>
            </a:p>
          </p:txBody>
        </p:sp>
        <p:sp>
          <p:nvSpPr>
            <p:cNvPr id="80" name="Rectangle 79">
              <a:extLst>
                <a:ext uri="{FF2B5EF4-FFF2-40B4-BE49-F238E27FC236}">
                  <a16:creationId xmlns:a16="http://schemas.microsoft.com/office/drawing/2014/main" id="{83C00107-5FF9-7875-CDA4-5D1B06A5994F}"/>
                </a:ext>
              </a:extLst>
            </p:cNvPr>
            <p:cNvSpPr/>
            <p:nvPr/>
          </p:nvSpPr>
          <p:spPr bwMode="auto">
            <a:xfrm>
              <a:off x="5875316" y="2757977"/>
              <a:ext cx="912047" cy="228600"/>
            </a:xfrm>
            <a:prstGeom prst="rect">
              <a:avLst/>
            </a:prstGeom>
            <a:solidFill>
              <a:schemeClr val="bg1"/>
            </a:solidFill>
            <a:ln w="6350" algn="ctr">
              <a:solidFill>
                <a:schemeClr val="accent1"/>
              </a:solidFill>
              <a:miter lim="800000"/>
              <a:headEnd/>
              <a:tailEnd/>
            </a:ln>
            <a:effectLst/>
          </p:spPr>
          <p:txBody>
            <a:bodyPr wrap="none" lIns="90000" tIns="46800" rIns="90000" bIns="46800"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IN" sz="600" b="0" i="0" u="none" strike="noStrike" kern="1200" cap="none" spc="0" normalizeH="0" baseline="0" noProof="0">
                  <a:ln>
                    <a:noFill/>
                  </a:ln>
                  <a:solidFill>
                    <a:srgbClr val="000000"/>
                  </a:solidFill>
                  <a:effectLst/>
                  <a:uLnTx/>
                  <a:uFillTx/>
                  <a:latin typeface="LindeDaxOffice" panose="020B0500000000020000" pitchFamily="34" charset="0"/>
                  <a:ea typeface="+mn-ea"/>
                  <a:cs typeface="Arial" charset="0"/>
                </a:rPr>
                <a:t>Carlos Fernandez</a:t>
              </a:r>
              <a:endParaRPr kumimoji="0" lang="en-US" sz="600" b="0" i="0" u="none" strike="noStrike" kern="1200" cap="none" spc="0" normalizeH="0" baseline="0" noProof="0">
                <a:ln>
                  <a:noFill/>
                </a:ln>
                <a:solidFill>
                  <a:srgbClr val="000000"/>
                </a:solidFill>
                <a:effectLst/>
                <a:uLnTx/>
                <a:uFillTx/>
                <a:latin typeface="LindeDaxOffice" panose="020B0500000000020000" pitchFamily="34" charset="0"/>
                <a:ea typeface="+mn-ea"/>
                <a:cs typeface="Arial" charset="0"/>
              </a:endParaRPr>
            </a:p>
          </p:txBody>
        </p:sp>
      </p:grpSp>
      <p:grpSp>
        <p:nvGrpSpPr>
          <p:cNvPr id="87" name="Group 86">
            <a:extLst>
              <a:ext uri="{FF2B5EF4-FFF2-40B4-BE49-F238E27FC236}">
                <a16:creationId xmlns:a16="http://schemas.microsoft.com/office/drawing/2014/main" id="{36D9727A-65ED-3821-450B-89434145C630}"/>
              </a:ext>
            </a:extLst>
          </p:cNvPr>
          <p:cNvGrpSpPr/>
          <p:nvPr/>
        </p:nvGrpSpPr>
        <p:grpSpPr>
          <a:xfrm>
            <a:off x="2103472" y="5602747"/>
            <a:ext cx="822960" cy="412202"/>
            <a:chOff x="5875316" y="2512569"/>
            <a:chExt cx="914399" cy="474008"/>
          </a:xfrm>
        </p:grpSpPr>
        <p:sp>
          <p:nvSpPr>
            <p:cNvPr id="89" name="Rectangle 88">
              <a:extLst>
                <a:ext uri="{FF2B5EF4-FFF2-40B4-BE49-F238E27FC236}">
                  <a16:creationId xmlns:a16="http://schemas.microsoft.com/office/drawing/2014/main" id="{F3C7C40F-4AE9-93C9-5697-44DAC31E1E17}"/>
                </a:ext>
              </a:extLst>
            </p:cNvPr>
            <p:cNvSpPr/>
            <p:nvPr/>
          </p:nvSpPr>
          <p:spPr bwMode="auto">
            <a:xfrm>
              <a:off x="5875316" y="2512569"/>
              <a:ext cx="914399" cy="245408"/>
            </a:xfrm>
            <a:prstGeom prst="rect">
              <a:avLst/>
            </a:prstGeom>
            <a:solidFill>
              <a:srgbClr val="FFC000"/>
            </a:solidFill>
            <a:ln w="6350" algn="ctr">
              <a:solidFill>
                <a:schemeClr val="tx1"/>
              </a:solidFill>
              <a:miter lim="800000"/>
              <a:headEnd/>
              <a:tailEnd/>
            </a:ln>
            <a:effectLst/>
          </p:spPr>
          <p:txBody>
            <a:bodyPr wrap="none" lIns="90000" tIns="46800" rIns="90000" bIns="46800"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600" b="1" i="0" u="none" strike="noStrike" kern="1200" cap="none" spc="0" normalizeH="0" baseline="0" noProof="0">
                  <a:ln>
                    <a:noFill/>
                  </a:ln>
                  <a:solidFill>
                    <a:srgbClr val="000000"/>
                  </a:solidFill>
                  <a:effectLst/>
                  <a:uLnTx/>
                  <a:uFillTx/>
                  <a:latin typeface="LindeDaxOffice" panose="020B0500000000020000" pitchFamily="34" charset="0"/>
                  <a:ea typeface="+mn-ea"/>
                  <a:cs typeface="Arial" charset="0"/>
                </a:rPr>
                <a:t>Procurement </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600" b="1" i="0" u="none" strike="noStrike" kern="1200" cap="none" spc="0" normalizeH="0" baseline="0" noProof="0">
                  <a:ln>
                    <a:noFill/>
                  </a:ln>
                  <a:solidFill>
                    <a:srgbClr val="000000"/>
                  </a:solidFill>
                  <a:effectLst/>
                  <a:uLnTx/>
                  <a:uFillTx/>
                  <a:latin typeface="LindeDaxOffice" panose="020B0500000000020000" pitchFamily="34" charset="0"/>
                  <a:ea typeface="+mn-ea"/>
                  <a:cs typeface="Arial" charset="0"/>
                </a:rPr>
                <a:t>Co-Ordinator</a:t>
              </a:r>
            </a:p>
          </p:txBody>
        </p:sp>
        <p:sp>
          <p:nvSpPr>
            <p:cNvPr id="90" name="Rectangle 89">
              <a:extLst>
                <a:ext uri="{FF2B5EF4-FFF2-40B4-BE49-F238E27FC236}">
                  <a16:creationId xmlns:a16="http://schemas.microsoft.com/office/drawing/2014/main" id="{0CC34D9C-182A-5F75-A275-4E3609CD35EF}"/>
                </a:ext>
              </a:extLst>
            </p:cNvPr>
            <p:cNvSpPr/>
            <p:nvPr/>
          </p:nvSpPr>
          <p:spPr bwMode="auto">
            <a:xfrm>
              <a:off x="5875316" y="2757977"/>
              <a:ext cx="912047" cy="228600"/>
            </a:xfrm>
            <a:prstGeom prst="rect">
              <a:avLst/>
            </a:prstGeom>
            <a:solidFill>
              <a:schemeClr val="bg1"/>
            </a:solidFill>
            <a:ln w="6350" algn="ctr">
              <a:solidFill>
                <a:schemeClr val="accent1"/>
              </a:solidFill>
              <a:miter lim="800000"/>
              <a:headEnd/>
              <a:tailEnd/>
            </a:ln>
            <a:effectLst/>
          </p:spPr>
          <p:txBody>
            <a:bodyPr wrap="none" lIns="90000" tIns="46800" rIns="90000" bIns="46800"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LindeDaxOffice" panose="020B0500000000020000" pitchFamily="34" charset="0"/>
                  <a:ea typeface="+mn-ea"/>
                  <a:cs typeface="Arial" charset="0"/>
                </a:rPr>
                <a:t>Diana Martinez</a:t>
              </a:r>
            </a:p>
          </p:txBody>
        </p:sp>
      </p:grpSp>
      <p:grpSp>
        <p:nvGrpSpPr>
          <p:cNvPr id="91" name="Group 90">
            <a:extLst>
              <a:ext uri="{FF2B5EF4-FFF2-40B4-BE49-F238E27FC236}">
                <a16:creationId xmlns:a16="http://schemas.microsoft.com/office/drawing/2014/main" id="{0E4B5573-8668-C116-12E4-5A9E8D3BE31F}"/>
              </a:ext>
            </a:extLst>
          </p:cNvPr>
          <p:cNvGrpSpPr/>
          <p:nvPr/>
        </p:nvGrpSpPr>
        <p:grpSpPr>
          <a:xfrm>
            <a:off x="2103472" y="5109968"/>
            <a:ext cx="822960" cy="412202"/>
            <a:chOff x="5875316" y="2512569"/>
            <a:chExt cx="914399" cy="474008"/>
          </a:xfrm>
        </p:grpSpPr>
        <p:sp>
          <p:nvSpPr>
            <p:cNvPr id="92" name="Rectangle 91">
              <a:extLst>
                <a:ext uri="{FF2B5EF4-FFF2-40B4-BE49-F238E27FC236}">
                  <a16:creationId xmlns:a16="http://schemas.microsoft.com/office/drawing/2014/main" id="{367EE161-0ABA-671B-6050-9A3188BB295B}"/>
                </a:ext>
              </a:extLst>
            </p:cNvPr>
            <p:cNvSpPr/>
            <p:nvPr/>
          </p:nvSpPr>
          <p:spPr bwMode="auto">
            <a:xfrm>
              <a:off x="5875316" y="2512569"/>
              <a:ext cx="914399" cy="245408"/>
            </a:xfrm>
            <a:prstGeom prst="rect">
              <a:avLst/>
            </a:prstGeom>
            <a:solidFill>
              <a:srgbClr val="FFC000"/>
            </a:solidFill>
            <a:ln w="6350" algn="ctr">
              <a:solidFill>
                <a:schemeClr val="tx1"/>
              </a:solidFill>
              <a:miter lim="800000"/>
              <a:headEnd/>
              <a:tailEnd/>
            </a:ln>
            <a:effectLst/>
          </p:spPr>
          <p:txBody>
            <a:bodyPr wrap="none" lIns="90000" tIns="46800" rIns="90000" bIns="46800"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600" b="1" i="0" u="none" strike="noStrike" kern="1200" cap="none" spc="0" normalizeH="0" baseline="0" noProof="0">
                  <a:ln>
                    <a:noFill/>
                  </a:ln>
                  <a:solidFill>
                    <a:srgbClr val="000000"/>
                  </a:solidFill>
                  <a:effectLst/>
                  <a:uLnTx/>
                  <a:uFillTx/>
                  <a:latin typeface="LindeDaxOffice" panose="020B0500000000020000" pitchFamily="34" charset="0"/>
                  <a:ea typeface="+mn-ea"/>
                  <a:cs typeface="Arial" charset="0"/>
                </a:rPr>
                <a:t>Order to Cash</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600" b="1" i="0" u="none" strike="noStrike" kern="1200" cap="none" spc="0" normalizeH="0" baseline="0" noProof="0">
                  <a:ln>
                    <a:noFill/>
                  </a:ln>
                  <a:solidFill>
                    <a:srgbClr val="000000"/>
                  </a:solidFill>
                  <a:effectLst/>
                  <a:uLnTx/>
                  <a:uFillTx/>
                  <a:latin typeface="LindeDaxOffice" panose="020B0500000000020000" pitchFamily="34" charset="0"/>
                  <a:ea typeface="+mn-ea"/>
                  <a:cs typeface="Arial" charset="0"/>
                </a:rPr>
                <a:t>Co-Ordinator</a:t>
              </a:r>
            </a:p>
          </p:txBody>
        </p:sp>
        <p:sp>
          <p:nvSpPr>
            <p:cNvPr id="95" name="Rectangle 94">
              <a:extLst>
                <a:ext uri="{FF2B5EF4-FFF2-40B4-BE49-F238E27FC236}">
                  <a16:creationId xmlns:a16="http://schemas.microsoft.com/office/drawing/2014/main" id="{035A770A-B16A-4387-5E2C-4D873DAEF85F}"/>
                </a:ext>
              </a:extLst>
            </p:cNvPr>
            <p:cNvSpPr/>
            <p:nvPr/>
          </p:nvSpPr>
          <p:spPr bwMode="auto">
            <a:xfrm>
              <a:off x="5875316" y="2757977"/>
              <a:ext cx="912047" cy="228600"/>
            </a:xfrm>
            <a:prstGeom prst="rect">
              <a:avLst/>
            </a:prstGeom>
            <a:solidFill>
              <a:schemeClr val="bg1"/>
            </a:solidFill>
            <a:ln w="6350" algn="ctr">
              <a:solidFill>
                <a:schemeClr val="accent1"/>
              </a:solidFill>
              <a:miter lim="800000"/>
              <a:headEnd/>
              <a:tailEnd/>
            </a:ln>
            <a:effectLst/>
          </p:spPr>
          <p:txBody>
            <a:bodyPr wrap="none" lIns="90000" tIns="46800" rIns="90000" bIns="46800"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LindeDaxOffice" panose="020B0500000000020000" pitchFamily="34" charset="0"/>
                  <a:ea typeface="+mn-ea"/>
                  <a:cs typeface="Arial" charset="0"/>
                </a:rPr>
                <a:t>Enrique Mar</a:t>
              </a:r>
            </a:p>
          </p:txBody>
        </p:sp>
      </p:grpSp>
      <p:grpSp>
        <p:nvGrpSpPr>
          <p:cNvPr id="96" name="Group 95">
            <a:extLst>
              <a:ext uri="{FF2B5EF4-FFF2-40B4-BE49-F238E27FC236}">
                <a16:creationId xmlns:a16="http://schemas.microsoft.com/office/drawing/2014/main" id="{2B63D743-09A2-2555-04AC-7F5555289FD1}"/>
              </a:ext>
            </a:extLst>
          </p:cNvPr>
          <p:cNvGrpSpPr/>
          <p:nvPr/>
        </p:nvGrpSpPr>
        <p:grpSpPr>
          <a:xfrm>
            <a:off x="2103472" y="6103752"/>
            <a:ext cx="822960" cy="412202"/>
            <a:chOff x="5875316" y="2512569"/>
            <a:chExt cx="914399" cy="474008"/>
          </a:xfrm>
        </p:grpSpPr>
        <p:sp>
          <p:nvSpPr>
            <p:cNvPr id="97" name="Rectangle 96">
              <a:extLst>
                <a:ext uri="{FF2B5EF4-FFF2-40B4-BE49-F238E27FC236}">
                  <a16:creationId xmlns:a16="http://schemas.microsoft.com/office/drawing/2014/main" id="{BA37ADC6-BF15-0937-FF3B-ED75280DFACF}"/>
                </a:ext>
              </a:extLst>
            </p:cNvPr>
            <p:cNvSpPr/>
            <p:nvPr/>
          </p:nvSpPr>
          <p:spPr bwMode="auto">
            <a:xfrm>
              <a:off x="5875316" y="2512569"/>
              <a:ext cx="914399" cy="245408"/>
            </a:xfrm>
            <a:prstGeom prst="rect">
              <a:avLst/>
            </a:prstGeom>
            <a:solidFill>
              <a:srgbClr val="FFC000"/>
            </a:solidFill>
            <a:ln w="6350" algn="ctr">
              <a:solidFill>
                <a:schemeClr val="tx1"/>
              </a:solidFill>
              <a:miter lim="800000"/>
              <a:headEnd/>
              <a:tailEnd/>
            </a:ln>
            <a:effectLst/>
          </p:spPr>
          <p:txBody>
            <a:bodyPr wrap="none" lIns="90000" tIns="46800" rIns="90000" bIns="46800"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600" b="1" i="0" u="none" strike="noStrike" kern="1200" cap="none" spc="0" normalizeH="0" baseline="0" noProof="0">
                  <a:ln>
                    <a:noFill/>
                  </a:ln>
                  <a:solidFill>
                    <a:srgbClr val="000000"/>
                  </a:solidFill>
                  <a:effectLst/>
                  <a:uLnTx/>
                  <a:uFillTx/>
                  <a:latin typeface="LindeDaxOffice" panose="020B0500000000020000" pitchFamily="34" charset="0"/>
                  <a:ea typeface="+mn-ea"/>
                  <a:cs typeface="Arial" charset="0"/>
                </a:rPr>
                <a:t>Pricing</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600" b="1" i="0" u="none" strike="noStrike" kern="1200" cap="none" spc="0" normalizeH="0" baseline="0" noProof="0">
                  <a:ln>
                    <a:noFill/>
                  </a:ln>
                  <a:solidFill>
                    <a:srgbClr val="000000"/>
                  </a:solidFill>
                  <a:effectLst/>
                  <a:uLnTx/>
                  <a:uFillTx/>
                  <a:latin typeface="LindeDaxOffice" panose="020B0500000000020000" pitchFamily="34" charset="0"/>
                  <a:ea typeface="+mn-ea"/>
                  <a:cs typeface="Arial" charset="0"/>
                </a:rPr>
                <a:t>Co-Ordinator</a:t>
              </a:r>
            </a:p>
          </p:txBody>
        </p:sp>
        <p:sp>
          <p:nvSpPr>
            <p:cNvPr id="98" name="Rectangle 97">
              <a:extLst>
                <a:ext uri="{FF2B5EF4-FFF2-40B4-BE49-F238E27FC236}">
                  <a16:creationId xmlns:a16="http://schemas.microsoft.com/office/drawing/2014/main" id="{AE503160-E4EB-A411-6AFE-9E3069C47047}"/>
                </a:ext>
              </a:extLst>
            </p:cNvPr>
            <p:cNvSpPr/>
            <p:nvPr/>
          </p:nvSpPr>
          <p:spPr bwMode="auto">
            <a:xfrm>
              <a:off x="5875316" y="2757977"/>
              <a:ext cx="912047" cy="228600"/>
            </a:xfrm>
            <a:prstGeom prst="rect">
              <a:avLst/>
            </a:prstGeom>
            <a:solidFill>
              <a:schemeClr val="bg1"/>
            </a:solidFill>
            <a:ln w="6350" algn="ctr">
              <a:solidFill>
                <a:schemeClr val="accent1"/>
              </a:solidFill>
              <a:miter lim="800000"/>
              <a:headEnd/>
              <a:tailEnd/>
            </a:ln>
            <a:effectLst/>
          </p:spPr>
          <p:txBody>
            <a:bodyPr wrap="none" lIns="90000" tIns="46800" rIns="90000" bIns="46800"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LindeDaxOffice" panose="020B0500000000020000" pitchFamily="34" charset="0"/>
                  <a:ea typeface="+mn-ea"/>
                  <a:cs typeface="Arial" charset="0"/>
                </a:rPr>
                <a:t>Enrique Mar</a:t>
              </a:r>
              <a:endParaRPr kumimoji="0" lang="en-US" sz="600" b="0" i="0" u="none" strike="noStrike" kern="1200" cap="none" spc="0" normalizeH="0" baseline="0" noProof="0">
                <a:ln>
                  <a:noFill/>
                </a:ln>
                <a:solidFill>
                  <a:srgbClr val="000000"/>
                </a:solidFill>
                <a:effectLst/>
                <a:uLnTx/>
                <a:uFillTx/>
                <a:latin typeface="LindeDaxPowerPoint" pitchFamily="34" charset="0"/>
                <a:ea typeface="+mn-ea"/>
                <a:cs typeface="Arial" charset="0"/>
              </a:endParaRPr>
            </a:p>
          </p:txBody>
        </p:sp>
      </p:grpSp>
      <p:sp>
        <p:nvSpPr>
          <p:cNvPr id="99" name="Rectangle 98">
            <a:extLst>
              <a:ext uri="{FF2B5EF4-FFF2-40B4-BE49-F238E27FC236}">
                <a16:creationId xmlns:a16="http://schemas.microsoft.com/office/drawing/2014/main" id="{060A4763-358C-C5F3-D835-2B1DAC7B6B8C}"/>
              </a:ext>
            </a:extLst>
          </p:cNvPr>
          <p:cNvSpPr/>
          <p:nvPr/>
        </p:nvSpPr>
        <p:spPr bwMode="auto">
          <a:xfrm>
            <a:off x="2031859" y="3930335"/>
            <a:ext cx="970369" cy="2643157"/>
          </a:xfrm>
          <a:prstGeom prst="rect">
            <a:avLst/>
          </a:prstGeom>
          <a:no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t" anchorCtr="0" compatLnSpc="1">
            <a:prstTxWarp prst="textNoShape">
              <a:avLst/>
            </a:prstTxWarp>
          </a:bodyPr>
          <a:lstStyle/>
          <a:p>
            <a:pPr marL="182563" marR="0" lvl="0" indent="-182563" algn="l" defTabSz="914400" rtl="0" eaLnBrk="1" fontAlgn="base" latinLnBrk="0" hangingPunct="1">
              <a:lnSpc>
                <a:spcPct val="110000"/>
              </a:lnSpc>
              <a:spcBef>
                <a:spcPct val="0"/>
              </a:spcBef>
              <a:spcAft>
                <a:spcPct val="0"/>
              </a:spcAft>
              <a:buClrTx/>
              <a:buSzTx/>
              <a:buFont typeface="LindeDaxPowerPoint" panose="020B0500000000020000" pitchFamily="34" charset="0"/>
              <a:buChar char="–"/>
              <a:tabLst/>
              <a:defRPr/>
            </a:pPr>
            <a:endParaRPr kumimoji="0" lang="de-DE" sz="1600" b="0" i="0" u="none" strike="noStrike" kern="1200" cap="none" spc="0" normalizeH="0" baseline="0" noProof="0" err="1">
              <a:ln>
                <a:noFill/>
              </a:ln>
              <a:solidFill>
                <a:srgbClr val="000000"/>
              </a:solidFill>
              <a:effectLst/>
              <a:uLnTx/>
              <a:uFillTx/>
              <a:latin typeface="LindeDaxPowerPoint" pitchFamily="34" charset="0"/>
              <a:ea typeface="+mn-ea"/>
              <a:cs typeface="Arial" charset="0"/>
            </a:endParaRPr>
          </a:p>
        </p:txBody>
      </p:sp>
      <p:sp>
        <p:nvSpPr>
          <p:cNvPr id="100" name="Rectangle 99">
            <a:extLst>
              <a:ext uri="{FF2B5EF4-FFF2-40B4-BE49-F238E27FC236}">
                <a16:creationId xmlns:a16="http://schemas.microsoft.com/office/drawing/2014/main" id="{3FF13234-08C5-6CF4-129C-EA7A62C7EE79}"/>
              </a:ext>
            </a:extLst>
          </p:cNvPr>
          <p:cNvSpPr/>
          <p:nvPr/>
        </p:nvSpPr>
        <p:spPr bwMode="auto">
          <a:xfrm>
            <a:off x="2031549" y="3930335"/>
            <a:ext cx="970679" cy="156060"/>
          </a:xfrm>
          <a:prstGeom prst="rect">
            <a:avLst/>
          </a:prstGeom>
          <a:solidFill>
            <a:srgbClr val="FFC000"/>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ctr" anchorCtr="0" compatLnSpc="1">
            <a:prstTxWarp prst="textNoShape">
              <a:avLst/>
            </a:prstTxWarp>
          </a:bodyPr>
          <a:lstStyle/>
          <a:p>
            <a:pPr marL="0" marR="0" lvl="0" indent="0" algn="ctr" defTabSz="914400" rtl="0" eaLnBrk="1" fontAlgn="base" latinLnBrk="0" hangingPunct="1">
              <a:lnSpc>
                <a:spcPct val="110000"/>
              </a:lnSpc>
              <a:spcBef>
                <a:spcPct val="0"/>
              </a:spcBef>
              <a:spcAft>
                <a:spcPct val="0"/>
              </a:spcAft>
              <a:buClrTx/>
              <a:buSzTx/>
              <a:buFontTx/>
              <a:buNone/>
              <a:tabLst/>
              <a:defRPr/>
            </a:pPr>
            <a:r>
              <a:rPr kumimoji="0" lang="de-DE" sz="800" b="0" i="0" u="none" strike="noStrike" kern="1200" cap="none" spc="0" normalizeH="0" baseline="0" noProof="0">
                <a:ln>
                  <a:noFill/>
                </a:ln>
                <a:solidFill>
                  <a:srgbClr val="000000"/>
                </a:solidFill>
                <a:effectLst/>
                <a:uLnTx/>
                <a:uFillTx/>
                <a:latin typeface="LindeDaxPowerPoint" pitchFamily="34" charset="0"/>
                <a:ea typeface="+mn-ea"/>
                <a:cs typeface="Arial" charset="0"/>
              </a:rPr>
              <a:t>BPO Mex</a:t>
            </a:r>
          </a:p>
        </p:txBody>
      </p:sp>
      <p:grpSp>
        <p:nvGrpSpPr>
          <p:cNvPr id="111" name="Group 110">
            <a:extLst>
              <a:ext uri="{FF2B5EF4-FFF2-40B4-BE49-F238E27FC236}">
                <a16:creationId xmlns:a16="http://schemas.microsoft.com/office/drawing/2014/main" id="{E2F0A72A-E346-D8CB-7056-34C60BB1964A}"/>
              </a:ext>
            </a:extLst>
          </p:cNvPr>
          <p:cNvGrpSpPr/>
          <p:nvPr/>
        </p:nvGrpSpPr>
        <p:grpSpPr>
          <a:xfrm>
            <a:off x="6146430" y="4042330"/>
            <a:ext cx="825962" cy="391742"/>
            <a:chOff x="376879" y="5727417"/>
            <a:chExt cx="785397" cy="474009"/>
          </a:xfrm>
        </p:grpSpPr>
        <p:sp>
          <p:nvSpPr>
            <p:cNvPr id="112" name="Rectangle 111">
              <a:extLst>
                <a:ext uri="{FF2B5EF4-FFF2-40B4-BE49-F238E27FC236}">
                  <a16:creationId xmlns:a16="http://schemas.microsoft.com/office/drawing/2014/main" id="{73FD9E91-3504-903D-206A-B888664BED3A}"/>
                </a:ext>
              </a:extLst>
            </p:cNvPr>
            <p:cNvSpPr/>
            <p:nvPr/>
          </p:nvSpPr>
          <p:spPr bwMode="auto">
            <a:xfrm>
              <a:off x="376879" y="5727417"/>
              <a:ext cx="785397" cy="245409"/>
            </a:xfrm>
            <a:prstGeom prst="rect">
              <a:avLst/>
            </a:prstGeom>
            <a:solidFill>
              <a:schemeClr val="accent1"/>
            </a:solidFill>
            <a:ln w="6350" algn="ctr">
              <a:solidFill>
                <a:schemeClr val="tx1"/>
              </a:solidFill>
              <a:miter lim="800000"/>
              <a:headEnd/>
              <a:tailEnd/>
            </a:ln>
            <a:effectLst/>
          </p:spPr>
          <p:txBody>
            <a:bodyPr wrap="none" lIns="90000" tIns="46800" rIns="90000" bIns="46800"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600" b="1" i="0" u="none" strike="noStrike" kern="1200" cap="none" spc="0" normalizeH="0" baseline="0" noProof="0">
                  <a:ln>
                    <a:noFill/>
                  </a:ln>
                  <a:solidFill>
                    <a:srgbClr val="FFFFFF"/>
                  </a:solidFill>
                  <a:effectLst/>
                  <a:uLnTx/>
                  <a:uFillTx/>
                  <a:latin typeface="LindeDaxOffice" panose="020B0500000000020000" pitchFamily="34" charset="0"/>
                  <a:ea typeface="+mn-ea"/>
                  <a:cs typeface="Arial" charset="0"/>
                </a:rPr>
                <a:t>Environment </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600" b="1" i="0" u="none" strike="noStrike" kern="1200" cap="none" spc="0" normalizeH="0" baseline="0" noProof="0">
                  <a:ln>
                    <a:noFill/>
                  </a:ln>
                  <a:solidFill>
                    <a:srgbClr val="FFFFFF"/>
                  </a:solidFill>
                  <a:effectLst/>
                  <a:uLnTx/>
                  <a:uFillTx/>
                  <a:latin typeface="LindeDaxOffice" panose="020B0500000000020000" pitchFamily="34" charset="0"/>
                  <a:ea typeface="+mn-ea"/>
                  <a:cs typeface="Arial" charset="0"/>
                </a:rPr>
                <a:t>Manager</a:t>
              </a:r>
            </a:p>
          </p:txBody>
        </p:sp>
        <p:sp>
          <p:nvSpPr>
            <p:cNvPr id="113" name="Rectangle 112">
              <a:extLst>
                <a:ext uri="{FF2B5EF4-FFF2-40B4-BE49-F238E27FC236}">
                  <a16:creationId xmlns:a16="http://schemas.microsoft.com/office/drawing/2014/main" id="{EF5ADA6F-E946-B651-BC52-404C9B85F3EF}"/>
                </a:ext>
              </a:extLst>
            </p:cNvPr>
            <p:cNvSpPr/>
            <p:nvPr/>
          </p:nvSpPr>
          <p:spPr bwMode="auto">
            <a:xfrm>
              <a:off x="376879" y="5972825"/>
              <a:ext cx="785397" cy="228601"/>
            </a:xfrm>
            <a:prstGeom prst="rect">
              <a:avLst/>
            </a:prstGeom>
            <a:solidFill>
              <a:schemeClr val="bg1"/>
            </a:solidFill>
            <a:ln w="6350" algn="ctr">
              <a:solidFill>
                <a:schemeClr val="accent1"/>
              </a:solidFill>
              <a:miter lim="800000"/>
              <a:headEnd/>
              <a:tailEnd/>
            </a:ln>
            <a:effectLst/>
          </p:spPr>
          <p:txBody>
            <a:bodyPr wrap="none" lIns="90000" tIns="46800" rIns="90000" bIns="46800"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LindeDaxOffice" panose="020B0500000000020000" pitchFamily="34" charset="0"/>
                  <a:ea typeface="+mn-ea"/>
                  <a:cs typeface="Arial" charset="0"/>
                </a:rPr>
                <a:t>Atanu Tripathy</a:t>
              </a:r>
            </a:p>
          </p:txBody>
        </p:sp>
      </p:grpSp>
      <p:cxnSp>
        <p:nvCxnSpPr>
          <p:cNvPr id="116" name="Straight Connector 115">
            <a:extLst>
              <a:ext uri="{FF2B5EF4-FFF2-40B4-BE49-F238E27FC236}">
                <a16:creationId xmlns:a16="http://schemas.microsoft.com/office/drawing/2014/main" id="{EAEE6FB8-C208-52C9-0CAD-1D17DA55C47F}"/>
              </a:ext>
            </a:extLst>
          </p:cNvPr>
          <p:cNvCxnSpPr>
            <a:cxnSpLocks/>
          </p:cNvCxnSpPr>
          <p:nvPr/>
        </p:nvCxnSpPr>
        <p:spPr bwMode="auto">
          <a:xfrm flipV="1">
            <a:off x="4161724" y="5944220"/>
            <a:ext cx="277080" cy="1166"/>
          </a:xfrm>
          <a:prstGeom prst="line">
            <a:avLst/>
          </a:prstGeom>
          <a:solidFill>
            <a:schemeClr val="bg1"/>
          </a:solidFill>
          <a:ln w="63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7" name="Straight Connector 116">
            <a:extLst>
              <a:ext uri="{FF2B5EF4-FFF2-40B4-BE49-F238E27FC236}">
                <a16:creationId xmlns:a16="http://schemas.microsoft.com/office/drawing/2014/main" id="{BC938C07-E648-933A-88DB-163EBD4C87D3}"/>
              </a:ext>
            </a:extLst>
          </p:cNvPr>
          <p:cNvCxnSpPr>
            <a:cxnSpLocks/>
          </p:cNvCxnSpPr>
          <p:nvPr/>
        </p:nvCxnSpPr>
        <p:spPr bwMode="auto">
          <a:xfrm flipV="1">
            <a:off x="4161724" y="4813920"/>
            <a:ext cx="277080" cy="1166"/>
          </a:xfrm>
          <a:prstGeom prst="line">
            <a:avLst/>
          </a:prstGeom>
          <a:solidFill>
            <a:schemeClr val="bg1"/>
          </a:solidFill>
          <a:ln w="63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8" name="Straight Connector 117">
            <a:extLst>
              <a:ext uri="{FF2B5EF4-FFF2-40B4-BE49-F238E27FC236}">
                <a16:creationId xmlns:a16="http://schemas.microsoft.com/office/drawing/2014/main" id="{B1E24CF1-09B6-DD6F-F2F9-374B93014789}"/>
              </a:ext>
            </a:extLst>
          </p:cNvPr>
          <p:cNvCxnSpPr>
            <a:cxnSpLocks/>
          </p:cNvCxnSpPr>
          <p:nvPr/>
        </p:nvCxnSpPr>
        <p:spPr bwMode="auto">
          <a:xfrm flipV="1">
            <a:off x="7195513" y="5924746"/>
            <a:ext cx="277080" cy="1166"/>
          </a:xfrm>
          <a:prstGeom prst="line">
            <a:avLst/>
          </a:prstGeom>
          <a:solidFill>
            <a:schemeClr val="bg1"/>
          </a:solidFill>
          <a:ln w="63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9" name="Straight Connector 118">
            <a:extLst>
              <a:ext uri="{FF2B5EF4-FFF2-40B4-BE49-F238E27FC236}">
                <a16:creationId xmlns:a16="http://schemas.microsoft.com/office/drawing/2014/main" id="{054E4422-2D76-C282-36B0-B3556370C514}"/>
              </a:ext>
            </a:extLst>
          </p:cNvPr>
          <p:cNvCxnSpPr>
            <a:cxnSpLocks/>
          </p:cNvCxnSpPr>
          <p:nvPr/>
        </p:nvCxnSpPr>
        <p:spPr bwMode="auto">
          <a:xfrm flipV="1">
            <a:off x="7192189" y="6366348"/>
            <a:ext cx="277080" cy="1166"/>
          </a:xfrm>
          <a:prstGeom prst="line">
            <a:avLst/>
          </a:prstGeom>
          <a:solidFill>
            <a:schemeClr val="bg1"/>
          </a:solidFill>
          <a:ln w="63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0" name="Straight Connector 119">
            <a:extLst>
              <a:ext uri="{FF2B5EF4-FFF2-40B4-BE49-F238E27FC236}">
                <a16:creationId xmlns:a16="http://schemas.microsoft.com/office/drawing/2014/main" id="{310082BB-D278-4AD8-C207-3FBB6962A203}"/>
              </a:ext>
            </a:extLst>
          </p:cNvPr>
          <p:cNvCxnSpPr>
            <a:cxnSpLocks/>
          </p:cNvCxnSpPr>
          <p:nvPr/>
        </p:nvCxnSpPr>
        <p:spPr bwMode="auto">
          <a:xfrm flipV="1">
            <a:off x="7181721" y="5308609"/>
            <a:ext cx="277080" cy="1166"/>
          </a:xfrm>
          <a:prstGeom prst="line">
            <a:avLst/>
          </a:prstGeom>
          <a:solidFill>
            <a:schemeClr val="bg1"/>
          </a:solidFill>
          <a:ln w="63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1" name="Straight Connector 120">
            <a:extLst>
              <a:ext uri="{FF2B5EF4-FFF2-40B4-BE49-F238E27FC236}">
                <a16:creationId xmlns:a16="http://schemas.microsoft.com/office/drawing/2014/main" id="{8838168F-DAB6-269A-AAA1-C69F92FEF390}"/>
              </a:ext>
            </a:extLst>
          </p:cNvPr>
          <p:cNvCxnSpPr>
            <a:cxnSpLocks/>
          </p:cNvCxnSpPr>
          <p:nvPr/>
        </p:nvCxnSpPr>
        <p:spPr bwMode="auto">
          <a:xfrm flipV="1">
            <a:off x="7193725" y="4781903"/>
            <a:ext cx="277080" cy="1166"/>
          </a:xfrm>
          <a:prstGeom prst="line">
            <a:avLst/>
          </a:prstGeom>
          <a:solidFill>
            <a:schemeClr val="bg1"/>
          </a:solidFill>
          <a:ln w="63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31" name="Group 30">
            <a:extLst>
              <a:ext uri="{FF2B5EF4-FFF2-40B4-BE49-F238E27FC236}">
                <a16:creationId xmlns:a16="http://schemas.microsoft.com/office/drawing/2014/main" id="{FF20D3D1-7F4B-4C0C-8A24-D964262664A0}"/>
              </a:ext>
            </a:extLst>
          </p:cNvPr>
          <p:cNvGrpSpPr/>
          <p:nvPr/>
        </p:nvGrpSpPr>
        <p:grpSpPr>
          <a:xfrm>
            <a:off x="7456950" y="4592460"/>
            <a:ext cx="847515" cy="391742"/>
            <a:chOff x="376879" y="5727417"/>
            <a:chExt cx="785397" cy="474009"/>
          </a:xfrm>
        </p:grpSpPr>
        <p:sp>
          <p:nvSpPr>
            <p:cNvPr id="32" name="Rectangle 31">
              <a:extLst>
                <a:ext uri="{FF2B5EF4-FFF2-40B4-BE49-F238E27FC236}">
                  <a16:creationId xmlns:a16="http://schemas.microsoft.com/office/drawing/2014/main" id="{D6946B2F-A19C-45E3-A246-F1D112D19CF3}"/>
                </a:ext>
              </a:extLst>
            </p:cNvPr>
            <p:cNvSpPr/>
            <p:nvPr/>
          </p:nvSpPr>
          <p:spPr bwMode="auto">
            <a:xfrm>
              <a:off x="376879" y="5727417"/>
              <a:ext cx="785397" cy="245409"/>
            </a:xfrm>
            <a:prstGeom prst="rect">
              <a:avLst/>
            </a:prstGeom>
            <a:solidFill>
              <a:schemeClr val="accent1"/>
            </a:solidFill>
            <a:ln w="6350" algn="ctr">
              <a:solidFill>
                <a:schemeClr val="tx1"/>
              </a:solidFill>
              <a:miter lim="800000"/>
              <a:headEnd/>
              <a:tailEnd/>
            </a:ln>
            <a:effectLst/>
          </p:spPr>
          <p:txBody>
            <a:bodyPr wrap="none" lIns="90000" tIns="46800" rIns="90000" bIns="46800"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600" b="1" i="0" u="none" strike="noStrike" kern="1200" cap="none" spc="0" normalizeH="0" baseline="0" noProof="0">
                  <a:ln>
                    <a:noFill/>
                  </a:ln>
                  <a:solidFill>
                    <a:srgbClr val="FFFFFF"/>
                  </a:solidFill>
                  <a:effectLst/>
                  <a:uLnTx/>
                  <a:uFillTx/>
                  <a:latin typeface="LindeDaxOffice" panose="020B0500000000020000" pitchFamily="34" charset="0"/>
                  <a:ea typeface="+mn-ea"/>
                  <a:cs typeface="Arial" charset="0"/>
                </a:rPr>
                <a:t>Infrastructure</a:t>
              </a:r>
            </a:p>
          </p:txBody>
        </p:sp>
        <p:sp>
          <p:nvSpPr>
            <p:cNvPr id="33" name="Rectangle 32">
              <a:extLst>
                <a:ext uri="{FF2B5EF4-FFF2-40B4-BE49-F238E27FC236}">
                  <a16:creationId xmlns:a16="http://schemas.microsoft.com/office/drawing/2014/main" id="{D87BD1B9-028C-4EF4-B5E7-106FB85348D0}"/>
                </a:ext>
              </a:extLst>
            </p:cNvPr>
            <p:cNvSpPr/>
            <p:nvPr/>
          </p:nvSpPr>
          <p:spPr bwMode="auto">
            <a:xfrm>
              <a:off x="376879" y="5972825"/>
              <a:ext cx="785397" cy="228601"/>
            </a:xfrm>
            <a:prstGeom prst="rect">
              <a:avLst/>
            </a:prstGeom>
            <a:solidFill>
              <a:schemeClr val="bg1"/>
            </a:solidFill>
            <a:ln w="6350" algn="ctr">
              <a:solidFill>
                <a:schemeClr val="accent1"/>
              </a:solidFill>
              <a:miter lim="800000"/>
              <a:headEnd/>
              <a:tailEnd/>
            </a:ln>
            <a:effectLst/>
          </p:spPr>
          <p:txBody>
            <a:bodyPr wrap="none" lIns="90000" tIns="46800" rIns="90000" bIns="46800"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LindeDaxOffice" panose="020B0500000000020000" pitchFamily="34" charset="0"/>
                  <a:ea typeface="+mn-ea"/>
                  <a:cs typeface="Arial" charset="0"/>
                </a:rPr>
                <a:t>Pravin Shetty</a:t>
              </a:r>
            </a:p>
          </p:txBody>
        </p:sp>
      </p:grpSp>
      <p:cxnSp>
        <p:nvCxnSpPr>
          <p:cNvPr id="129" name="Straight Connector 128">
            <a:extLst>
              <a:ext uri="{FF2B5EF4-FFF2-40B4-BE49-F238E27FC236}">
                <a16:creationId xmlns:a16="http://schemas.microsoft.com/office/drawing/2014/main" id="{DB7D3867-C193-D620-AB71-B7A48F1E06B3}"/>
              </a:ext>
            </a:extLst>
          </p:cNvPr>
          <p:cNvCxnSpPr/>
          <p:nvPr/>
        </p:nvCxnSpPr>
        <p:spPr bwMode="auto">
          <a:xfrm>
            <a:off x="7315944" y="4235369"/>
            <a:ext cx="146975" cy="196"/>
          </a:xfrm>
          <a:prstGeom prst="line">
            <a:avLst/>
          </a:prstGeom>
          <a:solidFill>
            <a:schemeClr val="bg1"/>
          </a:solidFill>
          <a:ln w="63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5" name="Straight Connector 134">
            <a:extLst>
              <a:ext uri="{FF2B5EF4-FFF2-40B4-BE49-F238E27FC236}">
                <a16:creationId xmlns:a16="http://schemas.microsoft.com/office/drawing/2014/main" id="{DE73632F-472E-6D1F-9132-0632F44B0024}"/>
              </a:ext>
            </a:extLst>
          </p:cNvPr>
          <p:cNvCxnSpPr/>
          <p:nvPr/>
        </p:nvCxnSpPr>
        <p:spPr bwMode="auto">
          <a:xfrm>
            <a:off x="6971082" y="4242670"/>
            <a:ext cx="91260" cy="196"/>
          </a:xfrm>
          <a:prstGeom prst="line">
            <a:avLst/>
          </a:prstGeom>
          <a:solidFill>
            <a:schemeClr val="bg1"/>
          </a:solidFill>
          <a:ln w="63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7" name="Straight Connector 136">
            <a:extLst>
              <a:ext uri="{FF2B5EF4-FFF2-40B4-BE49-F238E27FC236}">
                <a16:creationId xmlns:a16="http://schemas.microsoft.com/office/drawing/2014/main" id="{49F6DE37-75E8-E0D0-D9E9-8BF3B8664C13}"/>
              </a:ext>
            </a:extLst>
          </p:cNvPr>
          <p:cNvCxnSpPr/>
          <p:nvPr/>
        </p:nvCxnSpPr>
        <p:spPr bwMode="auto">
          <a:xfrm flipV="1">
            <a:off x="7062342" y="3785161"/>
            <a:ext cx="0" cy="458697"/>
          </a:xfrm>
          <a:prstGeom prst="line">
            <a:avLst/>
          </a:prstGeom>
          <a:solidFill>
            <a:schemeClr val="bg1"/>
          </a:solidFill>
          <a:ln w="63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68" name="Group 67">
            <a:extLst>
              <a:ext uri="{FF2B5EF4-FFF2-40B4-BE49-F238E27FC236}">
                <a16:creationId xmlns:a16="http://schemas.microsoft.com/office/drawing/2014/main" id="{CEF82696-9BD8-F1C7-A984-1F95C2D4C5C5}"/>
              </a:ext>
            </a:extLst>
          </p:cNvPr>
          <p:cNvGrpSpPr/>
          <p:nvPr/>
        </p:nvGrpSpPr>
        <p:grpSpPr>
          <a:xfrm>
            <a:off x="6379970" y="5102812"/>
            <a:ext cx="819780" cy="556734"/>
            <a:chOff x="6379970" y="5102812"/>
            <a:chExt cx="819780" cy="556734"/>
          </a:xfrm>
        </p:grpSpPr>
        <p:sp>
          <p:nvSpPr>
            <p:cNvPr id="132" name="Rectangle 131">
              <a:extLst>
                <a:ext uri="{FF2B5EF4-FFF2-40B4-BE49-F238E27FC236}">
                  <a16:creationId xmlns:a16="http://schemas.microsoft.com/office/drawing/2014/main" id="{54A95ECB-95C3-4533-B875-46600BACF07B}"/>
                </a:ext>
              </a:extLst>
            </p:cNvPr>
            <p:cNvSpPr/>
            <p:nvPr/>
          </p:nvSpPr>
          <p:spPr bwMode="auto">
            <a:xfrm>
              <a:off x="6379970" y="5102812"/>
              <a:ext cx="819780" cy="205797"/>
            </a:xfrm>
            <a:prstGeom prst="rect">
              <a:avLst/>
            </a:prstGeom>
            <a:solidFill>
              <a:schemeClr val="accent1"/>
            </a:solidFill>
            <a:ln w="6350" algn="ctr">
              <a:solidFill>
                <a:schemeClr val="tx1"/>
              </a:solidFill>
              <a:miter lim="800000"/>
              <a:headEnd/>
              <a:tailEnd/>
            </a:ln>
            <a:effectLst/>
          </p:spPr>
          <p:txBody>
            <a:bodyPr wrap="none" lIns="90000" tIns="46800" rIns="90000" bIns="46800"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600" b="1" i="0" u="none" strike="noStrike" kern="1200" cap="none" spc="0" normalizeH="0" baseline="0" noProof="0">
                  <a:ln>
                    <a:noFill/>
                  </a:ln>
                  <a:solidFill>
                    <a:srgbClr val="FFFFFF"/>
                  </a:solidFill>
                  <a:effectLst/>
                  <a:uLnTx/>
                  <a:uFillTx/>
                  <a:latin typeface="LindeDaxOffice" panose="020B0500000000020000" pitchFamily="34" charset="0"/>
                  <a:ea typeface="+mn-ea"/>
                  <a:cs typeface="Arial" charset="0"/>
                </a:rPr>
                <a:t>Corporate IT</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600" b="1" i="0" u="none" strike="noStrike" kern="1200" cap="none" spc="0" normalizeH="0" baseline="0" noProof="0">
                  <a:ln>
                    <a:noFill/>
                  </a:ln>
                  <a:solidFill>
                    <a:srgbClr val="FFFFFF"/>
                  </a:solidFill>
                  <a:effectLst/>
                  <a:uLnTx/>
                  <a:uFillTx/>
                  <a:latin typeface="LindeDaxOffice" panose="020B0500000000020000" pitchFamily="34" charset="0"/>
                  <a:ea typeface="+mn-ea"/>
                  <a:cs typeface="Arial" charset="0"/>
                </a:rPr>
                <a:t> Functional</a:t>
              </a:r>
            </a:p>
          </p:txBody>
        </p:sp>
        <p:sp>
          <p:nvSpPr>
            <p:cNvPr id="133" name="Rectangle 132">
              <a:extLst>
                <a:ext uri="{FF2B5EF4-FFF2-40B4-BE49-F238E27FC236}">
                  <a16:creationId xmlns:a16="http://schemas.microsoft.com/office/drawing/2014/main" id="{101BEE6A-B895-46BD-B781-5E2FD9030EC1}"/>
                </a:ext>
              </a:extLst>
            </p:cNvPr>
            <p:cNvSpPr/>
            <p:nvPr/>
          </p:nvSpPr>
          <p:spPr bwMode="auto">
            <a:xfrm>
              <a:off x="6379970" y="5299439"/>
              <a:ext cx="817671" cy="360107"/>
            </a:xfrm>
            <a:prstGeom prst="rect">
              <a:avLst/>
            </a:prstGeom>
            <a:solidFill>
              <a:schemeClr val="bg1"/>
            </a:solidFill>
            <a:ln w="6350" algn="ctr">
              <a:solidFill>
                <a:schemeClr val="accent1"/>
              </a:solidFill>
              <a:miter lim="800000"/>
              <a:headEnd/>
              <a:tailEnd/>
            </a:ln>
            <a:effectLst/>
          </p:spPr>
          <p:txBody>
            <a:bodyPr wrap="none" lIns="90000" tIns="46800" rIns="90000" bIns="46800"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LindeDaxOffice"/>
                  <a:ea typeface="+mn-ea"/>
                  <a:cs typeface="Arial"/>
                </a:rPr>
                <a:t>Dave Hodson </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LindeDaxOffice"/>
                  <a:ea typeface="+mn-ea"/>
                  <a:cs typeface="Arial"/>
                </a:rPr>
                <a:t>Stephan Westenberger</a:t>
              </a:r>
            </a:p>
            <a:p>
              <a:pPr marL="0" marR="0" lvl="0" indent="0" algn="ctr" defTabSz="914400" rtl="0" eaLnBrk="1" fontAlgn="base" latinLnBrk="0" hangingPunct="1">
                <a:lnSpc>
                  <a:spcPct val="100000"/>
                </a:lnSpc>
                <a:spcBef>
                  <a:spcPct val="0"/>
                </a:spcBef>
                <a:spcAft>
                  <a:spcPct val="0"/>
                </a:spcAft>
                <a:buClrTx/>
                <a:buSzTx/>
                <a:buFontTx/>
                <a:buNone/>
                <a:tabLst/>
                <a:defRPr/>
              </a:pPr>
              <a:r>
                <a:rPr lang="en-US" sz="600">
                  <a:solidFill>
                    <a:srgbClr val="000000"/>
                  </a:solidFill>
                  <a:latin typeface="LindeDaxOffice"/>
                  <a:cs typeface="Arial"/>
                </a:rPr>
                <a:t>Anubhab Dasgupta</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LindeDaxOffice"/>
                  <a:ea typeface="+mn-ea"/>
                  <a:cs typeface="Arial"/>
                </a:rPr>
                <a:t>Shweta Chaudhary</a:t>
              </a:r>
            </a:p>
          </p:txBody>
        </p:sp>
      </p:grpSp>
      <p:grpSp>
        <p:nvGrpSpPr>
          <p:cNvPr id="194" name="Group 193">
            <a:extLst>
              <a:ext uri="{FF2B5EF4-FFF2-40B4-BE49-F238E27FC236}">
                <a16:creationId xmlns:a16="http://schemas.microsoft.com/office/drawing/2014/main" id="{49A8D16D-A69B-4C4E-91A5-EFB87BBD19AA}"/>
              </a:ext>
            </a:extLst>
          </p:cNvPr>
          <p:cNvGrpSpPr/>
          <p:nvPr/>
        </p:nvGrpSpPr>
        <p:grpSpPr>
          <a:xfrm>
            <a:off x="5036328" y="2462158"/>
            <a:ext cx="822960" cy="408140"/>
            <a:chOff x="4341048" y="3254194"/>
            <a:chExt cx="914399" cy="469337"/>
          </a:xfrm>
        </p:grpSpPr>
        <p:sp>
          <p:nvSpPr>
            <p:cNvPr id="202" name="Rectangle 201">
              <a:extLst>
                <a:ext uri="{FF2B5EF4-FFF2-40B4-BE49-F238E27FC236}">
                  <a16:creationId xmlns:a16="http://schemas.microsoft.com/office/drawing/2014/main" id="{4B378360-5D18-4926-A25C-B133BF930525}"/>
                </a:ext>
              </a:extLst>
            </p:cNvPr>
            <p:cNvSpPr/>
            <p:nvPr/>
          </p:nvSpPr>
          <p:spPr bwMode="auto">
            <a:xfrm>
              <a:off x="4341048" y="3254194"/>
              <a:ext cx="914399" cy="245408"/>
            </a:xfrm>
            <a:prstGeom prst="rect">
              <a:avLst/>
            </a:prstGeom>
            <a:solidFill>
              <a:schemeClr val="accent1"/>
            </a:solidFill>
            <a:ln w="6350" algn="ctr">
              <a:solidFill>
                <a:schemeClr val="tx1"/>
              </a:solidFill>
              <a:miter lim="800000"/>
              <a:headEnd/>
              <a:tailEnd/>
            </a:ln>
            <a:effectLst/>
          </p:spPr>
          <p:txBody>
            <a:bodyPr wrap="none" lIns="90000" tIns="46800" rIns="90000" bIns="46800"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600" b="1" i="0" u="none" strike="noStrike" kern="1200" cap="none" spc="0" normalizeH="0" baseline="0" noProof="0">
                  <a:ln>
                    <a:noFill/>
                  </a:ln>
                  <a:solidFill>
                    <a:srgbClr val="FFFFFF"/>
                  </a:solidFill>
                  <a:effectLst/>
                  <a:uLnTx/>
                  <a:uFillTx/>
                  <a:latin typeface="LindeDaxOffice" panose="020B0500000000020000" pitchFamily="34" charset="0"/>
                  <a:ea typeface="+mn-ea"/>
                  <a:cs typeface="Arial" charset="0"/>
                </a:rPr>
                <a:t>Global </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600" b="1" i="0" u="none" strike="noStrike" kern="1200" cap="none" spc="0" normalizeH="0" baseline="0" noProof="0">
                  <a:ln>
                    <a:noFill/>
                  </a:ln>
                  <a:solidFill>
                    <a:srgbClr val="FFFFFF"/>
                  </a:solidFill>
                  <a:effectLst/>
                  <a:uLnTx/>
                  <a:uFillTx/>
                  <a:latin typeface="LindeDaxOffice" panose="020B0500000000020000" pitchFamily="34" charset="0"/>
                  <a:ea typeface="+mn-ea"/>
                  <a:cs typeface="Arial" charset="0"/>
                </a:rPr>
                <a:t>Program Manager</a:t>
              </a:r>
            </a:p>
          </p:txBody>
        </p:sp>
        <p:sp>
          <p:nvSpPr>
            <p:cNvPr id="209" name="Rectangle 208">
              <a:extLst>
                <a:ext uri="{FF2B5EF4-FFF2-40B4-BE49-F238E27FC236}">
                  <a16:creationId xmlns:a16="http://schemas.microsoft.com/office/drawing/2014/main" id="{D6DAF23B-8445-4BE1-B110-3FCC2F42D555}"/>
                </a:ext>
              </a:extLst>
            </p:cNvPr>
            <p:cNvSpPr/>
            <p:nvPr/>
          </p:nvSpPr>
          <p:spPr bwMode="auto">
            <a:xfrm>
              <a:off x="4343400" y="3494931"/>
              <a:ext cx="912047" cy="228600"/>
            </a:xfrm>
            <a:prstGeom prst="rect">
              <a:avLst/>
            </a:prstGeom>
            <a:solidFill>
              <a:schemeClr val="bg1"/>
            </a:solidFill>
            <a:ln w="6350" algn="ctr">
              <a:solidFill>
                <a:schemeClr val="accent1"/>
              </a:solidFill>
              <a:miter lim="800000"/>
              <a:headEnd/>
              <a:tailEnd/>
            </a:ln>
            <a:effectLst/>
          </p:spPr>
          <p:txBody>
            <a:bodyPr wrap="none" lIns="90000" tIns="46800" rIns="90000" bIns="46800"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LindeDaxOffice" panose="020B0500000000020000" pitchFamily="34" charset="0"/>
                  <a:ea typeface="+mn-ea"/>
                  <a:cs typeface="Arial" charset="0"/>
                </a:rPr>
                <a:t>Stephan Domes</a:t>
              </a:r>
              <a:endParaRPr kumimoji="0" lang="en-US" sz="600" b="0" i="0" u="none" strike="noStrike" kern="1200" cap="none" spc="0" normalizeH="0" baseline="0" noProof="0">
                <a:ln>
                  <a:noFill/>
                </a:ln>
                <a:solidFill>
                  <a:srgbClr val="000000"/>
                </a:solidFill>
                <a:effectLst/>
                <a:uLnTx/>
                <a:uFillTx/>
                <a:latin typeface="LindeDaxPowerPoint" pitchFamily="34" charset="0"/>
                <a:ea typeface="+mn-ea"/>
                <a:cs typeface="Arial" charset="0"/>
              </a:endParaRPr>
            </a:p>
          </p:txBody>
        </p:sp>
      </p:grpSp>
      <p:sp>
        <p:nvSpPr>
          <p:cNvPr id="17" name="TextBox 16">
            <a:extLst>
              <a:ext uri="{FF2B5EF4-FFF2-40B4-BE49-F238E27FC236}">
                <a16:creationId xmlns:a16="http://schemas.microsoft.com/office/drawing/2014/main" id="{33080A8B-C1AD-854B-A1F9-9ED271D8A116}"/>
              </a:ext>
            </a:extLst>
          </p:cNvPr>
          <p:cNvSpPr txBox="1"/>
          <p:nvPr/>
        </p:nvSpPr>
        <p:spPr>
          <a:xfrm flipH="1">
            <a:off x="6967286" y="6621298"/>
            <a:ext cx="1521201" cy="185692"/>
          </a:xfrm>
          <a:prstGeom prst="rect">
            <a:avLst/>
          </a:prstGeom>
          <a:noFill/>
        </p:spPr>
        <p:txBody>
          <a:bodyPr wrap="square" rtlCol="0">
            <a:spAutoFit/>
          </a:bodyPr>
          <a:lstStyle/>
          <a:p>
            <a:pPr algn="ctr"/>
            <a:r>
              <a:rPr lang="de-DE" sz="600">
                <a:solidFill>
                  <a:srgbClr val="FFFFFF"/>
                </a:solidFill>
                <a:highlight>
                  <a:srgbClr val="0000FF"/>
                </a:highlight>
                <a:latin typeface="LindeDaxOffice" panose="020B0500000000020000" pitchFamily="34" charset="0"/>
                <a:cs typeface="Arial" charset="0"/>
              </a:rPr>
              <a:t>Corp Resource</a:t>
            </a:r>
            <a:r>
              <a:rPr lang="de-DE" sz="600">
                <a:solidFill>
                  <a:srgbClr val="FFFFFF"/>
                </a:solidFill>
                <a:latin typeface="LindeDaxOffice" panose="020B0500000000020000" pitchFamily="34" charset="0"/>
                <a:cs typeface="Arial" charset="0"/>
              </a:rPr>
              <a:t> , </a:t>
            </a:r>
            <a:r>
              <a:rPr lang="de-DE" sz="600">
                <a:solidFill>
                  <a:srgbClr val="000000"/>
                </a:solidFill>
                <a:highlight>
                  <a:srgbClr val="FFFF00"/>
                </a:highlight>
                <a:cs typeface="Arial" charset="0"/>
              </a:rPr>
              <a:t>External local Resource</a:t>
            </a:r>
          </a:p>
        </p:txBody>
      </p:sp>
      <p:cxnSp>
        <p:nvCxnSpPr>
          <p:cNvPr id="20" name="Straight Connector 19">
            <a:extLst>
              <a:ext uri="{FF2B5EF4-FFF2-40B4-BE49-F238E27FC236}">
                <a16:creationId xmlns:a16="http://schemas.microsoft.com/office/drawing/2014/main" id="{F04BB80F-BFAC-593F-2D63-A158DC18E555}"/>
              </a:ext>
            </a:extLst>
          </p:cNvPr>
          <p:cNvCxnSpPr/>
          <p:nvPr/>
        </p:nvCxnSpPr>
        <p:spPr bwMode="auto">
          <a:xfrm flipV="1">
            <a:off x="1352232" y="2924719"/>
            <a:ext cx="0" cy="1005616"/>
          </a:xfrm>
          <a:prstGeom prst="line">
            <a:avLst/>
          </a:prstGeom>
          <a:solidFill>
            <a:schemeClr val="bg1"/>
          </a:solidFill>
          <a:ln w="63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4" name="Group 3">
            <a:extLst>
              <a:ext uri="{FF2B5EF4-FFF2-40B4-BE49-F238E27FC236}">
                <a16:creationId xmlns:a16="http://schemas.microsoft.com/office/drawing/2014/main" id="{E86C55F0-2477-4092-B9CA-C64C013F1428}"/>
              </a:ext>
            </a:extLst>
          </p:cNvPr>
          <p:cNvGrpSpPr/>
          <p:nvPr/>
        </p:nvGrpSpPr>
        <p:grpSpPr>
          <a:xfrm>
            <a:off x="918484" y="2860277"/>
            <a:ext cx="822960" cy="453422"/>
            <a:chOff x="5875316" y="2512569"/>
            <a:chExt cx="914399" cy="474008"/>
          </a:xfrm>
        </p:grpSpPr>
        <p:sp>
          <p:nvSpPr>
            <p:cNvPr id="5" name="Rectangle 4">
              <a:extLst>
                <a:ext uri="{FF2B5EF4-FFF2-40B4-BE49-F238E27FC236}">
                  <a16:creationId xmlns:a16="http://schemas.microsoft.com/office/drawing/2014/main" id="{1E559A91-086C-4DB1-AA93-72119C4E544D}"/>
                </a:ext>
              </a:extLst>
            </p:cNvPr>
            <p:cNvSpPr/>
            <p:nvPr/>
          </p:nvSpPr>
          <p:spPr bwMode="auto">
            <a:xfrm>
              <a:off x="5875316" y="2512569"/>
              <a:ext cx="914399" cy="245408"/>
            </a:xfrm>
            <a:prstGeom prst="rect">
              <a:avLst/>
            </a:prstGeom>
            <a:solidFill>
              <a:schemeClr val="accent1">
                <a:lumMod val="60000"/>
                <a:lumOff val="40000"/>
              </a:schemeClr>
            </a:solidFill>
            <a:ln w="6350" algn="ctr">
              <a:solidFill>
                <a:schemeClr val="tx1"/>
              </a:solidFill>
              <a:miter lim="800000"/>
              <a:headEnd/>
              <a:tailEnd/>
            </a:ln>
            <a:effectLst/>
          </p:spPr>
          <p:txBody>
            <a:bodyPr wrap="none" lIns="90000" tIns="46800" rIns="90000" bIns="46800"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600" b="1" i="0" u="none" strike="noStrike" kern="1200" cap="none" spc="0" normalizeH="0" baseline="0" noProof="0">
                  <a:ln>
                    <a:noFill/>
                  </a:ln>
                  <a:solidFill>
                    <a:srgbClr val="FFFFFF"/>
                  </a:solidFill>
                  <a:effectLst/>
                  <a:uLnTx/>
                  <a:uFillTx/>
                  <a:latin typeface="LindeDaxOffice" panose="020B0500000000020000" pitchFamily="34" charset="0"/>
                  <a:ea typeface="+mn-ea"/>
                  <a:cs typeface="Arial" charset="0"/>
                </a:rPr>
                <a:t>Deployment Manager</a:t>
              </a:r>
            </a:p>
            <a:p>
              <a:pPr marL="0" marR="0" lvl="0" indent="0" algn="ctr" defTabSz="914400" rtl="0" eaLnBrk="1" fontAlgn="base" latinLnBrk="0" hangingPunct="1">
                <a:lnSpc>
                  <a:spcPct val="100000"/>
                </a:lnSpc>
                <a:spcBef>
                  <a:spcPct val="0"/>
                </a:spcBef>
                <a:spcAft>
                  <a:spcPct val="0"/>
                </a:spcAft>
                <a:buClrTx/>
                <a:buSzTx/>
                <a:buFontTx/>
                <a:buNone/>
                <a:tabLst/>
                <a:defRPr/>
              </a:pPr>
              <a:r>
                <a:rPr lang="en-US" sz="600" b="1">
                  <a:solidFill>
                    <a:srgbClr val="FFFFFF"/>
                  </a:solidFill>
                  <a:latin typeface="LindeDaxOffice" panose="020B0500000000020000" pitchFamily="34" charset="0"/>
                </a:rPr>
                <a:t>US</a:t>
              </a:r>
              <a:endParaRPr kumimoji="0" lang="en-US" sz="600" b="1" i="0" u="none" strike="noStrike" kern="1200" cap="none" spc="0" normalizeH="0" baseline="0" noProof="0">
                <a:ln>
                  <a:noFill/>
                </a:ln>
                <a:solidFill>
                  <a:srgbClr val="FFFFFF"/>
                </a:solidFill>
                <a:effectLst/>
                <a:uLnTx/>
                <a:uFillTx/>
                <a:latin typeface="LindeDaxOffice" panose="020B0500000000020000" pitchFamily="34" charset="0"/>
                <a:ea typeface="+mn-ea"/>
                <a:cs typeface="Arial" charset="0"/>
              </a:endParaRPr>
            </a:p>
          </p:txBody>
        </p:sp>
        <p:sp>
          <p:nvSpPr>
            <p:cNvPr id="6" name="Rectangle 5">
              <a:extLst>
                <a:ext uri="{FF2B5EF4-FFF2-40B4-BE49-F238E27FC236}">
                  <a16:creationId xmlns:a16="http://schemas.microsoft.com/office/drawing/2014/main" id="{57B24B23-A08F-4AC1-BA93-0CEAF8E34F27}"/>
                </a:ext>
              </a:extLst>
            </p:cNvPr>
            <p:cNvSpPr/>
            <p:nvPr/>
          </p:nvSpPr>
          <p:spPr bwMode="auto">
            <a:xfrm>
              <a:off x="5875316" y="2757977"/>
              <a:ext cx="912047" cy="228600"/>
            </a:xfrm>
            <a:prstGeom prst="rect">
              <a:avLst/>
            </a:prstGeom>
            <a:solidFill>
              <a:schemeClr val="bg1"/>
            </a:solidFill>
            <a:ln w="6350" algn="ctr">
              <a:solidFill>
                <a:schemeClr val="accent1"/>
              </a:solidFill>
              <a:miter lim="800000"/>
              <a:headEnd/>
              <a:tailEnd/>
            </a:ln>
            <a:effectLst/>
          </p:spPr>
          <p:txBody>
            <a:bodyPr wrap="none" lIns="90000" tIns="46800" rIns="90000" bIns="46800"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LindeDaxOffice" panose="020B0500000000020000" pitchFamily="34" charset="0"/>
                  <a:ea typeface="+mn-ea"/>
                  <a:cs typeface="Arial" charset="0"/>
                </a:rPr>
                <a:t>Derek Punaro</a:t>
              </a:r>
              <a:endParaRPr kumimoji="0" lang="en-US" sz="600" b="0" i="0" u="none" strike="noStrike" kern="1200" cap="none" spc="0" normalizeH="0" baseline="0" noProof="0">
                <a:ln>
                  <a:noFill/>
                </a:ln>
                <a:solidFill>
                  <a:srgbClr val="000000"/>
                </a:solidFill>
                <a:effectLst/>
                <a:uLnTx/>
                <a:uFillTx/>
                <a:latin typeface="LindeDaxPowerPoint" pitchFamily="34" charset="0"/>
                <a:ea typeface="+mn-ea"/>
                <a:cs typeface="Arial" charset="0"/>
              </a:endParaRPr>
            </a:p>
          </p:txBody>
        </p:sp>
      </p:grpSp>
      <p:cxnSp>
        <p:nvCxnSpPr>
          <p:cNvPr id="27" name="Straight Connector 26">
            <a:extLst>
              <a:ext uri="{FF2B5EF4-FFF2-40B4-BE49-F238E27FC236}">
                <a16:creationId xmlns:a16="http://schemas.microsoft.com/office/drawing/2014/main" id="{C275586F-0C55-730E-1DD5-3B23001EA0AF}"/>
              </a:ext>
            </a:extLst>
          </p:cNvPr>
          <p:cNvCxnSpPr/>
          <p:nvPr/>
        </p:nvCxnSpPr>
        <p:spPr bwMode="auto">
          <a:xfrm flipV="1">
            <a:off x="2514952" y="3025870"/>
            <a:ext cx="0" cy="904465"/>
          </a:xfrm>
          <a:prstGeom prst="line">
            <a:avLst/>
          </a:prstGeom>
          <a:solidFill>
            <a:schemeClr val="bg1"/>
          </a:solidFill>
          <a:ln w="63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79" name="Group 78">
            <a:extLst>
              <a:ext uri="{FF2B5EF4-FFF2-40B4-BE49-F238E27FC236}">
                <a16:creationId xmlns:a16="http://schemas.microsoft.com/office/drawing/2014/main" id="{A6D2CA10-1C4A-489E-BEA2-AE7EC2A3F871}"/>
              </a:ext>
            </a:extLst>
          </p:cNvPr>
          <p:cNvGrpSpPr/>
          <p:nvPr/>
        </p:nvGrpSpPr>
        <p:grpSpPr>
          <a:xfrm>
            <a:off x="2059115" y="2863789"/>
            <a:ext cx="900533" cy="473698"/>
            <a:chOff x="2276517" y="3185824"/>
            <a:chExt cx="822960" cy="404454"/>
          </a:xfrm>
        </p:grpSpPr>
        <p:sp>
          <p:nvSpPr>
            <p:cNvPr id="130" name="Rectangle 129">
              <a:extLst>
                <a:ext uri="{FF2B5EF4-FFF2-40B4-BE49-F238E27FC236}">
                  <a16:creationId xmlns:a16="http://schemas.microsoft.com/office/drawing/2014/main" id="{2CEB0231-AF46-4540-A5F3-C73859F4AE4B}"/>
                </a:ext>
              </a:extLst>
            </p:cNvPr>
            <p:cNvSpPr/>
            <p:nvPr/>
          </p:nvSpPr>
          <p:spPr bwMode="auto">
            <a:xfrm>
              <a:off x="2276517" y="3185824"/>
              <a:ext cx="822960" cy="210485"/>
            </a:xfrm>
            <a:prstGeom prst="rect">
              <a:avLst/>
            </a:prstGeom>
            <a:solidFill>
              <a:schemeClr val="accent1">
                <a:lumMod val="60000"/>
                <a:lumOff val="40000"/>
              </a:schemeClr>
            </a:solidFill>
            <a:ln w="6350" algn="ctr">
              <a:solidFill>
                <a:schemeClr val="tx1"/>
              </a:solidFill>
              <a:miter lim="800000"/>
              <a:headEnd/>
              <a:tailEnd/>
            </a:ln>
            <a:effectLst/>
          </p:spPr>
          <p:txBody>
            <a:bodyPr wrap="none" lIns="90000" tIns="46800" rIns="90000" bIns="46800"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600" b="1" i="0" u="none" strike="noStrike" kern="1200" cap="none" spc="0" normalizeH="0" baseline="0" noProof="0">
                  <a:ln>
                    <a:noFill/>
                  </a:ln>
                  <a:solidFill>
                    <a:srgbClr val="FFFFFF"/>
                  </a:solidFill>
                  <a:effectLst/>
                  <a:uLnTx/>
                  <a:uFillTx/>
                  <a:latin typeface="LindeDaxOffice" panose="020B0500000000020000" pitchFamily="34" charset="0"/>
                  <a:ea typeface="+mn-ea"/>
                  <a:cs typeface="Arial" charset="0"/>
                </a:rPr>
                <a:t>Deployment Manager</a:t>
              </a:r>
            </a:p>
            <a:p>
              <a:pPr marL="0" marR="0" lvl="0" indent="0" algn="ctr" defTabSz="914400" rtl="0" eaLnBrk="1" fontAlgn="base" latinLnBrk="0" hangingPunct="1">
                <a:lnSpc>
                  <a:spcPct val="100000"/>
                </a:lnSpc>
                <a:spcBef>
                  <a:spcPct val="0"/>
                </a:spcBef>
                <a:spcAft>
                  <a:spcPct val="0"/>
                </a:spcAft>
                <a:buClrTx/>
                <a:buSzTx/>
                <a:buFontTx/>
                <a:buNone/>
                <a:tabLst/>
                <a:defRPr/>
              </a:pPr>
              <a:r>
                <a:rPr lang="en-US" sz="600" b="1">
                  <a:solidFill>
                    <a:srgbClr val="FFFFFF"/>
                  </a:solidFill>
                  <a:latin typeface="LindeDaxOffice" panose="020B0500000000020000" pitchFamily="34" charset="0"/>
                </a:rPr>
                <a:t>Me</a:t>
              </a:r>
              <a:r>
                <a:rPr kumimoji="0" lang="en-US" sz="600" b="1" i="0" u="none" strike="noStrike" kern="1200" cap="none" spc="0" normalizeH="0" baseline="0" noProof="0" err="1">
                  <a:ln>
                    <a:noFill/>
                  </a:ln>
                  <a:solidFill>
                    <a:srgbClr val="FFFFFF"/>
                  </a:solidFill>
                  <a:effectLst/>
                  <a:uLnTx/>
                  <a:uFillTx/>
                  <a:latin typeface="LindeDaxOffice" panose="020B0500000000020000" pitchFamily="34" charset="0"/>
                  <a:ea typeface="+mn-ea"/>
                  <a:cs typeface="Arial" charset="0"/>
                </a:rPr>
                <a:t>xico</a:t>
              </a:r>
              <a:r>
                <a:rPr kumimoji="0" lang="en-US" sz="600" b="1" i="0" u="none" strike="noStrike" kern="1200" cap="none" spc="0" normalizeH="0" baseline="0" noProof="0">
                  <a:ln>
                    <a:noFill/>
                  </a:ln>
                  <a:solidFill>
                    <a:srgbClr val="FFFFFF"/>
                  </a:solidFill>
                  <a:effectLst/>
                  <a:uLnTx/>
                  <a:uFillTx/>
                  <a:latin typeface="LindeDaxOffice" panose="020B0500000000020000" pitchFamily="34" charset="0"/>
                  <a:ea typeface="+mn-ea"/>
                  <a:cs typeface="Arial" charset="0"/>
                </a:rPr>
                <a:t> </a:t>
              </a:r>
            </a:p>
          </p:txBody>
        </p:sp>
        <p:sp>
          <p:nvSpPr>
            <p:cNvPr id="131" name="Rectangle 130">
              <a:extLst>
                <a:ext uri="{FF2B5EF4-FFF2-40B4-BE49-F238E27FC236}">
                  <a16:creationId xmlns:a16="http://schemas.microsoft.com/office/drawing/2014/main" id="{2731E523-B8C2-4DE5-933C-45D5FB4575E6}"/>
                </a:ext>
              </a:extLst>
            </p:cNvPr>
            <p:cNvSpPr/>
            <p:nvPr/>
          </p:nvSpPr>
          <p:spPr bwMode="auto">
            <a:xfrm>
              <a:off x="2276517" y="3394209"/>
              <a:ext cx="820843" cy="196069"/>
            </a:xfrm>
            <a:prstGeom prst="rect">
              <a:avLst/>
            </a:prstGeom>
            <a:solidFill>
              <a:schemeClr val="bg1"/>
            </a:solidFill>
            <a:ln w="6350" algn="ctr">
              <a:solidFill>
                <a:schemeClr val="accent1"/>
              </a:solidFill>
              <a:miter lim="800000"/>
              <a:headEnd/>
              <a:tailEnd/>
            </a:ln>
            <a:effectLst/>
          </p:spPr>
          <p:txBody>
            <a:bodyPr wrap="none" lIns="90000" tIns="46800" rIns="90000" bIns="46800" rtlCol="0" anchor="ctr"/>
            <a:lstStyle/>
            <a:p>
              <a:pPr algn="ctr">
                <a:defRPr/>
              </a:pPr>
              <a:r>
                <a:rPr lang="en-US" sz="700">
                  <a:solidFill>
                    <a:srgbClr val="000000"/>
                  </a:solidFill>
                  <a:highlight>
                    <a:srgbClr val="FFFF00"/>
                  </a:highlight>
                  <a:latin typeface="LindeDaxOffice" panose="020B0500000000020000" pitchFamily="34" charset="0"/>
                </a:rPr>
                <a:t>Leticia Mellado</a:t>
              </a:r>
            </a:p>
          </p:txBody>
        </p:sp>
      </p:grpSp>
      <p:cxnSp>
        <p:nvCxnSpPr>
          <p:cNvPr id="45" name="Straight Connector 44">
            <a:extLst>
              <a:ext uri="{FF2B5EF4-FFF2-40B4-BE49-F238E27FC236}">
                <a16:creationId xmlns:a16="http://schemas.microsoft.com/office/drawing/2014/main" id="{05741A74-6AF8-ED75-10CA-D88BE2EFA027}"/>
              </a:ext>
            </a:extLst>
          </p:cNvPr>
          <p:cNvCxnSpPr/>
          <p:nvPr/>
        </p:nvCxnSpPr>
        <p:spPr bwMode="auto">
          <a:xfrm flipH="1">
            <a:off x="1352232" y="3648392"/>
            <a:ext cx="2522696" cy="0"/>
          </a:xfrm>
          <a:prstGeom prst="line">
            <a:avLst/>
          </a:prstGeom>
          <a:solidFill>
            <a:schemeClr val="bg1"/>
          </a:solidFill>
          <a:ln w="63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0" name="TextBox 39">
            <a:extLst>
              <a:ext uri="{FF2B5EF4-FFF2-40B4-BE49-F238E27FC236}">
                <a16:creationId xmlns:a16="http://schemas.microsoft.com/office/drawing/2014/main" id="{64399F38-3837-32EC-FEE3-3F597B72F4DC}"/>
              </a:ext>
            </a:extLst>
          </p:cNvPr>
          <p:cNvSpPr txBox="1"/>
          <p:nvPr/>
        </p:nvSpPr>
        <p:spPr>
          <a:xfrm rot="20915180">
            <a:off x="406215" y="1169607"/>
            <a:ext cx="1063112" cy="230832"/>
          </a:xfrm>
          <a:prstGeom prst="rect">
            <a:avLst/>
          </a:prstGeom>
          <a:noFill/>
        </p:spPr>
        <p:txBody>
          <a:bodyPr wrap="none" rtlCol="0">
            <a:spAutoFit/>
          </a:bodyPr>
          <a:lstStyle/>
          <a:p>
            <a:r>
              <a:rPr lang="de-DE" sz="900">
                <a:highlight>
                  <a:srgbClr val="FFFF00"/>
                </a:highlight>
              </a:rPr>
              <a:t>To be established</a:t>
            </a:r>
          </a:p>
        </p:txBody>
      </p:sp>
      <p:grpSp>
        <p:nvGrpSpPr>
          <p:cNvPr id="14" name="Group 13">
            <a:extLst>
              <a:ext uri="{FF2B5EF4-FFF2-40B4-BE49-F238E27FC236}">
                <a16:creationId xmlns:a16="http://schemas.microsoft.com/office/drawing/2014/main" id="{2C3B37B5-924D-790E-3C0B-2F720A7EA2EC}"/>
              </a:ext>
            </a:extLst>
          </p:cNvPr>
          <p:cNvGrpSpPr/>
          <p:nvPr/>
        </p:nvGrpSpPr>
        <p:grpSpPr>
          <a:xfrm>
            <a:off x="813563" y="1954585"/>
            <a:ext cx="1687839" cy="664097"/>
            <a:chOff x="2226934" y="1325030"/>
            <a:chExt cx="1188720" cy="1056521"/>
          </a:xfrm>
        </p:grpSpPr>
        <p:sp>
          <p:nvSpPr>
            <p:cNvPr id="48" name="Rectangle 47">
              <a:extLst>
                <a:ext uri="{FF2B5EF4-FFF2-40B4-BE49-F238E27FC236}">
                  <a16:creationId xmlns:a16="http://schemas.microsoft.com/office/drawing/2014/main" id="{EEC42FFC-3093-DD49-93EF-05700C8EB9CC}"/>
                </a:ext>
              </a:extLst>
            </p:cNvPr>
            <p:cNvSpPr/>
            <p:nvPr/>
          </p:nvSpPr>
          <p:spPr bwMode="auto">
            <a:xfrm>
              <a:off x="2226934" y="1325030"/>
              <a:ext cx="1188720" cy="257062"/>
            </a:xfrm>
            <a:prstGeom prst="rect">
              <a:avLst/>
            </a:prstGeom>
            <a:gradFill flip="none" rotWithShape="1">
              <a:gsLst>
                <a:gs pos="0">
                  <a:srgbClr val="FFD200"/>
                </a:gs>
                <a:gs pos="48000">
                  <a:schemeClr val="accent1">
                    <a:lumMod val="97000"/>
                    <a:lumOff val="3000"/>
                  </a:schemeClr>
                </a:gs>
                <a:gs pos="100000">
                  <a:schemeClr val="accent1">
                    <a:lumMod val="60000"/>
                    <a:lumOff val="40000"/>
                  </a:schemeClr>
                </a:gs>
              </a:gsLst>
              <a:lin ang="16200000" scaled="1"/>
              <a:tileRect/>
            </a:gradFill>
            <a:ln w="6350" algn="ctr">
              <a:noFill/>
              <a:miter lim="800000"/>
              <a:headEnd/>
              <a:tailEnd/>
            </a:ln>
            <a:effectLst/>
          </p:spPr>
          <p:txBody>
            <a:bodyPr wrap="square" lIns="90000" tIns="46800" rIns="90000" bIns="46800"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a:ln>
                    <a:noFill/>
                  </a:ln>
                  <a:solidFill>
                    <a:srgbClr val="FFFFFF"/>
                  </a:solidFill>
                  <a:effectLst/>
                  <a:uLnTx/>
                  <a:uFillTx/>
                  <a:latin typeface="LindeDaxOffice" panose="020B0500000000020000" pitchFamily="34" charset="0"/>
                  <a:ea typeface="+mn-ea"/>
                  <a:cs typeface="Arial" charset="0"/>
                </a:rPr>
                <a:t>Biz Steer Co Mexico</a:t>
              </a:r>
            </a:p>
          </p:txBody>
        </p:sp>
        <p:sp>
          <p:nvSpPr>
            <p:cNvPr id="57" name="Rectangle 56">
              <a:extLst>
                <a:ext uri="{FF2B5EF4-FFF2-40B4-BE49-F238E27FC236}">
                  <a16:creationId xmlns:a16="http://schemas.microsoft.com/office/drawing/2014/main" id="{817A1BD0-1574-7A6C-FAAF-B737F109E074}"/>
                </a:ext>
              </a:extLst>
            </p:cNvPr>
            <p:cNvSpPr/>
            <p:nvPr/>
          </p:nvSpPr>
          <p:spPr bwMode="auto">
            <a:xfrm>
              <a:off x="2226934" y="1592051"/>
              <a:ext cx="1185662" cy="789500"/>
            </a:xfrm>
            <a:prstGeom prst="rect">
              <a:avLst/>
            </a:prstGeom>
            <a:noFill/>
            <a:ln w="6350" algn="ctr">
              <a:solidFill>
                <a:schemeClr val="accent1"/>
              </a:solidFill>
              <a:miter lim="800000"/>
              <a:headEnd/>
              <a:tailEnd/>
            </a:ln>
            <a:effectLst/>
          </p:spPr>
          <p:txBody>
            <a:bodyPr wrap="square" lIns="90000" tIns="46800" rIns="90000" bIns="46800"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700" b="0" i="0" u="none" strike="noStrike" kern="1200" cap="none" spc="0" normalizeH="0" baseline="0" noProof="0">
                  <a:ln>
                    <a:noFill/>
                  </a:ln>
                  <a:solidFill>
                    <a:srgbClr val="000000"/>
                  </a:solidFill>
                  <a:effectLst/>
                  <a:uLnTx/>
                  <a:uFillTx/>
                  <a:latin typeface="LindeDaxOffice" panose="020B0500000000020000" pitchFamily="34" charset="0"/>
                  <a:ea typeface="+mn-ea"/>
                  <a:cs typeface="Arial" charset="0"/>
                </a:rPr>
                <a:t>RBU Head, Head Finance, Operations, Deliver, Adrian Espinosa, …</a:t>
              </a:r>
              <a:endParaRPr kumimoji="0" lang="en-US" sz="700" b="0" i="0" u="none" strike="noStrike" kern="1200" cap="none" spc="0" normalizeH="0" baseline="0" noProof="0">
                <a:ln>
                  <a:noFill/>
                </a:ln>
                <a:solidFill>
                  <a:srgbClr val="000000"/>
                </a:solidFill>
                <a:effectLst/>
                <a:uLnTx/>
                <a:uFillTx/>
                <a:latin typeface="LindeDaxPowerPoint" pitchFamily="34" charset="0"/>
                <a:ea typeface="+mn-ea"/>
                <a:cs typeface="Arial" charset="0"/>
              </a:endParaRPr>
            </a:p>
          </p:txBody>
        </p:sp>
      </p:grpSp>
      <p:sp>
        <p:nvSpPr>
          <p:cNvPr id="67" name="TextBox 66">
            <a:extLst>
              <a:ext uri="{FF2B5EF4-FFF2-40B4-BE49-F238E27FC236}">
                <a16:creationId xmlns:a16="http://schemas.microsoft.com/office/drawing/2014/main" id="{7E4387ED-FEF8-DBAD-5DA8-886E1CC6D7B5}"/>
              </a:ext>
            </a:extLst>
          </p:cNvPr>
          <p:cNvSpPr txBox="1"/>
          <p:nvPr/>
        </p:nvSpPr>
        <p:spPr>
          <a:xfrm rot="20915180">
            <a:off x="447444" y="2005759"/>
            <a:ext cx="742511" cy="230832"/>
          </a:xfrm>
          <a:prstGeom prst="rect">
            <a:avLst/>
          </a:prstGeom>
          <a:noFill/>
        </p:spPr>
        <p:txBody>
          <a:bodyPr wrap="none" rtlCol="0">
            <a:spAutoFit/>
          </a:bodyPr>
          <a:lstStyle/>
          <a:p>
            <a:r>
              <a:rPr lang="de-DE" sz="900">
                <a:highlight>
                  <a:srgbClr val="00FF00"/>
                </a:highlight>
              </a:rPr>
              <a:t>Established</a:t>
            </a:r>
          </a:p>
        </p:txBody>
      </p:sp>
      <p:cxnSp>
        <p:nvCxnSpPr>
          <p:cNvPr id="73" name="Connector: Elbow 72">
            <a:extLst>
              <a:ext uri="{FF2B5EF4-FFF2-40B4-BE49-F238E27FC236}">
                <a16:creationId xmlns:a16="http://schemas.microsoft.com/office/drawing/2014/main" id="{97AA3E5F-D05D-9916-97A8-4FAE1A1520BA}"/>
              </a:ext>
            </a:extLst>
          </p:cNvPr>
          <p:cNvCxnSpPr>
            <a:cxnSpLocks/>
          </p:cNvCxnSpPr>
          <p:nvPr/>
        </p:nvCxnSpPr>
        <p:spPr bwMode="auto">
          <a:xfrm rot="10800000" flipV="1">
            <a:off x="2501193" y="1888410"/>
            <a:ext cx="912012" cy="369170"/>
          </a:xfrm>
          <a:prstGeom prst="bentConnector3">
            <a:avLst>
              <a:gd name="adj1" fmla="val 50000"/>
            </a:avLst>
          </a:prstGeom>
          <a:solidFill>
            <a:schemeClr val="bg1"/>
          </a:solidFill>
          <a:ln w="63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225" name="Group 224">
            <a:extLst>
              <a:ext uri="{FF2B5EF4-FFF2-40B4-BE49-F238E27FC236}">
                <a16:creationId xmlns:a16="http://schemas.microsoft.com/office/drawing/2014/main" id="{5CCF82EC-B3CA-4450-BC8C-E6FA9F7D1AAB}"/>
              </a:ext>
            </a:extLst>
          </p:cNvPr>
          <p:cNvGrpSpPr/>
          <p:nvPr/>
        </p:nvGrpSpPr>
        <p:grpSpPr>
          <a:xfrm>
            <a:off x="3349701" y="1600441"/>
            <a:ext cx="1797065" cy="717352"/>
            <a:chOff x="5875316" y="2512569"/>
            <a:chExt cx="914399" cy="632178"/>
          </a:xfrm>
        </p:grpSpPr>
        <p:sp>
          <p:nvSpPr>
            <p:cNvPr id="226" name="Rectangle 225">
              <a:extLst>
                <a:ext uri="{FF2B5EF4-FFF2-40B4-BE49-F238E27FC236}">
                  <a16:creationId xmlns:a16="http://schemas.microsoft.com/office/drawing/2014/main" id="{79A767D8-60C0-4825-B8A5-808D5D07E256}"/>
                </a:ext>
              </a:extLst>
            </p:cNvPr>
            <p:cNvSpPr/>
            <p:nvPr/>
          </p:nvSpPr>
          <p:spPr bwMode="auto">
            <a:xfrm>
              <a:off x="5875316" y="2512569"/>
              <a:ext cx="914399" cy="245408"/>
            </a:xfrm>
            <a:prstGeom prst="rect">
              <a:avLst/>
            </a:prstGeom>
            <a:gradFill>
              <a:gsLst>
                <a:gs pos="0">
                  <a:schemeClr val="tx2">
                    <a:lumMod val="60000"/>
                    <a:lumOff val="40000"/>
                  </a:schemeClr>
                </a:gs>
                <a:gs pos="48000">
                  <a:schemeClr val="accent1">
                    <a:lumMod val="97000"/>
                    <a:lumOff val="3000"/>
                  </a:schemeClr>
                </a:gs>
                <a:gs pos="100000">
                  <a:schemeClr val="accent1">
                    <a:lumMod val="60000"/>
                    <a:lumOff val="40000"/>
                  </a:schemeClr>
                </a:gs>
              </a:gsLst>
              <a:lin ang="16200000" scaled="1"/>
            </a:gradFill>
            <a:ln w="6350" algn="ctr">
              <a:solidFill>
                <a:schemeClr val="accent1"/>
              </a:solidFill>
              <a:miter lim="800000"/>
              <a:headEnd/>
              <a:tailEnd/>
            </a:ln>
            <a:effectLst/>
          </p:spPr>
          <p:txBody>
            <a:bodyPr wrap="square" lIns="90000" tIns="46800" rIns="90000" bIns="46800"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a:ln>
                    <a:noFill/>
                  </a:ln>
                  <a:solidFill>
                    <a:srgbClr val="FFFFFF"/>
                  </a:solidFill>
                  <a:effectLst/>
                  <a:uLnTx/>
                  <a:uFillTx/>
                  <a:latin typeface="LindeDaxOffice" panose="020B0500000000020000" pitchFamily="34" charset="0"/>
                  <a:ea typeface="+mn-ea"/>
                  <a:cs typeface="Arial" charset="0"/>
                </a:rPr>
                <a:t>PM Core Group </a:t>
              </a:r>
            </a:p>
          </p:txBody>
        </p:sp>
        <p:sp>
          <p:nvSpPr>
            <p:cNvPr id="227" name="Rectangle 226">
              <a:extLst>
                <a:ext uri="{FF2B5EF4-FFF2-40B4-BE49-F238E27FC236}">
                  <a16:creationId xmlns:a16="http://schemas.microsoft.com/office/drawing/2014/main" id="{3E668B35-EB49-4BDB-9443-5B32C99CE720}"/>
                </a:ext>
              </a:extLst>
            </p:cNvPr>
            <p:cNvSpPr/>
            <p:nvPr/>
          </p:nvSpPr>
          <p:spPr bwMode="auto">
            <a:xfrm>
              <a:off x="5875316" y="2757977"/>
              <a:ext cx="912047" cy="386770"/>
            </a:xfrm>
            <a:prstGeom prst="rect">
              <a:avLst/>
            </a:prstGeom>
            <a:solidFill>
              <a:schemeClr val="bg1"/>
            </a:solidFill>
            <a:ln w="6350" algn="ctr">
              <a:solidFill>
                <a:schemeClr val="accent1"/>
              </a:solidFill>
              <a:miter lim="800000"/>
              <a:headEnd/>
              <a:tailEnd/>
            </a:ln>
            <a:effectLst/>
          </p:spPr>
          <p:txBody>
            <a:bodyPr wrap="square" lIns="90000" tIns="46800" rIns="90000" bIns="46800" rtlCol="0" anchor="ctr"/>
            <a:lstStyle/>
            <a:p>
              <a:pPr algn="ctr">
                <a:defRPr/>
              </a:pPr>
              <a:r>
                <a:rPr kumimoji="0" lang="en-US" sz="700" b="0" i="0" u="none" strike="noStrike" kern="1200" cap="none" spc="0" normalizeH="0" baseline="0" noProof="0">
                  <a:ln>
                    <a:noFill/>
                  </a:ln>
                  <a:solidFill>
                    <a:srgbClr val="000000"/>
                  </a:solidFill>
                  <a:effectLst/>
                  <a:uLnTx/>
                  <a:uFillTx/>
                  <a:latin typeface="LindeDaxOffice" panose="020B0500000000020000" pitchFamily="34" charset="0"/>
                  <a:ea typeface="+mn-ea"/>
                  <a:cs typeface="Arial" charset="0"/>
                </a:rPr>
                <a:t>Derek Punaro, Rodolfo Ortiz Chavarin, Stuart Boyd, Stephan Domes, </a:t>
              </a:r>
              <a:r>
                <a:rPr kumimoji="0" lang="fi-FI" sz="700" b="0" i="0" u="none" strike="noStrike" kern="1200" cap="none" spc="0" normalizeH="0" baseline="0" noProof="0">
                  <a:ln>
                    <a:noFill/>
                  </a:ln>
                  <a:solidFill>
                    <a:srgbClr val="000000"/>
                  </a:solidFill>
                  <a:effectLst/>
                  <a:uLnTx/>
                  <a:uFillTx/>
                  <a:latin typeface="LindeDaxOffice" panose="020B0500000000020000" pitchFamily="34" charset="0"/>
                  <a:ea typeface="+mn-ea"/>
                  <a:cs typeface="Arial" charset="0"/>
                </a:rPr>
                <a:t>Natarajan </a:t>
              </a:r>
              <a:r>
                <a:rPr lang="fi-FI">
                  <a:solidFill>
                    <a:srgbClr val="000000"/>
                  </a:solidFill>
                  <a:latin typeface="LindeDaxOffice" panose="020B0500000000020000" pitchFamily="34" charset="0"/>
                </a:rPr>
                <a:t>Thiyagarajan, Sneha Dutta, </a:t>
              </a:r>
              <a:r>
                <a:rPr lang="en-US">
                  <a:solidFill>
                    <a:srgbClr val="000000"/>
                  </a:solidFill>
                  <a:latin typeface="LindeDaxOffice" panose="020B0500000000020000" pitchFamily="34" charset="0"/>
                </a:rPr>
                <a:t>Pete Casazza (optional), Adrian Espinosa (optional)</a:t>
              </a:r>
            </a:p>
          </p:txBody>
        </p:sp>
      </p:grpSp>
      <p:grpSp>
        <p:nvGrpSpPr>
          <p:cNvPr id="114" name="Group 113">
            <a:extLst>
              <a:ext uri="{FF2B5EF4-FFF2-40B4-BE49-F238E27FC236}">
                <a16:creationId xmlns:a16="http://schemas.microsoft.com/office/drawing/2014/main" id="{4EA1D0D7-9260-C6E7-C84D-A8C98106F5F0}"/>
              </a:ext>
            </a:extLst>
          </p:cNvPr>
          <p:cNvGrpSpPr/>
          <p:nvPr/>
        </p:nvGrpSpPr>
        <p:grpSpPr>
          <a:xfrm>
            <a:off x="7456027" y="6166517"/>
            <a:ext cx="838731" cy="374566"/>
            <a:chOff x="7487777" y="6026817"/>
            <a:chExt cx="838731" cy="374566"/>
          </a:xfrm>
        </p:grpSpPr>
        <p:sp>
          <p:nvSpPr>
            <p:cNvPr id="229" name="Rectangle 228">
              <a:extLst>
                <a:ext uri="{FF2B5EF4-FFF2-40B4-BE49-F238E27FC236}">
                  <a16:creationId xmlns:a16="http://schemas.microsoft.com/office/drawing/2014/main" id="{F0AFC761-EC35-41E1-9F8B-3DB96A50D525}"/>
                </a:ext>
              </a:extLst>
            </p:cNvPr>
            <p:cNvSpPr/>
            <p:nvPr/>
          </p:nvSpPr>
          <p:spPr bwMode="auto">
            <a:xfrm>
              <a:off x="7487777" y="6026817"/>
              <a:ext cx="838731" cy="184378"/>
            </a:xfrm>
            <a:prstGeom prst="rect">
              <a:avLst/>
            </a:prstGeom>
            <a:solidFill>
              <a:schemeClr val="accent1"/>
            </a:solidFill>
            <a:ln w="6350" algn="ctr">
              <a:solidFill>
                <a:schemeClr val="tx1"/>
              </a:solidFill>
              <a:miter lim="800000"/>
              <a:headEnd/>
              <a:tailEnd/>
            </a:ln>
            <a:effectLst/>
          </p:spPr>
          <p:txBody>
            <a:bodyPr wrap="none" lIns="90000" tIns="46800" rIns="90000" bIns="46800"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600" b="1" i="0" u="none" strike="noStrike" kern="1200" cap="none" spc="0" normalizeH="0" baseline="0" noProof="0">
                  <a:ln>
                    <a:noFill/>
                  </a:ln>
                  <a:solidFill>
                    <a:srgbClr val="FFFFFF"/>
                  </a:solidFill>
                  <a:effectLst/>
                  <a:uLnTx/>
                  <a:uFillTx/>
                  <a:latin typeface="LindeDaxOffice" panose="020B0500000000020000" pitchFamily="34" charset="0"/>
                  <a:ea typeface="+mn-ea"/>
                  <a:cs typeface="Arial" charset="0"/>
                </a:rPr>
                <a:t>Cut Over</a:t>
              </a:r>
            </a:p>
          </p:txBody>
        </p:sp>
        <p:sp>
          <p:nvSpPr>
            <p:cNvPr id="230" name="Rectangle 229">
              <a:extLst>
                <a:ext uri="{FF2B5EF4-FFF2-40B4-BE49-F238E27FC236}">
                  <a16:creationId xmlns:a16="http://schemas.microsoft.com/office/drawing/2014/main" id="{289839F8-C1A4-4E80-99F0-F2A4D9CDC770}"/>
                </a:ext>
              </a:extLst>
            </p:cNvPr>
            <p:cNvSpPr/>
            <p:nvPr/>
          </p:nvSpPr>
          <p:spPr bwMode="auto">
            <a:xfrm>
              <a:off x="7487777" y="6206458"/>
              <a:ext cx="836574" cy="194925"/>
            </a:xfrm>
            <a:prstGeom prst="rect">
              <a:avLst/>
            </a:prstGeom>
            <a:solidFill>
              <a:schemeClr val="bg1"/>
            </a:solidFill>
            <a:ln w="6350" algn="ctr">
              <a:solidFill>
                <a:schemeClr val="accent1"/>
              </a:solidFill>
              <a:miter lim="800000"/>
              <a:headEnd/>
              <a:tailEnd/>
            </a:ln>
            <a:effectLst/>
          </p:spPr>
          <p:txBody>
            <a:bodyPr wrap="none" lIns="90000" tIns="46800" rIns="90000" bIns="46800"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LindeDaxOffice" panose="020B0500000000020000" pitchFamily="34" charset="0"/>
                  <a:ea typeface="+mn-ea"/>
                  <a:cs typeface="Arial" charset="0"/>
                </a:rPr>
                <a:t>Armin Pfeiffer</a:t>
              </a:r>
              <a:endParaRPr kumimoji="0" lang="en-US" sz="600" b="0" i="0" u="none" strike="noStrike" kern="1200" cap="none" spc="0" normalizeH="0" baseline="0" noProof="0">
                <a:ln>
                  <a:noFill/>
                </a:ln>
                <a:solidFill>
                  <a:srgbClr val="000000"/>
                </a:solidFill>
                <a:effectLst/>
                <a:uLnTx/>
                <a:uFillTx/>
                <a:latin typeface="LindeDaxPowerPoint" pitchFamily="34" charset="0"/>
                <a:ea typeface="+mn-ea"/>
                <a:cs typeface="Arial" charset="0"/>
              </a:endParaRPr>
            </a:p>
          </p:txBody>
        </p:sp>
      </p:grpSp>
    </p:spTree>
    <p:extLst>
      <p:ext uri="{BB962C8B-B14F-4D97-AF65-F5344CB8AC3E}">
        <p14:creationId xmlns:p14="http://schemas.microsoft.com/office/powerpoint/2010/main" val="108880780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5835A816-03B4-17BE-4B09-B84F319F8EFB}"/>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53" imgH="353" progId="TCLayout.ActiveDocument.1">
                  <p:embed/>
                </p:oleObj>
              </mc:Choice>
              <mc:Fallback>
                <p:oleObj name="think-cell Slide" r:id="rId3" imgW="353" imgH="353" progId="TCLayout.ActiveDocument.1">
                  <p:embed/>
                  <p:pic>
                    <p:nvPicPr>
                      <p:cNvPr id="7" name="think-cell data - do not delete" hidden="1">
                        <a:extLst>
                          <a:ext uri="{FF2B5EF4-FFF2-40B4-BE49-F238E27FC236}">
                            <a16:creationId xmlns:a16="http://schemas.microsoft.com/office/drawing/2014/main" id="{5835A816-03B4-17BE-4B09-B84F319F8EFB}"/>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5BB1686D-2A39-554D-5BE8-E505AE12E8D5}"/>
              </a:ext>
            </a:extLst>
          </p:cNvPr>
          <p:cNvSpPr>
            <a:spLocks noGrp="1"/>
          </p:cNvSpPr>
          <p:nvPr>
            <p:ph type="title"/>
          </p:nvPr>
        </p:nvSpPr>
        <p:spPr/>
        <p:txBody>
          <a:bodyPr vert="horz"/>
          <a:lstStyle/>
          <a:p>
            <a:r>
              <a:rPr lang="en-US"/>
              <a:t>Project S/4 HANA US &amp; Mexico</a:t>
            </a:r>
            <a:br>
              <a:rPr lang="en-US"/>
            </a:br>
            <a:r>
              <a:rPr lang="en-US" sz="1600">
                <a:solidFill>
                  <a:schemeClr val="accent5"/>
                </a:solidFill>
              </a:rPr>
              <a:t>Stream Leads</a:t>
            </a:r>
          </a:p>
        </p:txBody>
      </p:sp>
      <p:sp>
        <p:nvSpPr>
          <p:cNvPr id="3" name="Date Placeholder 2">
            <a:extLst>
              <a:ext uri="{FF2B5EF4-FFF2-40B4-BE49-F238E27FC236}">
                <a16:creationId xmlns:a16="http://schemas.microsoft.com/office/drawing/2014/main" id="{62CBF181-A896-EA2C-1DEF-BF2FF27FF700}"/>
              </a:ext>
            </a:extLst>
          </p:cNvPr>
          <p:cNvSpPr>
            <a:spLocks noGrp="1"/>
          </p:cNvSpPr>
          <p:nvPr>
            <p:ph type="dt" sz="half" idx="10"/>
          </p:nvPr>
        </p:nvSpPr>
        <p:spPr/>
        <p:txBody>
          <a:bodyPr/>
          <a:lstStyle/>
          <a:p>
            <a:pPr>
              <a:lnSpc>
                <a:spcPct val="100000"/>
              </a:lnSpc>
            </a:pPr>
            <a:fld id="{156EEAEA-A3B3-4068-AC4D-BAAE5D92BF24}" type="datetime1">
              <a:rPr lang="en-US" noProof="0" smtClean="0"/>
              <a:t>3/11/2025</a:t>
            </a:fld>
            <a:endParaRPr lang="en-GB" noProof="0"/>
          </a:p>
        </p:txBody>
      </p:sp>
      <p:graphicFrame>
        <p:nvGraphicFramePr>
          <p:cNvPr id="9" name="Table 8">
            <a:extLst>
              <a:ext uri="{FF2B5EF4-FFF2-40B4-BE49-F238E27FC236}">
                <a16:creationId xmlns:a16="http://schemas.microsoft.com/office/drawing/2014/main" id="{78CBB922-9082-4885-8E95-96A0098940BB}"/>
              </a:ext>
            </a:extLst>
          </p:cNvPr>
          <p:cNvGraphicFramePr>
            <a:graphicFrameLocks noGrp="1"/>
          </p:cNvGraphicFramePr>
          <p:nvPr/>
        </p:nvGraphicFramePr>
        <p:xfrm>
          <a:off x="250153" y="1294562"/>
          <a:ext cx="8328159" cy="4962797"/>
        </p:xfrm>
        <a:graphic>
          <a:graphicData uri="http://schemas.openxmlformats.org/drawingml/2006/table">
            <a:tbl>
              <a:tblPr firstRow="1" bandRow="1">
                <a:tableStyleId>{5C22544A-7EE6-4342-B048-85BDC9FD1C3A}</a:tableStyleId>
              </a:tblPr>
              <a:tblGrid>
                <a:gridCol w="2136586">
                  <a:extLst>
                    <a:ext uri="{9D8B030D-6E8A-4147-A177-3AD203B41FA5}">
                      <a16:colId xmlns:a16="http://schemas.microsoft.com/office/drawing/2014/main" val="1611027191"/>
                    </a:ext>
                  </a:extLst>
                </a:gridCol>
                <a:gridCol w="1921790">
                  <a:extLst>
                    <a:ext uri="{9D8B030D-6E8A-4147-A177-3AD203B41FA5}">
                      <a16:colId xmlns:a16="http://schemas.microsoft.com/office/drawing/2014/main" val="952862581"/>
                    </a:ext>
                  </a:extLst>
                </a:gridCol>
                <a:gridCol w="2270502">
                  <a:extLst>
                    <a:ext uri="{9D8B030D-6E8A-4147-A177-3AD203B41FA5}">
                      <a16:colId xmlns:a16="http://schemas.microsoft.com/office/drawing/2014/main" val="2139827454"/>
                    </a:ext>
                  </a:extLst>
                </a:gridCol>
                <a:gridCol w="1999281">
                  <a:extLst>
                    <a:ext uri="{9D8B030D-6E8A-4147-A177-3AD203B41FA5}">
                      <a16:colId xmlns:a16="http://schemas.microsoft.com/office/drawing/2014/main" val="3794460156"/>
                    </a:ext>
                  </a:extLst>
                </a:gridCol>
              </a:tblGrid>
              <a:tr h="332211">
                <a:tc>
                  <a:txBody>
                    <a:bodyPr/>
                    <a:lstStyle/>
                    <a:p>
                      <a:pPr algn="ctr"/>
                      <a:r>
                        <a:rPr lang="en-US" altLang="zh-CN" sz="1200"/>
                        <a:t>Stream</a:t>
                      </a:r>
                      <a:endParaRPr lang="zh-CN" altLang="en-US" sz="1200"/>
                    </a:p>
                  </a:txBody>
                  <a:tcPr anchor="ctr"/>
                </a:tc>
                <a:tc>
                  <a:txBody>
                    <a:bodyPr/>
                    <a:lstStyle/>
                    <a:p>
                      <a:pPr algn="ctr"/>
                      <a:r>
                        <a:rPr lang="en-US" altLang="zh-CN" sz="1200"/>
                        <a:t>Corporate IT SME</a:t>
                      </a:r>
                      <a:endParaRPr lang="zh-CN" altLang="en-US" sz="1200"/>
                    </a:p>
                  </a:txBody>
                  <a:tcPr anchor="ctr"/>
                </a:tc>
                <a:tc>
                  <a:txBody>
                    <a:bodyPr/>
                    <a:lstStyle/>
                    <a:p>
                      <a:pPr algn="ctr"/>
                      <a:r>
                        <a:rPr lang="en-US" altLang="zh-CN" sz="1200"/>
                        <a:t>Regional IT SME</a:t>
                      </a:r>
                      <a:endParaRPr lang="zh-CN" altLang="en-US" sz="1200"/>
                    </a:p>
                  </a:txBody>
                  <a:tcPr anchor="ctr"/>
                </a:tc>
                <a:tc>
                  <a:txBody>
                    <a:bodyPr/>
                    <a:lstStyle/>
                    <a:p>
                      <a:pPr algn="ctr"/>
                      <a:r>
                        <a:rPr lang="de-DE" altLang="zh-CN" sz="1200"/>
                        <a:t>Overall Stream Lead</a:t>
                      </a:r>
                      <a:endParaRPr lang="zh-CN" altLang="en-US" sz="1200"/>
                    </a:p>
                  </a:txBody>
                  <a:tcPr anchor="ctr"/>
                </a:tc>
                <a:extLst>
                  <a:ext uri="{0D108BD9-81ED-4DB2-BD59-A6C34878D82A}">
                    <a16:rowId xmlns:a16="http://schemas.microsoft.com/office/drawing/2014/main" val="2179188861"/>
                  </a:ext>
                </a:extLst>
              </a:tr>
              <a:tr h="311843">
                <a:tc>
                  <a:txBody>
                    <a:bodyPr/>
                    <a:lstStyle/>
                    <a:p>
                      <a:r>
                        <a:rPr lang="en-US" altLang="zh-CN" sz="1000" noProof="0"/>
                        <a:t>Archiving</a:t>
                      </a:r>
                    </a:p>
                  </a:txBody>
                  <a:tcPr anchor="ctr"/>
                </a:tc>
                <a:tc>
                  <a:txBody>
                    <a:bodyPr/>
                    <a:lstStyle/>
                    <a:p>
                      <a:r>
                        <a:rPr lang="en-US" altLang="zh-CN" sz="1000" noProof="0"/>
                        <a:t>Tanja Münz, Pankaj Agarwal</a:t>
                      </a:r>
                    </a:p>
                  </a:txBody>
                  <a:tcPr anchor="ctr"/>
                </a:tc>
                <a:tc>
                  <a:txBody>
                    <a:bodyPr/>
                    <a:lstStyle/>
                    <a:p>
                      <a:r>
                        <a:rPr lang="en-US" altLang="zh-CN" sz="1000" kern="1200" noProof="0">
                          <a:solidFill>
                            <a:schemeClr val="dk1"/>
                          </a:solidFill>
                          <a:latin typeface="+mn-lt"/>
                          <a:ea typeface="+mn-ea"/>
                          <a:cs typeface="+mn-cs"/>
                        </a:rPr>
                        <a:t>Weley Lieu</a:t>
                      </a:r>
                    </a:p>
                  </a:txBody>
                  <a:tcPr anchor="ctr"/>
                </a:tc>
                <a:tc>
                  <a:txBody>
                    <a:bodyPr/>
                    <a:lstStyle/>
                    <a:p>
                      <a:pPr algn="ctr"/>
                      <a:r>
                        <a:rPr lang="en-US" altLang="zh-CN" sz="1000" noProof="0"/>
                        <a:t>Simona Roth</a:t>
                      </a:r>
                    </a:p>
                  </a:txBody>
                  <a:tcPr anchor="ctr"/>
                </a:tc>
                <a:extLst>
                  <a:ext uri="{0D108BD9-81ED-4DB2-BD59-A6C34878D82A}">
                    <a16:rowId xmlns:a16="http://schemas.microsoft.com/office/drawing/2014/main" val="3089609812"/>
                  </a:ext>
                </a:extLst>
              </a:tr>
              <a:tr h="332211">
                <a:tc>
                  <a:txBody>
                    <a:bodyPr/>
                    <a:lstStyle/>
                    <a:p>
                      <a:r>
                        <a:rPr lang="en-US" altLang="zh-CN" sz="1000" noProof="0"/>
                        <a:t>Basis + Infrastructure</a:t>
                      </a:r>
                    </a:p>
                  </a:txBody>
                  <a:tcPr anchor="ctr"/>
                </a:tc>
                <a:tc>
                  <a:txBody>
                    <a:bodyPr/>
                    <a:lstStyle/>
                    <a:p>
                      <a:r>
                        <a:rPr lang="en-US" altLang="zh-CN" sz="1000" noProof="0"/>
                        <a:t>Pravin Shetty</a:t>
                      </a:r>
                    </a:p>
                  </a:txBody>
                  <a:tcPr anchor="ctr"/>
                </a:tc>
                <a:tc>
                  <a:txBody>
                    <a:bodyPr/>
                    <a:lstStyle/>
                    <a:p>
                      <a:r>
                        <a:rPr lang="en-US" sz="1000" kern="1200" noProof="0">
                          <a:solidFill>
                            <a:schemeClr val="dk1"/>
                          </a:solidFill>
                          <a:latin typeface="+mn-lt"/>
                          <a:ea typeface="+mn-ea"/>
                          <a:cs typeface="+mn-cs"/>
                        </a:rPr>
                        <a:t>Ankur Gupta</a:t>
                      </a:r>
                      <a:endParaRPr lang="en-US" altLang="zh-CN" sz="1000" kern="1200" noProof="0">
                        <a:solidFill>
                          <a:schemeClr val="dk1"/>
                        </a:solidFill>
                        <a:latin typeface="+mn-lt"/>
                        <a:ea typeface="+mn-ea"/>
                        <a:cs typeface="+mn-cs"/>
                      </a:endParaRPr>
                    </a:p>
                  </a:txBody>
                  <a:tcPr anchor="ctr"/>
                </a:tc>
                <a:tc>
                  <a:txBody>
                    <a:bodyPr/>
                    <a:lstStyle/>
                    <a:p>
                      <a:pPr algn="ctr"/>
                      <a:r>
                        <a:rPr lang="en-US" altLang="zh-CN" sz="1000" noProof="0"/>
                        <a:t>Thomas Gerulat</a:t>
                      </a:r>
                    </a:p>
                  </a:txBody>
                  <a:tcPr anchor="ctr"/>
                </a:tc>
                <a:extLst>
                  <a:ext uri="{0D108BD9-81ED-4DB2-BD59-A6C34878D82A}">
                    <a16:rowId xmlns:a16="http://schemas.microsoft.com/office/drawing/2014/main" val="3581874364"/>
                  </a:ext>
                </a:extLst>
              </a:tr>
              <a:tr h="332211">
                <a:tc>
                  <a:txBody>
                    <a:bodyPr/>
                    <a:lstStyle/>
                    <a:p>
                      <a:r>
                        <a:rPr lang="en-US" altLang="zh-CN" sz="1000" noProof="0"/>
                        <a:t>Reporting</a:t>
                      </a:r>
                    </a:p>
                  </a:txBody>
                  <a:tcPr anchor="ctr"/>
                </a:tc>
                <a:tc>
                  <a:txBody>
                    <a:bodyPr/>
                    <a:lstStyle/>
                    <a:p>
                      <a:r>
                        <a:rPr lang="en-US" altLang="zh-CN" sz="1000" noProof="0"/>
                        <a:t>Juergen Mohr</a:t>
                      </a:r>
                    </a:p>
                  </a:txBody>
                  <a:tcPr anchor="ctr"/>
                </a:tc>
                <a:tc>
                  <a:txBody>
                    <a:bodyPr/>
                    <a:lstStyle/>
                    <a:p>
                      <a:r>
                        <a:rPr lang="en-US" altLang="zh-CN" sz="1000" noProof="0"/>
                        <a:t>Shawn Fan</a:t>
                      </a:r>
                    </a:p>
                  </a:txBody>
                  <a:tcPr anchor="ctr"/>
                </a:tc>
                <a:tc>
                  <a:txBody>
                    <a:bodyPr/>
                    <a:lstStyle/>
                    <a:p>
                      <a:pPr algn="ctr"/>
                      <a:r>
                        <a:rPr lang="en-US" altLang="zh-CN" sz="1000" noProof="0"/>
                        <a:t>Mala Mani </a:t>
                      </a:r>
                    </a:p>
                  </a:txBody>
                  <a:tcPr anchor="ctr"/>
                </a:tc>
                <a:extLst>
                  <a:ext uri="{0D108BD9-81ED-4DB2-BD59-A6C34878D82A}">
                    <a16:rowId xmlns:a16="http://schemas.microsoft.com/office/drawing/2014/main" val="3263705561"/>
                  </a:ext>
                </a:extLst>
              </a:tr>
              <a:tr h="332211">
                <a:tc>
                  <a:txBody>
                    <a:bodyPr/>
                    <a:lstStyle/>
                    <a:p>
                      <a:r>
                        <a:rPr lang="en-US" altLang="zh-CN" sz="1000" noProof="0"/>
                        <a:t>Add-on </a:t>
                      </a:r>
                    </a:p>
                  </a:txBody>
                  <a:tcPr anchor="ctr"/>
                </a:tc>
                <a:tc>
                  <a:txBody>
                    <a:bodyPr/>
                    <a:lstStyle/>
                    <a:p>
                      <a:r>
                        <a:rPr lang="en-US" altLang="zh-CN" sz="1000" noProof="0"/>
                        <a:t>Falko Kretzschmar</a:t>
                      </a:r>
                    </a:p>
                  </a:txBody>
                  <a:tcPr anchor="ctr"/>
                </a:tc>
                <a:tc>
                  <a:txBody>
                    <a:bodyPr/>
                    <a:lstStyle/>
                    <a:p>
                      <a:r>
                        <a:rPr lang="en-US" altLang="zh-CN" sz="1000" noProof="0"/>
                        <a:t>Respective functional Stream Lead</a:t>
                      </a:r>
                    </a:p>
                  </a:txBody>
                  <a:tcPr anchor="ctr"/>
                </a:tc>
                <a:tc>
                  <a:txBody>
                    <a:bodyPr/>
                    <a:lstStyle/>
                    <a:p>
                      <a:pPr algn="ctr"/>
                      <a:r>
                        <a:rPr lang="en-US" altLang="zh-CN" sz="1000" noProof="0"/>
                        <a:t>Weley Lieu</a:t>
                      </a:r>
                    </a:p>
                  </a:txBody>
                  <a:tcPr anchor="ctr"/>
                </a:tc>
                <a:extLst>
                  <a:ext uri="{0D108BD9-81ED-4DB2-BD59-A6C34878D82A}">
                    <a16:rowId xmlns:a16="http://schemas.microsoft.com/office/drawing/2014/main" val="3549909949"/>
                  </a:ext>
                </a:extLst>
              </a:tr>
              <a:tr h="332211">
                <a:tc>
                  <a:txBody>
                    <a:bodyPr/>
                    <a:lstStyle/>
                    <a:p>
                      <a:r>
                        <a:rPr lang="en-US" altLang="zh-CN" sz="1000" noProof="0"/>
                        <a:t>Add-On VIM</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000" noProof="0"/>
                        <a:t>Tim Thienemann (upgrade)</a:t>
                      </a:r>
                    </a:p>
                  </a:txBody>
                  <a:tcPr anchor="ctr"/>
                </a:tc>
                <a:tc>
                  <a:txBody>
                    <a:bodyPr/>
                    <a:lstStyle/>
                    <a:p>
                      <a:r>
                        <a:rPr lang="en-US" altLang="zh-CN" sz="1000" noProof="0"/>
                        <a:t>Surya Reddy</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000" noProof="0"/>
                        <a:t>Surya Reddy</a:t>
                      </a:r>
                    </a:p>
                  </a:txBody>
                  <a:tcPr anchor="ctr"/>
                </a:tc>
                <a:extLst>
                  <a:ext uri="{0D108BD9-81ED-4DB2-BD59-A6C34878D82A}">
                    <a16:rowId xmlns:a16="http://schemas.microsoft.com/office/drawing/2014/main" val="2645809444"/>
                  </a:ext>
                </a:extLst>
              </a:tr>
              <a:tr h="332211">
                <a:tc>
                  <a:txBody>
                    <a:bodyPr/>
                    <a:lstStyle/>
                    <a:p>
                      <a:r>
                        <a:rPr lang="en-US" altLang="zh-CN" sz="1000" noProof="0"/>
                        <a:t>Corporate Satellite</a:t>
                      </a:r>
                    </a:p>
                  </a:txBody>
                  <a:tcPr anchor="ctr"/>
                </a:tc>
                <a:tc>
                  <a:txBody>
                    <a:bodyPr/>
                    <a:lstStyle/>
                    <a:p>
                      <a:r>
                        <a:rPr lang="en-US" altLang="zh-CN" sz="1000" noProof="0"/>
                        <a:t>Robert Warde</a:t>
                      </a:r>
                    </a:p>
                  </a:txBody>
                  <a:tcPr anchor="ctr"/>
                </a:tc>
                <a:tc>
                  <a:txBody>
                    <a:bodyPr/>
                    <a:lstStyle/>
                    <a:p>
                      <a:r>
                        <a:rPr lang="de-DE" sz="1000" kern="1200">
                          <a:solidFill>
                            <a:schemeClr val="dk1"/>
                          </a:solidFill>
                          <a:latin typeface="+mn-lt"/>
                          <a:ea typeface="+mn-ea"/>
                          <a:cs typeface="+mn-cs"/>
                        </a:rPr>
                        <a:t>Sudip Goswami</a:t>
                      </a:r>
                      <a:r>
                        <a:rPr lang="en-US" altLang="zh-CN" sz="1000" kern="1200" noProof="0">
                          <a:solidFill>
                            <a:schemeClr val="dk1"/>
                          </a:solidFill>
                          <a:latin typeface="+mn-lt"/>
                          <a:ea typeface="+mn-ea"/>
                          <a:cs typeface="+mn-cs"/>
                        </a:rPr>
                        <a:t>, </a:t>
                      </a:r>
                      <a:r>
                        <a:rPr lang="de-DE" sz="1000" kern="1200">
                          <a:solidFill>
                            <a:schemeClr val="dk1"/>
                          </a:solidFill>
                          <a:latin typeface="+mn-lt"/>
                          <a:ea typeface="+mn-ea"/>
                          <a:cs typeface="+mn-cs"/>
                        </a:rPr>
                        <a:t>Angnapatt Pattaraluck</a:t>
                      </a:r>
                      <a:endParaRPr lang="en-US" altLang="zh-CN" sz="1000" kern="1200" noProof="0">
                        <a:solidFill>
                          <a:schemeClr val="dk1"/>
                        </a:solidFill>
                        <a:latin typeface="+mn-lt"/>
                        <a:ea typeface="+mn-ea"/>
                        <a:cs typeface="+mn-cs"/>
                      </a:endParaRPr>
                    </a:p>
                  </a:txBody>
                  <a:tcPr anchor="ctr"/>
                </a:tc>
                <a:tc>
                  <a:txBody>
                    <a:bodyPr/>
                    <a:lstStyle/>
                    <a:p>
                      <a:pPr algn="ctr"/>
                      <a:r>
                        <a:rPr lang="en-US" altLang="zh-CN" sz="1000" noProof="0"/>
                        <a:t>Rob Warde</a:t>
                      </a:r>
                    </a:p>
                  </a:txBody>
                  <a:tcPr anchor="ctr"/>
                </a:tc>
                <a:extLst>
                  <a:ext uri="{0D108BD9-81ED-4DB2-BD59-A6C34878D82A}">
                    <a16:rowId xmlns:a16="http://schemas.microsoft.com/office/drawing/2014/main" val="2193007421"/>
                  </a:ext>
                </a:extLst>
              </a:tr>
              <a:tr h="332211">
                <a:tc>
                  <a:txBody>
                    <a:bodyPr/>
                    <a:lstStyle/>
                    <a:p>
                      <a:r>
                        <a:rPr lang="en-US" altLang="zh-CN" sz="1000" noProof="0"/>
                        <a:t>Local Satellite </a:t>
                      </a:r>
                    </a:p>
                  </a:txBody>
                  <a:tcPr anchor="ctr"/>
                </a:tc>
                <a:tc>
                  <a:txBody>
                    <a:bodyPr/>
                    <a:lstStyle/>
                    <a:p>
                      <a:r>
                        <a:rPr lang="en-US" altLang="zh-CN" sz="1000" noProof="0"/>
                        <a:t>Robert Warde</a:t>
                      </a:r>
                    </a:p>
                  </a:txBody>
                  <a:tcPr anchor="ctr"/>
                </a:tc>
                <a:tc>
                  <a:txBody>
                    <a:bodyPr/>
                    <a:lstStyle/>
                    <a:p>
                      <a:r>
                        <a:rPr lang="de-DE" sz="1000" kern="1200">
                          <a:solidFill>
                            <a:schemeClr val="dk1"/>
                          </a:solidFill>
                          <a:latin typeface="+mn-lt"/>
                          <a:ea typeface="+mn-ea"/>
                          <a:cs typeface="+mn-cs"/>
                        </a:rPr>
                        <a:t>Sudip Goswami</a:t>
                      </a:r>
                      <a:r>
                        <a:rPr lang="en-US" altLang="zh-CN" sz="1000" kern="1200" noProof="0">
                          <a:solidFill>
                            <a:schemeClr val="dk1"/>
                          </a:solidFill>
                          <a:latin typeface="+mn-lt"/>
                          <a:ea typeface="+mn-ea"/>
                          <a:cs typeface="+mn-cs"/>
                        </a:rPr>
                        <a:t>, </a:t>
                      </a:r>
                      <a:r>
                        <a:rPr lang="de-DE" sz="1000" kern="1200">
                          <a:solidFill>
                            <a:schemeClr val="dk1"/>
                          </a:solidFill>
                          <a:latin typeface="+mn-lt"/>
                          <a:ea typeface="+mn-ea"/>
                          <a:cs typeface="+mn-cs"/>
                        </a:rPr>
                        <a:t>Angnapatt Pattaraluck</a:t>
                      </a:r>
                      <a:endParaRPr lang="en-US" altLang="zh-CN" sz="1000" kern="1200" noProof="0">
                        <a:solidFill>
                          <a:schemeClr val="dk1"/>
                        </a:solidFill>
                        <a:latin typeface="+mn-lt"/>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000" noProof="0"/>
                        <a:t>Sudip Goswami</a:t>
                      </a:r>
                    </a:p>
                  </a:txBody>
                  <a:tcPr anchor="ctr"/>
                </a:tc>
                <a:extLst>
                  <a:ext uri="{0D108BD9-81ED-4DB2-BD59-A6C34878D82A}">
                    <a16:rowId xmlns:a16="http://schemas.microsoft.com/office/drawing/2014/main" val="582928406"/>
                  </a:ext>
                </a:extLst>
              </a:tr>
              <a:tr h="332211">
                <a:tc>
                  <a:txBody>
                    <a:bodyPr/>
                    <a:lstStyle/>
                    <a:p>
                      <a:r>
                        <a:rPr lang="en-US" altLang="zh-CN" sz="1000" noProof="0"/>
                        <a:t>IDM (Authorization)</a:t>
                      </a:r>
                    </a:p>
                  </a:txBody>
                  <a:tcPr anchor="ctr"/>
                </a:tc>
                <a:tc>
                  <a:txBody>
                    <a:bodyPr/>
                    <a:lstStyle/>
                    <a:p>
                      <a:r>
                        <a:rPr lang="en-US" altLang="zh-CN" sz="1000" noProof="0"/>
                        <a:t>Chetan Agrawal</a:t>
                      </a:r>
                    </a:p>
                  </a:txBody>
                  <a:tcPr anchor="ctr"/>
                </a:tc>
                <a:tc>
                  <a:txBody>
                    <a:bodyPr/>
                    <a:lstStyle/>
                    <a:p>
                      <a:r>
                        <a:rPr lang="en-US" altLang="zh-CN" sz="1000" noProof="0"/>
                        <a:t>Weley, Anantharaman Govindarajan</a:t>
                      </a:r>
                    </a:p>
                  </a:txBody>
                  <a:tcPr anchor="ctr"/>
                </a:tc>
                <a:tc>
                  <a:txBody>
                    <a:bodyPr/>
                    <a:lstStyle/>
                    <a:p>
                      <a:pPr algn="ctr"/>
                      <a:r>
                        <a:rPr lang="en-US" altLang="zh-CN" sz="1000" noProof="0"/>
                        <a:t>Gellert Kovacs</a:t>
                      </a:r>
                    </a:p>
                  </a:txBody>
                  <a:tcPr anchor="ctr"/>
                </a:tc>
                <a:extLst>
                  <a:ext uri="{0D108BD9-81ED-4DB2-BD59-A6C34878D82A}">
                    <a16:rowId xmlns:a16="http://schemas.microsoft.com/office/drawing/2014/main" val="2317734027"/>
                  </a:ext>
                </a:extLst>
              </a:tr>
              <a:tr h="332211">
                <a:tc>
                  <a:txBody>
                    <a:bodyPr/>
                    <a:lstStyle/>
                    <a:p>
                      <a:r>
                        <a:rPr lang="en-US" altLang="zh-CN" sz="1000" noProof="0"/>
                        <a:t>Development</a:t>
                      </a:r>
                    </a:p>
                  </a:txBody>
                  <a:tcPr anchor="ctr"/>
                </a:tc>
                <a:tc>
                  <a:txBody>
                    <a:bodyPr/>
                    <a:lstStyle/>
                    <a:p>
                      <a:r>
                        <a:rPr lang="en-US" altLang="zh-CN" sz="1000" noProof="0"/>
                        <a:t>Development team</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000" noProof="0"/>
                        <a:t>Respective functional Stream Lead</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000" noProof="0"/>
                        <a:t>Pankaj Agarwal</a:t>
                      </a:r>
                    </a:p>
                  </a:txBody>
                  <a:tcPr anchor="ctr"/>
                </a:tc>
                <a:extLst>
                  <a:ext uri="{0D108BD9-81ED-4DB2-BD59-A6C34878D82A}">
                    <a16:rowId xmlns:a16="http://schemas.microsoft.com/office/drawing/2014/main" val="650417974"/>
                  </a:ext>
                </a:extLst>
              </a:tr>
              <a:tr h="332211">
                <a:tc>
                  <a:txBody>
                    <a:bodyPr/>
                    <a:lstStyle/>
                    <a:p>
                      <a:r>
                        <a:rPr lang="en-US" altLang="zh-CN" sz="1000" noProof="0"/>
                        <a:t>Functional</a:t>
                      </a:r>
                    </a:p>
                  </a:txBody>
                  <a:tcPr anchor="ctr"/>
                </a:tc>
                <a:tc>
                  <a:txBody>
                    <a:bodyPr/>
                    <a:lstStyle/>
                    <a:p>
                      <a:r>
                        <a:rPr lang="en-US" altLang="zh-CN" sz="1000" noProof="0"/>
                        <a:t>Respective functional leads</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000" noProof="0"/>
                        <a:t>Respective functional Stream Lead</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000" noProof="0"/>
                        <a:t>Ganga Ponnampalam</a:t>
                      </a:r>
                    </a:p>
                  </a:txBody>
                  <a:tcPr anchor="ctr"/>
                </a:tc>
                <a:extLst>
                  <a:ext uri="{0D108BD9-81ED-4DB2-BD59-A6C34878D82A}">
                    <a16:rowId xmlns:a16="http://schemas.microsoft.com/office/drawing/2014/main" val="1802712390"/>
                  </a:ext>
                </a:extLst>
              </a:tr>
              <a:tr h="332211">
                <a:tc>
                  <a:txBody>
                    <a:bodyPr/>
                    <a:lstStyle/>
                    <a:p>
                      <a:r>
                        <a:rPr lang="en-US" altLang="zh-CN" sz="1000" noProof="0"/>
                        <a:t>Selective Data Transformation</a:t>
                      </a:r>
                    </a:p>
                  </a:txBody>
                  <a:tcPr anchor="ctr"/>
                </a:tc>
                <a:tc>
                  <a:txBody>
                    <a:bodyPr/>
                    <a:lstStyle/>
                    <a:p>
                      <a:r>
                        <a:rPr lang="en-US" altLang="zh-CN" sz="1000" noProof="0"/>
                        <a:t>Anubhab Dasgupta</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000" kern="1200">
                          <a:solidFill>
                            <a:schemeClr val="dk1"/>
                          </a:solidFill>
                          <a:latin typeface="+mn-lt"/>
                          <a:ea typeface="+mn-ea"/>
                          <a:cs typeface="+mn-cs"/>
                        </a:rPr>
                        <a:t>Shafiul Bhuiyan</a:t>
                      </a:r>
                      <a:endParaRPr lang="en-US" altLang="zh-CN" sz="1000" noProof="0"/>
                    </a:p>
                  </a:txBody>
                  <a:tcPr anchor="ctr"/>
                </a:tc>
                <a:tc>
                  <a:txBody>
                    <a:bodyPr/>
                    <a:lstStyle/>
                    <a:p>
                      <a:pPr algn="ctr"/>
                      <a:r>
                        <a:rPr lang="en-US" altLang="zh-CN" sz="1000" noProof="0"/>
                        <a:t>Tobias Hust</a:t>
                      </a:r>
                    </a:p>
                  </a:txBody>
                  <a:tcPr anchor="ctr"/>
                </a:tc>
                <a:extLst>
                  <a:ext uri="{0D108BD9-81ED-4DB2-BD59-A6C34878D82A}">
                    <a16:rowId xmlns:a16="http://schemas.microsoft.com/office/drawing/2014/main" val="2799864060"/>
                  </a:ext>
                </a:extLst>
              </a:tr>
              <a:tr h="332211">
                <a:tc>
                  <a:txBody>
                    <a:bodyPr/>
                    <a:lstStyle/>
                    <a:p>
                      <a:r>
                        <a:rPr lang="en-US" altLang="zh-CN" sz="1000" noProof="0"/>
                        <a:t>Testing</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000" noProof="0"/>
                        <a:t>Andreas Aigner</a:t>
                      </a:r>
                    </a:p>
                  </a:txBody>
                  <a:tcPr anchor="ctr"/>
                </a:tc>
                <a:tc>
                  <a:txBody>
                    <a:bodyPr/>
                    <a:lstStyle/>
                    <a:p>
                      <a:r>
                        <a:rPr lang="en-US" altLang="zh-CN" sz="1000" noProof="0"/>
                        <a:t>Derek Che</a:t>
                      </a:r>
                    </a:p>
                  </a:txBody>
                  <a:tcPr anchor="ctr"/>
                </a:tc>
                <a:tc>
                  <a:txBody>
                    <a:bodyPr/>
                    <a:lstStyle/>
                    <a:p>
                      <a:pPr algn="ctr"/>
                      <a:r>
                        <a:rPr lang="en-US" altLang="zh-CN" sz="1000" noProof="0"/>
                        <a:t>Derek Che</a:t>
                      </a:r>
                    </a:p>
                  </a:txBody>
                  <a:tcPr anchor="ctr"/>
                </a:tc>
                <a:extLst>
                  <a:ext uri="{0D108BD9-81ED-4DB2-BD59-A6C34878D82A}">
                    <a16:rowId xmlns:a16="http://schemas.microsoft.com/office/drawing/2014/main" val="30585414"/>
                  </a:ext>
                </a:extLst>
              </a:tr>
              <a:tr h="332211">
                <a:tc>
                  <a:txBody>
                    <a:bodyPr/>
                    <a:lstStyle/>
                    <a:p>
                      <a:r>
                        <a:rPr lang="en-US" altLang="zh-CN" sz="1000" noProof="0"/>
                        <a:t>Change Management</a:t>
                      </a:r>
                    </a:p>
                  </a:txBody>
                  <a:tcPr anchor="ctr"/>
                </a:tc>
                <a:tc>
                  <a:txBody>
                    <a:bodyPr/>
                    <a:lstStyle/>
                    <a:p>
                      <a:r>
                        <a:rPr lang="en-US" altLang="zh-CN" sz="1000" noProof="0"/>
                        <a:t>n/a</a:t>
                      </a:r>
                    </a:p>
                  </a:txBody>
                  <a:tcPr anchor="ctr"/>
                </a:tc>
                <a:tc>
                  <a:txBody>
                    <a:bodyPr/>
                    <a:lstStyle/>
                    <a:p>
                      <a:r>
                        <a:rPr lang="en-US" altLang="zh-CN" sz="1000" noProof="0"/>
                        <a:t>Tbd</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000" kern="1200" noProof="0">
                          <a:solidFill>
                            <a:schemeClr val="dk1"/>
                          </a:solidFill>
                          <a:latin typeface="+mn-lt"/>
                          <a:ea typeface="+mn-ea"/>
                          <a:cs typeface="+mn-cs"/>
                        </a:rPr>
                        <a:t>Sujoy Sen</a:t>
                      </a:r>
                    </a:p>
                  </a:txBody>
                  <a:tcPr anchor="ctr"/>
                </a:tc>
                <a:extLst>
                  <a:ext uri="{0D108BD9-81ED-4DB2-BD59-A6C34878D82A}">
                    <a16:rowId xmlns:a16="http://schemas.microsoft.com/office/drawing/2014/main" val="522933638"/>
                  </a:ext>
                </a:extLst>
              </a:tr>
              <a:tr h="332211">
                <a:tc>
                  <a:txBody>
                    <a:bodyPr/>
                    <a:lstStyle/>
                    <a:p>
                      <a:r>
                        <a:rPr lang="en-US" altLang="zh-CN" sz="1000" noProof="0"/>
                        <a:t>Cutover/Hypercare/Release</a:t>
                      </a:r>
                    </a:p>
                  </a:txBody>
                  <a:tcPr anchor="ctr"/>
                </a:tc>
                <a:tc>
                  <a:txBody>
                    <a:bodyPr/>
                    <a:lstStyle/>
                    <a:p>
                      <a:r>
                        <a:rPr lang="en-US" altLang="zh-CN" sz="1000" noProof="0"/>
                        <a:t>Armin Pfeiffer</a:t>
                      </a:r>
                    </a:p>
                  </a:txBody>
                  <a:tcPr anchor="ctr"/>
                </a:tc>
                <a:tc>
                  <a:txBody>
                    <a:bodyPr/>
                    <a:lstStyle/>
                    <a:p>
                      <a:r>
                        <a:rPr lang="en-US" altLang="zh-CN" sz="1000" noProof="0"/>
                        <a:t>Weley Lieu</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000" noProof="0"/>
                        <a:t>Weley Liu</a:t>
                      </a:r>
                    </a:p>
                  </a:txBody>
                  <a:tcPr anchor="ctr"/>
                </a:tc>
                <a:extLst>
                  <a:ext uri="{0D108BD9-81ED-4DB2-BD59-A6C34878D82A}">
                    <a16:rowId xmlns:a16="http://schemas.microsoft.com/office/drawing/2014/main" val="3046401761"/>
                  </a:ext>
                </a:extLst>
              </a:tr>
            </a:tbl>
          </a:graphicData>
        </a:graphic>
      </p:graphicFrame>
      <p:graphicFrame>
        <p:nvGraphicFramePr>
          <p:cNvPr id="5" name="Table 4">
            <a:extLst>
              <a:ext uri="{FF2B5EF4-FFF2-40B4-BE49-F238E27FC236}">
                <a16:creationId xmlns:a16="http://schemas.microsoft.com/office/drawing/2014/main" id="{9366B732-B926-48C3-A9E1-2E41BBC60656}"/>
              </a:ext>
            </a:extLst>
          </p:cNvPr>
          <p:cNvGraphicFramePr>
            <a:graphicFrameLocks noGrp="1"/>
          </p:cNvGraphicFramePr>
          <p:nvPr>
            <p:extLst>
              <p:ext uri="{D42A27DB-BD31-4B8C-83A1-F6EECF244321}">
                <p14:modId xmlns:p14="http://schemas.microsoft.com/office/powerpoint/2010/main" val="3600599216"/>
              </p:ext>
            </p:extLst>
          </p:nvPr>
        </p:nvGraphicFramePr>
        <p:xfrm>
          <a:off x="257718" y="1294562"/>
          <a:ext cx="8328159" cy="5218913"/>
        </p:xfrm>
        <a:graphic>
          <a:graphicData uri="http://schemas.openxmlformats.org/drawingml/2006/table">
            <a:tbl>
              <a:tblPr firstRow="1" bandRow="1">
                <a:tableStyleId>{5C22544A-7EE6-4342-B048-85BDC9FD1C3A}</a:tableStyleId>
              </a:tblPr>
              <a:tblGrid>
                <a:gridCol w="1809621">
                  <a:extLst>
                    <a:ext uri="{9D8B030D-6E8A-4147-A177-3AD203B41FA5}">
                      <a16:colId xmlns:a16="http://schemas.microsoft.com/office/drawing/2014/main" val="1611027191"/>
                    </a:ext>
                  </a:extLst>
                </a:gridCol>
                <a:gridCol w="1693628">
                  <a:extLst>
                    <a:ext uri="{9D8B030D-6E8A-4147-A177-3AD203B41FA5}">
                      <a16:colId xmlns:a16="http://schemas.microsoft.com/office/drawing/2014/main" val="952862581"/>
                    </a:ext>
                  </a:extLst>
                </a:gridCol>
                <a:gridCol w="1645920">
                  <a:extLst>
                    <a:ext uri="{9D8B030D-6E8A-4147-A177-3AD203B41FA5}">
                      <a16:colId xmlns:a16="http://schemas.microsoft.com/office/drawing/2014/main" val="2139827454"/>
                    </a:ext>
                  </a:extLst>
                </a:gridCol>
                <a:gridCol w="1637969">
                  <a:extLst>
                    <a:ext uri="{9D8B030D-6E8A-4147-A177-3AD203B41FA5}">
                      <a16:colId xmlns:a16="http://schemas.microsoft.com/office/drawing/2014/main" val="518522158"/>
                    </a:ext>
                  </a:extLst>
                </a:gridCol>
                <a:gridCol w="1541021">
                  <a:extLst>
                    <a:ext uri="{9D8B030D-6E8A-4147-A177-3AD203B41FA5}">
                      <a16:colId xmlns:a16="http://schemas.microsoft.com/office/drawing/2014/main" val="3794460156"/>
                    </a:ext>
                  </a:extLst>
                </a:gridCol>
              </a:tblGrid>
              <a:tr h="332211">
                <a:tc>
                  <a:txBody>
                    <a:bodyPr/>
                    <a:lstStyle/>
                    <a:p>
                      <a:pPr algn="ctr"/>
                      <a:r>
                        <a:rPr lang="en-US" altLang="zh-CN" sz="1200"/>
                        <a:t>Stream</a:t>
                      </a:r>
                      <a:endParaRPr lang="zh-CN" altLang="en-US" sz="1200"/>
                    </a:p>
                  </a:txBody>
                  <a:tcPr anchor="ctr"/>
                </a:tc>
                <a:tc>
                  <a:txBody>
                    <a:bodyPr/>
                    <a:lstStyle/>
                    <a:p>
                      <a:pPr algn="ctr"/>
                      <a:r>
                        <a:rPr lang="en-US" altLang="zh-CN" sz="1200"/>
                        <a:t>Corporate IT SME</a:t>
                      </a:r>
                      <a:endParaRPr lang="zh-CN" altLang="en-US" sz="1200"/>
                    </a:p>
                  </a:txBody>
                  <a:tcPr anchor="ctr"/>
                </a:tc>
                <a:tc>
                  <a:txBody>
                    <a:bodyPr/>
                    <a:lstStyle/>
                    <a:p>
                      <a:pPr algn="ctr"/>
                      <a:r>
                        <a:rPr lang="en-US" altLang="zh-CN" sz="1200"/>
                        <a:t>Regional IT SME US</a:t>
                      </a:r>
                      <a:endParaRPr lang="zh-CN" altLang="en-US" sz="120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a:t>Regional IT SME Mex</a:t>
                      </a:r>
                      <a:endParaRPr lang="zh-CN" altLang="en-US" sz="1200"/>
                    </a:p>
                  </a:txBody>
                  <a:tcPr anchor="ctr"/>
                </a:tc>
                <a:tc>
                  <a:txBody>
                    <a:bodyPr/>
                    <a:lstStyle/>
                    <a:p>
                      <a:pPr algn="ctr"/>
                      <a:r>
                        <a:rPr lang="de-DE" altLang="zh-CN" sz="1200"/>
                        <a:t>Stream Lead</a:t>
                      </a:r>
                      <a:endParaRPr lang="zh-CN" altLang="en-US" sz="1200"/>
                    </a:p>
                  </a:txBody>
                  <a:tcPr anchor="ctr"/>
                </a:tc>
                <a:extLst>
                  <a:ext uri="{0D108BD9-81ED-4DB2-BD59-A6C34878D82A}">
                    <a16:rowId xmlns:a16="http://schemas.microsoft.com/office/drawing/2014/main" val="2179188861"/>
                  </a:ext>
                </a:extLst>
              </a:tr>
              <a:tr h="311843">
                <a:tc>
                  <a:txBody>
                    <a:bodyPr/>
                    <a:lstStyle/>
                    <a:p>
                      <a:r>
                        <a:rPr lang="en-US" altLang="zh-CN" sz="1000" noProof="0"/>
                        <a:t>Archiving</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a:ln>
                            <a:noFill/>
                          </a:ln>
                          <a:solidFill>
                            <a:srgbClr val="000000"/>
                          </a:solidFill>
                          <a:effectLst/>
                          <a:uLnTx/>
                          <a:uFillTx/>
                          <a:latin typeface="+mn-lt"/>
                          <a:ea typeface="+mn-ea"/>
                          <a:cs typeface="+mn-cs"/>
                        </a:rPr>
                        <a:t>Pankaj Agarwal</a:t>
                      </a:r>
                    </a:p>
                  </a:txBody>
                  <a:tcPr anchor="ctr"/>
                </a:tc>
                <a:tc>
                  <a:txBody>
                    <a:bodyPr/>
                    <a:lstStyle/>
                    <a:p>
                      <a:pPr algn="ctr"/>
                      <a:r>
                        <a:rPr lang="en-US" altLang="zh-CN" sz="1000" kern="1200" noProof="0">
                          <a:solidFill>
                            <a:schemeClr val="dk1"/>
                          </a:solidFill>
                          <a:latin typeface="+mn-lt"/>
                          <a:ea typeface="+mn-ea"/>
                          <a:cs typeface="+mn-cs"/>
                        </a:rPr>
                        <a:t>Stuart Boyd</a:t>
                      </a:r>
                    </a:p>
                  </a:txBody>
                  <a:tcPr anchor="ctr"/>
                </a:tc>
                <a:tc>
                  <a:txBody>
                    <a:bodyPr/>
                    <a:lstStyle/>
                    <a:p>
                      <a:pPr algn="ctr"/>
                      <a:r>
                        <a:rPr lang="en-US" altLang="zh-CN" sz="1000" kern="1200" noProof="0">
                          <a:solidFill>
                            <a:schemeClr val="dk1"/>
                          </a:solidFill>
                          <a:latin typeface="+mn-lt"/>
                          <a:ea typeface="+mn-ea"/>
                          <a:cs typeface="+mn-cs"/>
                        </a:rPr>
                        <a:t>Martin Vega</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a:ln>
                            <a:noFill/>
                          </a:ln>
                          <a:solidFill>
                            <a:srgbClr val="000000"/>
                          </a:solidFill>
                          <a:effectLst/>
                          <a:uLnTx/>
                          <a:uFillTx/>
                          <a:latin typeface="LindeDaxPowerPoint"/>
                          <a:ea typeface="+mn-ea"/>
                          <a:cs typeface="+mn-cs"/>
                        </a:rPr>
                        <a:t>Simona Roth</a:t>
                      </a:r>
                    </a:p>
                  </a:txBody>
                  <a:tcPr anchor="ctr"/>
                </a:tc>
                <a:extLst>
                  <a:ext uri="{0D108BD9-81ED-4DB2-BD59-A6C34878D82A}">
                    <a16:rowId xmlns:a16="http://schemas.microsoft.com/office/drawing/2014/main" val="3089609812"/>
                  </a:ext>
                </a:extLst>
              </a:tr>
              <a:tr h="332211">
                <a:tc>
                  <a:txBody>
                    <a:bodyPr/>
                    <a:lstStyle/>
                    <a:p>
                      <a:r>
                        <a:rPr lang="en-US" altLang="zh-CN" sz="1000" noProof="0"/>
                        <a:t>Basis + Infrastructure</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a:ln>
                            <a:noFill/>
                          </a:ln>
                          <a:solidFill>
                            <a:srgbClr val="000000"/>
                          </a:solidFill>
                          <a:effectLst/>
                          <a:uLnTx/>
                          <a:uFillTx/>
                          <a:latin typeface="LindeDaxPowerPoint"/>
                          <a:ea typeface="+mn-ea"/>
                          <a:cs typeface="+mn-cs"/>
                        </a:rPr>
                        <a:t>Pravin Shetty</a:t>
                      </a:r>
                    </a:p>
                  </a:txBody>
                  <a:tcPr anchor="ctr"/>
                </a:tc>
                <a:tc>
                  <a:txBody>
                    <a:bodyPr/>
                    <a:lstStyle/>
                    <a:p>
                      <a:pPr algn="ctr"/>
                      <a:r>
                        <a:rPr lang="en-US" altLang="zh-CN" sz="1000" kern="1200" noProof="0">
                          <a:solidFill>
                            <a:schemeClr val="dk1"/>
                          </a:solidFill>
                          <a:latin typeface="+mn-lt"/>
                          <a:ea typeface="+mn-ea"/>
                          <a:cs typeface="+mn-cs"/>
                        </a:rPr>
                        <a:t>TBD</a:t>
                      </a:r>
                    </a:p>
                  </a:txBody>
                  <a:tcPr anchor="ctr"/>
                </a:tc>
                <a:tc>
                  <a:txBody>
                    <a:bodyPr/>
                    <a:lstStyle/>
                    <a:p>
                      <a:pPr algn="ctr"/>
                      <a:r>
                        <a:rPr lang="en-US" altLang="zh-CN" sz="1000" kern="1200" noProof="0">
                          <a:solidFill>
                            <a:schemeClr val="dk1"/>
                          </a:solidFill>
                          <a:latin typeface="+mn-lt"/>
                          <a:ea typeface="+mn-ea"/>
                          <a:cs typeface="+mn-cs"/>
                        </a:rPr>
                        <a:t>TBD</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a:ln>
                            <a:noFill/>
                          </a:ln>
                          <a:solidFill>
                            <a:srgbClr val="000000"/>
                          </a:solidFill>
                          <a:effectLst/>
                          <a:uLnTx/>
                          <a:uFillTx/>
                          <a:latin typeface="+mn-lt"/>
                          <a:ea typeface="+mn-ea"/>
                          <a:cs typeface="+mn-cs"/>
                        </a:rPr>
                        <a:t>Pravin Shetty</a:t>
                      </a:r>
                    </a:p>
                  </a:txBody>
                  <a:tcPr anchor="ctr"/>
                </a:tc>
                <a:extLst>
                  <a:ext uri="{0D108BD9-81ED-4DB2-BD59-A6C34878D82A}">
                    <a16:rowId xmlns:a16="http://schemas.microsoft.com/office/drawing/2014/main" val="3581874364"/>
                  </a:ext>
                </a:extLst>
              </a:tr>
              <a:tr h="332211">
                <a:tc>
                  <a:txBody>
                    <a:bodyPr/>
                    <a:lstStyle/>
                    <a:p>
                      <a:r>
                        <a:rPr lang="en-US" altLang="zh-CN" sz="1000" noProof="0"/>
                        <a:t>Reporting</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a:ln>
                            <a:noFill/>
                          </a:ln>
                          <a:solidFill>
                            <a:srgbClr val="000000"/>
                          </a:solidFill>
                          <a:effectLst/>
                          <a:uLnTx/>
                          <a:uFillTx/>
                          <a:latin typeface="LindeDaxPowerPoint"/>
                          <a:ea typeface="+mn-ea"/>
                          <a:cs typeface="+mn-cs"/>
                        </a:rPr>
                        <a:t>Stefanie Waldert</a:t>
                      </a:r>
                    </a:p>
                  </a:txBody>
                  <a:tcPr anchor="ctr"/>
                </a:tc>
                <a:tc>
                  <a:txBody>
                    <a:bodyPr/>
                    <a:lstStyle/>
                    <a:p>
                      <a:pPr algn="ctr"/>
                      <a:r>
                        <a:rPr lang="en-US" altLang="zh-CN" sz="1000" noProof="0"/>
                        <a:t>Anne Leung</a:t>
                      </a:r>
                    </a:p>
                  </a:txBody>
                  <a:tcPr anchor="ctr"/>
                </a:tc>
                <a:tc>
                  <a:txBody>
                    <a:bodyPr/>
                    <a:lstStyle/>
                    <a:p>
                      <a:pPr algn="ctr"/>
                      <a:r>
                        <a:rPr lang="en-US" altLang="zh-CN" sz="1000" kern="1200" noProof="0">
                          <a:solidFill>
                            <a:schemeClr val="dk1"/>
                          </a:solidFill>
                          <a:latin typeface="+mn-lt"/>
                          <a:ea typeface="+mn-ea"/>
                          <a:cs typeface="+mn-cs"/>
                        </a:rPr>
                        <a:t>Martin Vega</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a:ln>
                            <a:noFill/>
                          </a:ln>
                          <a:solidFill>
                            <a:srgbClr val="000000"/>
                          </a:solidFill>
                          <a:effectLst/>
                          <a:uLnTx/>
                          <a:uFillTx/>
                          <a:latin typeface="LindeDaxPowerPoint"/>
                          <a:ea typeface="+mn-ea"/>
                          <a:cs typeface="+mn-cs"/>
                        </a:rPr>
                        <a:t>Juergen Mohr</a:t>
                      </a:r>
                    </a:p>
                  </a:txBody>
                  <a:tcPr anchor="ctr"/>
                </a:tc>
                <a:extLst>
                  <a:ext uri="{0D108BD9-81ED-4DB2-BD59-A6C34878D82A}">
                    <a16:rowId xmlns:a16="http://schemas.microsoft.com/office/drawing/2014/main" val="3263705561"/>
                  </a:ext>
                </a:extLst>
              </a:tr>
              <a:tr h="332211">
                <a:tc>
                  <a:txBody>
                    <a:bodyPr/>
                    <a:lstStyle/>
                    <a:p>
                      <a:r>
                        <a:rPr lang="en-US" altLang="zh-CN" sz="1000" noProof="0"/>
                        <a:t>Add-on (e.g., EPP)</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a:ln>
                            <a:noFill/>
                          </a:ln>
                          <a:solidFill>
                            <a:srgbClr val="000000"/>
                          </a:solidFill>
                          <a:effectLst/>
                          <a:uLnTx/>
                          <a:uFillTx/>
                          <a:latin typeface="+mn-lt"/>
                          <a:ea typeface="+mn-ea"/>
                          <a:cs typeface="+mn-cs"/>
                        </a:rPr>
                        <a:t>Stephan W., Anubhab D., Dave Hodson</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000" kern="1200" noProof="0">
                          <a:solidFill>
                            <a:schemeClr val="dk1"/>
                          </a:solidFill>
                          <a:latin typeface="+mn-lt"/>
                          <a:ea typeface="+mn-ea"/>
                          <a:cs typeface="+mn-cs"/>
                        </a:rPr>
                        <a:t>Stuart Boyd</a:t>
                      </a:r>
                      <a:endParaRPr lang="en-US" altLang="zh-CN" sz="1000" noProof="0"/>
                    </a:p>
                  </a:txBody>
                  <a:tcPr anchor="ctr"/>
                </a:tc>
                <a:tc>
                  <a:txBody>
                    <a:bodyPr/>
                    <a:lstStyle/>
                    <a:p>
                      <a:pPr algn="ctr"/>
                      <a:r>
                        <a:rPr lang="en-US" altLang="zh-CN" sz="1000" noProof="0"/>
                        <a:t>n/a</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000" kern="1200" noProof="0">
                          <a:solidFill>
                            <a:schemeClr val="dk1"/>
                          </a:solidFill>
                          <a:latin typeface="+mn-lt"/>
                          <a:ea typeface="+mn-ea"/>
                          <a:cs typeface="+mn-cs"/>
                        </a:rPr>
                        <a:t>Stuart Boyd</a:t>
                      </a:r>
                      <a:endParaRPr kumimoji="0" lang="en-US" altLang="zh-CN" sz="1000" b="0" i="0" u="none" strike="noStrike" kern="1200" cap="none" spc="0" normalizeH="0" baseline="0" noProof="0">
                        <a:ln>
                          <a:noFill/>
                        </a:ln>
                        <a:solidFill>
                          <a:srgbClr val="000000"/>
                        </a:solidFill>
                        <a:effectLst/>
                        <a:uLnTx/>
                        <a:uFillTx/>
                        <a:latin typeface="LindeDaxPowerPoint"/>
                        <a:ea typeface="+mn-ea"/>
                        <a:cs typeface="+mn-cs"/>
                      </a:endParaRPr>
                    </a:p>
                  </a:txBody>
                  <a:tcPr anchor="ctr"/>
                </a:tc>
                <a:extLst>
                  <a:ext uri="{0D108BD9-81ED-4DB2-BD59-A6C34878D82A}">
                    <a16:rowId xmlns:a16="http://schemas.microsoft.com/office/drawing/2014/main" val="3549909949"/>
                  </a:ext>
                </a:extLst>
              </a:tr>
              <a:tr h="332211">
                <a:tc>
                  <a:txBody>
                    <a:bodyPr/>
                    <a:lstStyle/>
                    <a:p>
                      <a:r>
                        <a:rPr lang="en-US" altLang="zh-CN" sz="1000" noProof="0"/>
                        <a:t>Interfaces incl Corporate Satellite (Interfaces)</a:t>
                      </a:r>
                    </a:p>
                  </a:txBody>
                  <a:tcPr anchor="ctr"/>
                </a:tc>
                <a:tc>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LindeDaxPowerPoint"/>
                          <a:ea typeface="+mn-ea"/>
                          <a:cs typeface="+mn-cs"/>
                        </a:rPr>
                        <a:t>Leonard Eynon</a:t>
                      </a:r>
                    </a:p>
                  </a:txBody>
                  <a:tcPr anchor="ctr"/>
                </a:tc>
                <a:tc>
                  <a:txBody>
                    <a:bodyPr/>
                    <a:lstStyle/>
                    <a:p>
                      <a:pPr lvl="0" algn="ctr">
                        <a:lnSpc>
                          <a:spcPct val="100000"/>
                        </a:lnSpc>
                        <a:spcBef>
                          <a:spcPts val="0"/>
                        </a:spcBef>
                        <a:spcAft>
                          <a:spcPts val="0"/>
                        </a:spcAft>
                        <a:buNone/>
                      </a:pPr>
                      <a:r>
                        <a:rPr lang="en-US" sz="1000" b="0" i="0" u="none" strike="noStrike" kern="1200" cap="none" spc="0" normalizeH="0" baseline="0" noProof="0">
                          <a:ln>
                            <a:noFill/>
                          </a:ln>
                          <a:solidFill>
                            <a:srgbClr val="000000"/>
                          </a:solidFill>
                          <a:effectLst/>
                          <a:uLnTx/>
                          <a:uFillTx/>
                          <a:latin typeface="LindeDaxPowerPoint"/>
                        </a:rPr>
                        <a:t>Leonard Eynon</a:t>
                      </a:r>
                      <a:endParaRPr kumimoji="0" lang="en-US" altLang="zh-CN" sz="1000" b="0" i="0" u="none" strike="noStrike" kern="1200" cap="none" spc="0" normalizeH="0" baseline="0" noProof="0">
                        <a:ln>
                          <a:noFill/>
                        </a:ln>
                        <a:solidFill>
                          <a:srgbClr val="000000"/>
                        </a:solidFill>
                        <a:effectLst/>
                        <a:uLnTx/>
                        <a:uFillTx/>
                        <a:latin typeface="LindeDaxPowerPoint"/>
                        <a:ea typeface="+mn-ea"/>
                        <a:cs typeface="+mn-cs"/>
                      </a:endParaRPr>
                    </a:p>
                  </a:txBody>
                  <a:tcPr anchor="ctr"/>
                </a:tc>
                <a:tc>
                  <a:txBody>
                    <a:bodyPr/>
                    <a:lstStyle/>
                    <a:p>
                      <a:pPr lvl="0" algn="ctr">
                        <a:lnSpc>
                          <a:spcPct val="100000"/>
                        </a:lnSpc>
                        <a:spcBef>
                          <a:spcPts val="0"/>
                        </a:spcBef>
                        <a:spcAft>
                          <a:spcPts val="0"/>
                        </a:spcAft>
                        <a:buNone/>
                      </a:pPr>
                      <a:r>
                        <a:rPr lang="en-US" sz="1000" b="0" i="0" u="none" strike="noStrike" kern="1200" cap="none" spc="0" normalizeH="0" baseline="0" noProof="0">
                          <a:ln>
                            <a:noFill/>
                          </a:ln>
                          <a:solidFill>
                            <a:srgbClr val="000000"/>
                          </a:solidFill>
                          <a:effectLst/>
                          <a:uLnTx/>
                          <a:uFillTx/>
                          <a:latin typeface="+mn-lt"/>
                        </a:rPr>
                        <a:t>Leonard Eynon</a:t>
                      </a:r>
                      <a:endParaRPr kumimoji="0" lang="en-US" altLang="zh-CN" sz="1000" b="0" i="0" u="none" strike="noStrike" kern="1200" cap="none" spc="0" normalizeH="0" baseline="0" noProof="0">
                        <a:ln>
                          <a:noFill/>
                        </a:ln>
                        <a:solidFill>
                          <a:srgbClr val="000000"/>
                        </a:solidFill>
                        <a:effectLst/>
                        <a:uLnTx/>
                        <a:uFillTx/>
                        <a:latin typeface="+mn-lt"/>
                        <a:ea typeface="+mn-ea"/>
                        <a:cs typeface="+mn-cs"/>
                      </a:endParaRPr>
                    </a:p>
                  </a:txBody>
                  <a:tcPr anchor="ctr"/>
                </a:tc>
                <a:tc>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mn-lt"/>
                          <a:ea typeface="+mn-ea"/>
                          <a:cs typeface="+mn-cs"/>
                        </a:rPr>
                        <a:t>Leonard Eynon</a:t>
                      </a:r>
                    </a:p>
                  </a:txBody>
                  <a:tcPr anchor="ctr"/>
                </a:tc>
                <a:extLst>
                  <a:ext uri="{0D108BD9-81ED-4DB2-BD59-A6C34878D82A}">
                    <a16:rowId xmlns:a16="http://schemas.microsoft.com/office/drawing/2014/main" val="2193007421"/>
                  </a:ext>
                </a:extLst>
              </a:tr>
              <a:tr h="332211">
                <a:tc>
                  <a:txBody>
                    <a:bodyPr/>
                    <a:lstStyle/>
                    <a:p>
                      <a:r>
                        <a:rPr lang="en-US" altLang="zh-CN" sz="1000" noProof="0"/>
                        <a:t>Local Satellite (Interfaces)</a:t>
                      </a:r>
                    </a:p>
                  </a:txBody>
                  <a:tcPr anchor="ctr"/>
                </a:tc>
                <a:tc>
                  <a:txBody>
                    <a:bodyPr/>
                    <a:lstStyle/>
                    <a:p>
                      <a:pPr algn="ctr"/>
                      <a:r>
                        <a:rPr lang="en-US" altLang="zh-CN" sz="1000" noProof="0"/>
                        <a:t>n/a</a:t>
                      </a:r>
                    </a:p>
                  </a:txBody>
                  <a:tcPr anchor="ctr"/>
                </a:tc>
                <a:tc>
                  <a:txBody>
                    <a:bodyPr/>
                    <a:lstStyle/>
                    <a:p>
                      <a:pPr lvl="0" algn="ctr">
                        <a:lnSpc>
                          <a:spcPct val="100000"/>
                        </a:lnSpc>
                        <a:spcBef>
                          <a:spcPts val="0"/>
                        </a:spcBef>
                        <a:spcAft>
                          <a:spcPts val="0"/>
                        </a:spcAft>
                        <a:buNone/>
                      </a:pPr>
                      <a:r>
                        <a:rPr lang="en-US" sz="1000" b="0" i="0" u="none" strike="noStrike" kern="1200" cap="none" spc="0" normalizeH="0" baseline="0" noProof="0">
                          <a:ln>
                            <a:noFill/>
                          </a:ln>
                          <a:solidFill>
                            <a:srgbClr val="000000"/>
                          </a:solidFill>
                          <a:effectLst/>
                          <a:uLnTx/>
                          <a:uFillTx/>
                          <a:latin typeface="LindeDaxPowerPoint"/>
                        </a:rPr>
                        <a:t>TBD</a:t>
                      </a:r>
                      <a:endParaRPr kumimoji="0" lang="en-US" altLang="zh-CN" sz="1000" b="0" i="0" u="none" strike="noStrike" kern="1200" cap="none" spc="0" normalizeH="0" baseline="0" noProof="0">
                        <a:ln>
                          <a:noFill/>
                        </a:ln>
                        <a:solidFill>
                          <a:srgbClr val="000000"/>
                        </a:solidFill>
                        <a:effectLst/>
                        <a:uLnTx/>
                        <a:uFillTx/>
                        <a:latin typeface="LindeDaxPowerPoint"/>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a:ln>
                            <a:noFill/>
                          </a:ln>
                          <a:solidFill>
                            <a:srgbClr val="000000"/>
                          </a:solidFill>
                          <a:effectLst/>
                          <a:uLnTx/>
                          <a:uFillTx/>
                          <a:latin typeface="LindeDaxPowerPoint"/>
                          <a:ea typeface="+mn-ea"/>
                          <a:cs typeface="+mn-cs"/>
                        </a:rPr>
                        <a:t>TBD</a:t>
                      </a:r>
                    </a:p>
                  </a:txBody>
                  <a:tcPr anchor="ctr"/>
                </a:tc>
                <a:tc>
                  <a:txBody>
                    <a:bodyPr/>
                    <a:lstStyle/>
                    <a:p>
                      <a:pPr lvl="0" algn="ctr">
                        <a:lnSpc>
                          <a:spcPct val="100000"/>
                        </a:lnSpc>
                        <a:spcBef>
                          <a:spcPts val="0"/>
                        </a:spcBef>
                        <a:spcAft>
                          <a:spcPts val="0"/>
                        </a:spcAft>
                        <a:buNone/>
                      </a:pPr>
                      <a:r>
                        <a:rPr lang="en-US" sz="1000" b="0" i="0" u="none" strike="noStrike" kern="1200" cap="none" spc="0" normalizeH="0" baseline="0" noProof="0">
                          <a:ln>
                            <a:noFill/>
                          </a:ln>
                          <a:solidFill>
                            <a:srgbClr val="000000"/>
                          </a:solidFill>
                          <a:effectLst/>
                          <a:uLnTx/>
                          <a:uFillTx/>
                          <a:latin typeface="LindeDaxPowerPoint"/>
                        </a:rPr>
                        <a:t>Leonard Eynon</a:t>
                      </a:r>
                      <a:endParaRPr kumimoji="0" lang="en-US" altLang="zh-CN" sz="1000" b="0" i="0" u="none" strike="noStrike" kern="1200" cap="none" spc="0" normalizeH="0" baseline="0" noProof="0">
                        <a:ln>
                          <a:noFill/>
                        </a:ln>
                        <a:solidFill>
                          <a:srgbClr val="000000"/>
                        </a:solidFill>
                        <a:effectLst/>
                        <a:uLnTx/>
                        <a:uFillTx/>
                        <a:latin typeface="LindeDaxPowerPoint"/>
                        <a:ea typeface="+mn-ea"/>
                        <a:cs typeface="+mn-cs"/>
                      </a:endParaRPr>
                    </a:p>
                  </a:txBody>
                  <a:tcPr anchor="ctr"/>
                </a:tc>
                <a:extLst>
                  <a:ext uri="{0D108BD9-81ED-4DB2-BD59-A6C34878D82A}">
                    <a16:rowId xmlns:a16="http://schemas.microsoft.com/office/drawing/2014/main" val="582928406"/>
                  </a:ext>
                </a:extLst>
              </a:tr>
              <a:tr h="332211">
                <a:tc>
                  <a:txBody>
                    <a:bodyPr/>
                    <a:lstStyle/>
                    <a:p>
                      <a:r>
                        <a:rPr lang="en-US" altLang="zh-CN" sz="1000" noProof="0"/>
                        <a:t>IDM (Authorization) &amp; Roles</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a:ln>
                            <a:noFill/>
                          </a:ln>
                          <a:solidFill>
                            <a:srgbClr val="000000"/>
                          </a:solidFill>
                          <a:effectLst/>
                          <a:uLnTx/>
                          <a:uFillTx/>
                          <a:latin typeface="LindeDaxPowerPoint"/>
                          <a:ea typeface="+mn-ea"/>
                          <a:cs typeface="+mn-cs"/>
                        </a:rPr>
                        <a:t>Chetan Agrawal</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000" b="0" i="0" u="none" strike="noStrike" kern="1200" cap="none" spc="0" normalizeH="0" baseline="0" noProof="0">
                          <a:ln>
                            <a:noFill/>
                          </a:ln>
                          <a:solidFill>
                            <a:srgbClr val="000000"/>
                          </a:solidFill>
                          <a:effectLst/>
                          <a:uLnTx/>
                          <a:uFillTx/>
                          <a:latin typeface="LindeDaxPowerPoint"/>
                          <a:ea typeface="+mn-ea"/>
                          <a:cs typeface="+mn-cs"/>
                        </a:rPr>
                        <a:t>TBD</a:t>
                      </a:r>
                      <a:endParaRPr kumimoji="0" lang="en-US" altLang="zh-CN" sz="1000" b="0" i="0" u="none" strike="noStrike" kern="1200" cap="none" spc="0" normalizeH="0" baseline="0" noProof="0">
                        <a:ln>
                          <a:noFill/>
                        </a:ln>
                        <a:solidFill>
                          <a:srgbClr val="000000"/>
                        </a:solidFill>
                        <a:effectLst/>
                        <a:uLnTx/>
                        <a:uFillTx/>
                        <a:latin typeface="LindeDaxPowerPoint"/>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LindeDaxPowerPoint"/>
                          <a:ea typeface="+mn-ea"/>
                          <a:cs typeface="+mn-cs"/>
                        </a:rPr>
                        <a:t>TBD</a:t>
                      </a:r>
                      <a:endParaRPr kumimoji="0" lang="en-US" altLang="zh-CN" sz="1000" b="0" i="0" u="none" strike="noStrike" kern="1200" cap="none" spc="0" normalizeH="0" baseline="0" noProof="0">
                        <a:ln>
                          <a:noFill/>
                        </a:ln>
                        <a:solidFill>
                          <a:srgbClr val="000000"/>
                        </a:solidFill>
                        <a:effectLst/>
                        <a:uLnTx/>
                        <a:uFillTx/>
                        <a:latin typeface="LindeDaxPowerPoint"/>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a:ln>
                            <a:noFill/>
                          </a:ln>
                          <a:solidFill>
                            <a:srgbClr val="000000"/>
                          </a:solidFill>
                          <a:effectLst/>
                          <a:uLnTx/>
                          <a:uFillTx/>
                          <a:latin typeface="LindeDaxPowerPoint"/>
                          <a:ea typeface="+mn-ea"/>
                          <a:cs typeface="+mn-cs"/>
                        </a:rPr>
                        <a:t>Gellert Kovacs</a:t>
                      </a:r>
                    </a:p>
                  </a:txBody>
                  <a:tcPr anchor="ctr"/>
                </a:tc>
                <a:extLst>
                  <a:ext uri="{0D108BD9-81ED-4DB2-BD59-A6C34878D82A}">
                    <a16:rowId xmlns:a16="http://schemas.microsoft.com/office/drawing/2014/main" val="2317734027"/>
                  </a:ext>
                </a:extLst>
              </a:tr>
              <a:tr h="332211">
                <a:tc>
                  <a:txBody>
                    <a:bodyPr/>
                    <a:lstStyle/>
                    <a:p>
                      <a:r>
                        <a:rPr lang="en-US" altLang="zh-CN" sz="1000" noProof="0"/>
                        <a:t>Development</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a:ln>
                            <a:noFill/>
                          </a:ln>
                          <a:solidFill>
                            <a:srgbClr val="000000"/>
                          </a:solidFill>
                          <a:effectLst/>
                          <a:uLnTx/>
                          <a:uFillTx/>
                          <a:latin typeface="LindeDaxPowerPoint"/>
                          <a:ea typeface="+mn-ea"/>
                          <a:cs typeface="+mn-cs"/>
                        </a:rPr>
                        <a:t>Pankaj Agarwal</a:t>
                      </a:r>
                    </a:p>
                  </a:txBody>
                  <a:tcPr anchor="ctr"/>
                </a:tc>
                <a:tc>
                  <a:txBody>
                    <a:bodyPr/>
                    <a:lstStyle/>
                    <a:p>
                      <a:pPr algn="ctr"/>
                      <a:r>
                        <a:rPr lang="en-US" altLang="zh-CN" sz="1000" kern="1200" noProof="0">
                          <a:solidFill>
                            <a:schemeClr val="dk1"/>
                          </a:solidFill>
                          <a:latin typeface="+mn-lt"/>
                          <a:ea typeface="+mn-ea"/>
                          <a:cs typeface="+mn-cs"/>
                        </a:rPr>
                        <a:t>Stuart Boyd</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altLang="zh-CN" sz="1000" b="0" i="0" u="none" strike="noStrike" kern="1200" cap="none" spc="0" normalizeH="0" baseline="0" noProof="0">
                          <a:ln>
                            <a:noFill/>
                          </a:ln>
                          <a:solidFill>
                            <a:srgbClr val="000000"/>
                          </a:solidFill>
                          <a:effectLst/>
                          <a:uLnTx/>
                          <a:uFillTx/>
                          <a:latin typeface="LindeDaxPowerPoint"/>
                          <a:ea typeface="+mn-ea"/>
                          <a:cs typeface="+mn-cs"/>
                        </a:rPr>
                        <a:t>Rodolfo Ortiz Chavarin</a:t>
                      </a:r>
                      <a:endParaRPr kumimoji="0" lang="en-US" altLang="zh-CN" sz="1000" b="0" i="0" u="none" strike="noStrike" kern="1200" cap="none" spc="0" normalizeH="0" baseline="0" noProof="0">
                        <a:ln>
                          <a:noFill/>
                        </a:ln>
                        <a:solidFill>
                          <a:srgbClr val="000000"/>
                        </a:solidFill>
                        <a:effectLst/>
                        <a:uLnTx/>
                        <a:uFillTx/>
                        <a:latin typeface="LindeDaxPowerPoint"/>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a:ln>
                            <a:noFill/>
                          </a:ln>
                          <a:solidFill>
                            <a:srgbClr val="000000"/>
                          </a:solidFill>
                          <a:effectLst/>
                          <a:uLnTx/>
                          <a:uFillTx/>
                          <a:latin typeface="+mn-lt"/>
                          <a:ea typeface="+mn-ea"/>
                          <a:cs typeface="+mn-cs"/>
                        </a:rPr>
                        <a:t>Pankaj Agarwal</a:t>
                      </a:r>
                    </a:p>
                  </a:txBody>
                  <a:tcPr anchor="ctr"/>
                </a:tc>
                <a:extLst>
                  <a:ext uri="{0D108BD9-81ED-4DB2-BD59-A6C34878D82A}">
                    <a16:rowId xmlns:a16="http://schemas.microsoft.com/office/drawing/2014/main" val="650417974"/>
                  </a:ext>
                </a:extLst>
              </a:tr>
              <a:tr h="332211">
                <a:tc>
                  <a:txBody>
                    <a:bodyPr/>
                    <a:lstStyle/>
                    <a:p>
                      <a:r>
                        <a:rPr lang="en-US" altLang="zh-CN" sz="1000" noProof="0"/>
                        <a:t>Functional</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a:ln>
                            <a:noFill/>
                          </a:ln>
                          <a:solidFill>
                            <a:srgbClr val="000000"/>
                          </a:solidFill>
                          <a:effectLst/>
                          <a:uLnTx/>
                          <a:uFillTx/>
                          <a:latin typeface="LindeDaxPowerPoint"/>
                          <a:ea typeface="+mn-ea"/>
                          <a:cs typeface="+mn-cs"/>
                        </a:rPr>
                        <a:t>Stephan W., Anubhab D., Dave Hodson</a:t>
                      </a:r>
                    </a:p>
                  </a:txBody>
                  <a:tcPr anchor="ctr"/>
                </a:tc>
                <a:tc>
                  <a:txBody>
                    <a:bodyPr/>
                    <a:lstStyle/>
                    <a:p>
                      <a:pPr algn="ctr"/>
                      <a:r>
                        <a:rPr lang="en-US" altLang="zh-CN" sz="1000" kern="1200" noProof="0">
                          <a:solidFill>
                            <a:schemeClr val="dk1"/>
                          </a:solidFill>
                          <a:latin typeface="+mn-lt"/>
                          <a:ea typeface="+mn-ea"/>
                          <a:cs typeface="+mn-cs"/>
                        </a:rPr>
                        <a:t>Stuart Boyd</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altLang="zh-CN" sz="1000" b="0" i="0" u="none" strike="noStrike" kern="1200" cap="none" spc="0" normalizeH="0" baseline="0" noProof="0">
                          <a:ln>
                            <a:noFill/>
                          </a:ln>
                          <a:solidFill>
                            <a:srgbClr val="000000"/>
                          </a:solidFill>
                          <a:effectLst/>
                          <a:uLnTx/>
                          <a:uFillTx/>
                          <a:latin typeface="+mn-lt"/>
                          <a:ea typeface="+mn-ea"/>
                          <a:cs typeface="+mn-cs"/>
                        </a:rPr>
                        <a:t>Rodolfo Ortiz Chavarin</a:t>
                      </a:r>
                      <a:endParaRPr kumimoji="0" lang="en-US" altLang="zh-CN" sz="1000" b="0" i="0" u="none" strike="noStrike" kern="1200" cap="none" spc="0" normalizeH="0" baseline="0" noProof="0">
                        <a:ln>
                          <a:noFill/>
                        </a:ln>
                        <a:solidFill>
                          <a:srgbClr val="000000"/>
                        </a:solidFill>
                        <a:effectLst/>
                        <a:uLnTx/>
                        <a:uFillTx/>
                        <a:latin typeface="LindeDaxPowerPoint"/>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1000" b="0" i="0" u="none" strike="noStrike" kern="1200" cap="none" spc="0" normalizeH="0" baseline="0" noProof="0">
                        <a:ln>
                          <a:noFill/>
                        </a:ln>
                        <a:solidFill>
                          <a:srgbClr val="000000"/>
                        </a:solidFill>
                        <a:effectLst/>
                        <a:uLnTx/>
                        <a:uFillTx/>
                        <a:latin typeface="LindeDaxPowerPoint"/>
                        <a:ea typeface="+mn-ea"/>
                        <a:cs typeface="+mn-cs"/>
                      </a:endParaRPr>
                    </a:p>
                  </a:txBody>
                  <a:tcPr anchor="ctr"/>
                </a:tc>
                <a:extLst>
                  <a:ext uri="{0D108BD9-81ED-4DB2-BD59-A6C34878D82A}">
                    <a16:rowId xmlns:a16="http://schemas.microsoft.com/office/drawing/2014/main" val="1802712390"/>
                  </a:ext>
                </a:extLst>
              </a:tr>
              <a:tr h="332211">
                <a:tc>
                  <a:txBody>
                    <a:bodyPr/>
                    <a:lstStyle/>
                    <a:p>
                      <a:r>
                        <a:rPr lang="en-US" altLang="zh-CN" sz="1000" noProof="0"/>
                        <a:t>Selective Data Transformation</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a:ln>
                            <a:noFill/>
                          </a:ln>
                          <a:solidFill>
                            <a:srgbClr val="000000"/>
                          </a:solidFill>
                          <a:effectLst/>
                          <a:uLnTx/>
                          <a:uFillTx/>
                          <a:latin typeface="LindeDaxPowerPoint"/>
                          <a:ea typeface="+mn-ea"/>
                          <a:cs typeface="+mn-cs"/>
                        </a:rPr>
                        <a:t>Anubhab Dasgupta</a:t>
                      </a:r>
                    </a:p>
                  </a:txBody>
                  <a:tcPr anchor="ctr"/>
                </a:tc>
                <a:tc>
                  <a:txBody>
                    <a:bodyPr/>
                    <a:lstStyle/>
                    <a:p>
                      <a:pPr algn="ctr"/>
                      <a:r>
                        <a:rPr lang="en-US" altLang="zh-CN" sz="1000" kern="1200" noProof="0">
                          <a:solidFill>
                            <a:schemeClr val="dk1"/>
                          </a:solidFill>
                          <a:latin typeface="+mn-lt"/>
                          <a:ea typeface="+mn-ea"/>
                          <a:cs typeface="+mn-cs"/>
                        </a:rPr>
                        <a:t>Stuart Boyd</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altLang="zh-CN" sz="1000" b="0" i="0" u="none" strike="noStrike" kern="1200" cap="none" spc="0" normalizeH="0" baseline="0" noProof="0">
                          <a:ln>
                            <a:noFill/>
                          </a:ln>
                          <a:solidFill>
                            <a:srgbClr val="000000"/>
                          </a:solidFill>
                          <a:effectLst/>
                          <a:uLnTx/>
                          <a:uFillTx/>
                          <a:latin typeface="+mn-lt"/>
                          <a:ea typeface="+mn-ea"/>
                          <a:cs typeface="+mn-cs"/>
                        </a:rPr>
                        <a:t>Rodolfo Ortiz Chavarin</a:t>
                      </a:r>
                      <a:endParaRPr kumimoji="0" lang="en-US" altLang="zh-CN" sz="1000" b="0" i="0" u="none" strike="noStrike" kern="1200" cap="none" spc="0" normalizeH="0" baseline="0" noProof="0">
                        <a:ln>
                          <a:noFill/>
                        </a:ln>
                        <a:solidFill>
                          <a:srgbClr val="000000"/>
                        </a:solidFill>
                        <a:effectLst/>
                        <a:uLnTx/>
                        <a:uFillTx/>
                        <a:latin typeface="+mn-lt"/>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a:ln>
                            <a:noFill/>
                          </a:ln>
                          <a:solidFill>
                            <a:srgbClr val="000000"/>
                          </a:solidFill>
                          <a:effectLst/>
                          <a:uLnTx/>
                          <a:uFillTx/>
                          <a:latin typeface="LindeDaxPowerPoint"/>
                          <a:ea typeface="+mn-ea"/>
                          <a:cs typeface="+mn-cs"/>
                        </a:rPr>
                        <a:t>Tobias Hust</a:t>
                      </a:r>
                    </a:p>
                  </a:txBody>
                  <a:tcPr anchor="ctr"/>
                </a:tc>
                <a:extLst>
                  <a:ext uri="{0D108BD9-81ED-4DB2-BD59-A6C34878D82A}">
                    <a16:rowId xmlns:a16="http://schemas.microsoft.com/office/drawing/2014/main" val="2799864060"/>
                  </a:ext>
                </a:extLst>
              </a:tr>
              <a:tr h="332211">
                <a:tc>
                  <a:txBody>
                    <a:bodyPr/>
                    <a:lstStyle/>
                    <a:p>
                      <a:r>
                        <a:rPr lang="en-US" altLang="zh-CN" sz="1000" noProof="0"/>
                        <a:t>Testing</a:t>
                      </a:r>
                    </a:p>
                  </a:txBody>
                  <a:tcPr anchor="ctr"/>
                </a:tc>
                <a:tc>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LindeDaxPowerPoint"/>
                          <a:ea typeface="+mn-ea"/>
                          <a:cs typeface="+mn-cs"/>
                        </a:rPr>
                        <a:t>Pallavi Banerjee</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000" b="0" i="0" u="none" strike="noStrike" kern="1200" cap="none" spc="0" normalizeH="0" baseline="0" noProof="0">
                          <a:ln>
                            <a:noFill/>
                          </a:ln>
                          <a:solidFill>
                            <a:srgbClr val="000000"/>
                          </a:solidFill>
                          <a:effectLst/>
                          <a:uLnTx/>
                          <a:uFillTx/>
                          <a:latin typeface="LindeDaxPowerPoint"/>
                          <a:ea typeface="+mn-ea"/>
                          <a:cs typeface="+mn-cs"/>
                        </a:rPr>
                        <a:t>Pallavi Banerjee</a:t>
                      </a:r>
                      <a:endParaRPr kumimoji="0" lang="en-US" altLang="zh-CN" sz="1000" b="0" i="0" u="none" strike="noStrike" kern="1200" cap="none" spc="0" normalizeH="0" baseline="0" noProof="0">
                        <a:ln>
                          <a:noFill/>
                        </a:ln>
                        <a:solidFill>
                          <a:srgbClr val="000000"/>
                        </a:solidFill>
                        <a:effectLst/>
                        <a:uLnTx/>
                        <a:uFillTx/>
                        <a:latin typeface="LindeDaxPowerPoint"/>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000" b="0" i="0" u="none" strike="noStrike" kern="1200" cap="none" spc="0" normalizeH="0" baseline="0" noProof="0">
                          <a:ln>
                            <a:noFill/>
                          </a:ln>
                          <a:solidFill>
                            <a:srgbClr val="000000"/>
                          </a:solidFill>
                          <a:effectLst/>
                          <a:uLnTx/>
                          <a:uFillTx/>
                          <a:latin typeface="+mn-lt"/>
                          <a:ea typeface="+mn-ea"/>
                          <a:cs typeface="+mn-cs"/>
                        </a:rPr>
                        <a:t>Pallavi Banerjee</a:t>
                      </a:r>
                      <a:endParaRPr kumimoji="0" lang="en-US" altLang="zh-CN" sz="1000" b="0" i="0" u="none" strike="noStrike" kern="1200" cap="none" spc="0" normalizeH="0" baseline="0" noProof="0">
                        <a:ln>
                          <a:noFill/>
                        </a:ln>
                        <a:solidFill>
                          <a:srgbClr val="000000"/>
                        </a:solidFill>
                        <a:effectLst/>
                        <a:uLnTx/>
                        <a:uFillTx/>
                        <a:latin typeface="+mn-lt"/>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000" b="0" i="0" u="none" strike="noStrike" kern="1200" cap="none" spc="0" normalizeH="0" baseline="0" noProof="0">
                          <a:ln>
                            <a:noFill/>
                          </a:ln>
                          <a:solidFill>
                            <a:srgbClr val="000000"/>
                          </a:solidFill>
                          <a:effectLst/>
                          <a:uLnTx/>
                          <a:uFillTx/>
                          <a:latin typeface="+mn-lt"/>
                          <a:ea typeface="+mn-ea"/>
                          <a:cs typeface="+mn-cs"/>
                        </a:rPr>
                        <a:t>Pallavi Banerjee</a:t>
                      </a:r>
                      <a:endParaRPr kumimoji="0" lang="en-US" altLang="zh-CN" sz="1000" b="0" i="0" u="none" strike="noStrike" kern="1200" cap="none" spc="0" normalizeH="0" baseline="0" noProof="0">
                        <a:ln>
                          <a:noFill/>
                        </a:ln>
                        <a:solidFill>
                          <a:srgbClr val="000000"/>
                        </a:solidFill>
                        <a:effectLst/>
                        <a:uLnTx/>
                        <a:uFillTx/>
                        <a:latin typeface="LindeDaxPowerPoint"/>
                        <a:ea typeface="+mn-ea"/>
                        <a:cs typeface="+mn-cs"/>
                      </a:endParaRPr>
                    </a:p>
                  </a:txBody>
                  <a:tcPr anchor="ctr"/>
                </a:tc>
                <a:extLst>
                  <a:ext uri="{0D108BD9-81ED-4DB2-BD59-A6C34878D82A}">
                    <a16:rowId xmlns:a16="http://schemas.microsoft.com/office/drawing/2014/main" val="30585414"/>
                  </a:ext>
                </a:extLst>
              </a:tr>
              <a:tr h="332211">
                <a:tc>
                  <a:txBody>
                    <a:bodyPr/>
                    <a:lstStyle/>
                    <a:p>
                      <a:r>
                        <a:rPr lang="en-US" altLang="zh-CN" sz="1000" noProof="0"/>
                        <a:t>Change Management</a:t>
                      </a:r>
                    </a:p>
                  </a:txBody>
                  <a:tcPr anchor="ctr"/>
                </a:tc>
                <a:tc>
                  <a:txBody>
                    <a:bodyPr/>
                    <a:lstStyle/>
                    <a:p>
                      <a:pPr algn="ctr"/>
                      <a:r>
                        <a:rPr kumimoji="0" lang="en-US" altLang="zh-CN" sz="1000" b="0" i="0" u="none" strike="noStrike" kern="1200" cap="none" spc="0" normalizeH="0" baseline="0" noProof="0">
                          <a:ln>
                            <a:noFill/>
                          </a:ln>
                          <a:solidFill>
                            <a:srgbClr val="000000"/>
                          </a:solidFill>
                          <a:effectLst/>
                          <a:uLnTx/>
                          <a:uFillTx/>
                          <a:latin typeface="LindeDaxPowerPoint"/>
                          <a:ea typeface="+mn-ea"/>
                          <a:cs typeface="+mn-cs"/>
                        </a:rPr>
                        <a:t>n/a</a:t>
                      </a:r>
                    </a:p>
                  </a:txBody>
                  <a:tcPr anchor="ctr"/>
                </a:tc>
                <a:tc>
                  <a:txBody>
                    <a:bodyPr/>
                    <a:lstStyle/>
                    <a:p>
                      <a:pPr algn="ctr"/>
                      <a:r>
                        <a:rPr lang="en-US" altLang="zh-CN" sz="1000" noProof="0"/>
                        <a:t>Derek Punaro</a:t>
                      </a:r>
                    </a:p>
                  </a:txBody>
                  <a:tcPr anchor="ctr"/>
                </a:tc>
                <a:tc>
                  <a:txBody>
                    <a:bodyPr/>
                    <a:lstStyle/>
                    <a:p>
                      <a:pPr algn="ctr"/>
                      <a:r>
                        <a:rPr lang="en-US" altLang="zh-CN" sz="1000" noProof="0"/>
                        <a:t>Martin Vega/ </a:t>
                      </a:r>
                    </a:p>
                    <a:p>
                      <a:pPr algn="ctr"/>
                      <a:r>
                        <a:rPr lang="en-US" altLang="zh-CN" sz="1000" noProof="0"/>
                        <a:t>Leticia Mellado</a:t>
                      </a:r>
                    </a:p>
                  </a:txBody>
                  <a:tcPr anchor="ctr"/>
                </a:tc>
                <a:tc>
                  <a:txBody>
                    <a:bodyPr/>
                    <a:lstStyle/>
                    <a:p>
                      <a:pPr algn="ctr"/>
                      <a:r>
                        <a:rPr lang="en-US" altLang="zh-CN" sz="1000" noProof="0"/>
                        <a:t>n/a</a:t>
                      </a:r>
                    </a:p>
                  </a:txBody>
                  <a:tcPr anchor="ctr"/>
                </a:tc>
                <a:extLst>
                  <a:ext uri="{0D108BD9-81ED-4DB2-BD59-A6C34878D82A}">
                    <a16:rowId xmlns:a16="http://schemas.microsoft.com/office/drawing/2014/main" val="522933638"/>
                  </a:ext>
                </a:extLst>
              </a:tr>
              <a:tr h="332211">
                <a:tc>
                  <a:txBody>
                    <a:bodyPr/>
                    <a:lstStyle/>
                    <a:p>
                      <a:r>
                        <a:rPr lang="en-US" altLang="zh-CN" sz="1000" noProof="0"/>
                        <a:t>Cutover/Hypercare/Release</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000" noProof="0"/>
                        <a:t>Armin Pfeiffer</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000" noProof="0"/>
                        <a:t>TBD</a:t>
                      </a:r>
                      <a:endParaRPr kumimoji="0" lang="en-US" altLang="zh-CN" sz="1000" b="0" i="0" u="none" strike="noStrike" kern="1200" cap="none" spc="0" normalizeH="0" baseline="0" noProof="0">
                        <a:ln>
                          <a:noFill/>
                        </a:ln>
                        <a:solidFill>
                          <a:srgbClr val="000000"/>
                        </a:solidFill>
                        <a:effectLst/>
                        <a:uLnTx/>
                        <a:uFillTx/>
                        <a:latin typeface="LindeDaxPowerPoint"/>
                        <a:ea typeface="+mn-ea"/>
                        <a:cs typeface="+mn-cs"/>
                      </a:endParaRPr>
                    </a:p>
                  </a:txBody>
                  <a:tcPr anchor="ctr"/>
                </a:tc>
                <a:tc>
                  <a:txBody>
                    <a:bodyPr/>
                    <a:lstStyle/>
                    <a:p>
                      <a:pPr algn="ctr"/>
                      <a:r>
                        <a:rPr lang="en-US" altLang="zh-CN" sz="1000" noProof="0"/>
                        <a:t>TBD</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000" noProof="0"/>
                        <a:t>Armin Pfeiffer</a:t>
                      </a:r>
                    </a:p>
                  </a:txBody>
                  <a:tcPr anchor="ctr"/>
                </a:tc>
                <a:extLst>
                  <a:ext uri="{0D108BD9-81ED-4DB2-BD59-A6C34878D82A}">
                    <a16:rowId xmlns:a16="http://schemas.microsoft.com/office/drawing/2014/main" val="3046401761"/>
                  </a:ext>
                </a:extLst>
              </a:tr>
              <a:tr h="332211">
                <a:tc>
                  <a:txBody>
                    <a:bodyPr/>
                    <a:lstStyle/>
                    <a:p>
                      <a:r>
                        <a:rPr lang="en-US" altLang="zh-CN" sz="1000" noProof="0"/>
                        <a:t>Service Management</a:t>
                      </a:r>
                    </a:p>
                  </a:txBody>
                  <a:tcPr anchor="ctr"/>
                </a:tc>
                <a:tc>
                  <a:txBody>
                    <a:bodyPr/>
                    <a:lstStyle/>
                    <a:p>
                      <a:pPr algn="ctr"/>
                      <a:r>
                        <a:rPr lang="en-US" altLang="zh-CN" sz="1000" noProof="0"/>
                        <a:t>n/a</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000" b="0" i="0" u="none" strike="noStrike" kern="1200" cap="none" spc="0" normalizeH="0" baseline="0" noProof="0">
                          <a:ln>
                            <a:noFill/>
                          </a:ln>
                          <a:solidFill>
                            <a:srgbClr val="000000"/>
                          </a:solidFill>
                          <a:effectLst/>
                          <a:uLnTx/>
                          <a:uFillTx/>
                          <a:latin typeface="LindeDaxPowerPoint"/>
                          <a:ea typeface="+mn-ea"/>
                          <a:cs typeface="+mn-cs"/>
                        </a:rPr>
                        <a:t>Kasey Quigley</a:t>
                      </a:r>
                      <a:endParaRPr kumimoji="0" lang="en-US" altLang="zh-CN" sz="1000" b="0" i="0" u="none" strike="noStrike" kern="1200" cap="none" spc="0" normalizeH="0" baseline="0" noProof="0">
                        <a:ln>
                          <a:noFill/>
                        </a:ln>
                        <a:solidFill>
                          <a:srgbClr val="000000"/>
                        </a:solidFill>
                        <a:effectLst/>
                        <a:uLnTx/>
                        <a:uFillTx/>
                        <a:latin typeface="LindeDaxPowerPoint"/>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a:ln>
                            <a:noFill/>
                          </a:ln>
                          <a:solidFill>
                            <a:srgbClr val="000000"/>
                          </a:solidFill>
                          <a:effectLst/>
                          <a:uLnTx/>
                          <a:uFillTx/>
                          <a:latin typeface="LindeDaxPowerPoint"/>
                          <a:ea typeface="+mn-ea"/>
                          <a:cs typeface="+mn-cs"/>
                        </a:rPr>
                        <a:t>Martin Vega</a:t>
                      </a:r>
                    </a:p>
                  </a:txBody>
                  <a:tcPr anchor="ctr"/>
                </a:tc>
                <a:tc>
                  <a:txBody>
                    <a:bodyPr/>
                    <a:lstStyle/>
                    <a:p>
                      <a:pPr algn="ctr"/>
                      <a:endParaRPr lang="en-US" altLang="zh-CN" sz="1000" noProof="0"/>
                    </a:p>
                  </a:txBody>
                  <a:tcPr anchor="ctr"/>
                </a:tc>
                <a:extLst>
                  <a:ext uri="{0D108BD9-81ED-4DB2-BD59-A6C34878D82A}">
                    <a16:rowId xmlns:a16="http://schemas.microsoft.com/office/drawing/2014/main" val="2120300566"/>
                  </a:ext>
                </a:extLst>
              </a:tr>
            </a:tbl>
          </a:graphicData>
        </a:graphic>
      </p:graphicFrame>
      <p:sp>
        <p:nvSpPr>
          <p:cNvPr id="4" name="TextBox 3">
            <a:extLst>
              <a:ext uri="{FF2B5EF4-FFF2-40B4-BE49-F238E27FC236}">
                <a16:creationId xmlns:a16="http://schemas.microsoft.com/office/drawing/2014/main" id="{BF7A1FCF-7577-E5DF-ED56-66A1BE03FA02}"/>
              </a:ext>
            </a:extLst>
          </p:cNvPr>
          <p:cNvSpPr txBox="1"/>
          <p:nvPr/>
        </p:nvSpPr>
        <p:spPr>
          <a:xfrm rot="1292862">
            <a:off x="5894689" y="431511"/>
            <a:ext cx="731520" cy="400110"/>
          </a:xfrm>
          <a:prstGeom prst="rect">
            <a:avLst/>
          </a:prstGeom>
          <a:noFill/>
        </p:spPr>
        <p:txBody>
          <a:bodyPr wrap="square" rtlCol="0">
            <a:spAutoFit/>
          </a:bodyPr>
          <a:lstStyle/>
          <a:p>
            <a:r>
              <a:rPr lang="en-US" sz="2000">
                <a:solidFill>
                  <a:srgbClr val="FF0000"/>
                </a:solidFill>
              </a:rPr>
              <a:t>Draft</a:t>
            </a:r>
          </a:p>
        </p:txBody>
      </p:sp>
    </p:spTree>
    <p:extLst>
      <p:ext uri="{BB962C8B-B14F-4D97-AF65-F5344CB8AC3E}">
        <p14:creationId xmlns:p14="http://schemas.microsoft.com/office/powerpoint/2010/main" val="26653934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C7CD032D-AEFF-8A6B-1408-0754D139726B}"/>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53" imgH="353" progId="TCLayout.ActiveDocument.1">
                  <p:embed/>
                </p:oleObj>
              </mc:Choice>
              <mc:Fallback>
                <p:oleObj name="think-cell Slide" r:id="rId3" imgW="353" imgH="353" progId="TCLayout.ActiveDocument.1">
                  <p:embed/>
                  <p:pic>
                    <p:nvPicPr>
                      <p:cNvPr id="7" name="think-cell data - do not delete" hidden="1">
                        <a:extLst>
                          <a:ext uri="{FF2B5EF4-FFF2-40B4-BE49-F238E27FC236}">
                            <a16:creationId xmlns:a16="http://schemas.microsoft.com/office/drawing/2014/main" id="{C7CD032D-AEFF-8A6B-1408-0754D139726B}"/>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5BB1686D-2A39-554D-5BE8-E505AE12E8D5}"/>
              </a:ext>
            </a:extLst>
          </p:cNvPr>
          <p:cNvSpPr>
            <a:spLocks noGrp="1"/>
          </p:cNvSpPr>
          <p:nvPr>
            <p:ph type="title"/>
          </p:nvPr>
        </p:nvSpPr>
        <p:spPr/>
        <p:txBody>
          <a:bodyPr vert="horz"/>
          <a:lstStyle/>
          <a:p>
            <a:r>
              <a:rPr lang="en-US"/>
              <a:t>Project S/4 HANA US &amp; Mexico</a:t>
            </a:r>
            <a:br>
              <a:rPr lang="en-US">
                <a:solidFill>
                  <a:srgbClr val="005591"/>
                </a:solidFill>
              </a:rPr>
            </a:br>
            <a:r>
              <a:rPr lang="en-US" sz="1600">
                <a:solidFill>
                  <a:schemeClr val="accent5"/>
                </a:solidFill>
              </a:rPr>
              <a:t>Roles &amp; Responsibilities 1/3</a:t>
            </a:r>
          </a:p>
        </p:txBody>
      </p:sp>
      <p:sp>
        <p:nvSpPr>
          <p:cNvPr id="3" name="Date Placeholder 2">
            <a:extLst>
              <a:ext uri="{FF2B5EF4-FFF2-40B4-BE49-F238E27FC236}">
                <a16:creationId xmlns:a16="http://schemas.microsoft.com/office/drawing/2014/main" id="{62CBF181-A896-EA2C-1DEF-BF2FF27FF700}"/>
              </a:ext>
            </a:extLst>
          </p:cNvPr>
          <p:cNvSpPr>
            <a:spLocks noGrp="1"/>
          </p:cNvSpPr>
          <p:nvPr>
            <p:ph type="dt" sz="half" idx="10"/>
          </p:nvPr>
        </p:nvSpPr>
        <p:spPr/>
        <p:txBody>
          <a:bodyPr/>
          <a:lstStyle/>
          <a:p>
            <a:pPr>
              <a:lnSpc>
                <a:spcPct val="100000"/>
              </a:lnSpc>
            </a:pPr>
            <a:fld id="{156EEAEA-A3B3-4068-AC4D-BAAE5D92BF24}" type="datetime1">
              <a:rPr lang="en-US" noProof="0" smtClean="0"/>
              <a:t>3/11/2025</a:t>
            </a:fld>
            <a:endParaRPr lang="en-GB" noProof="0"/>
          </a:p>
        </p:txBody>
      </p:sp>
      <p:graphicFrame>
        <p:nvGraphicFramePr>
          <p:cNvPr id="5" name="Table 5">
            <a:extLst>
              <a:ext uri="{FF2B5EF4-FFF2-40B4-BE49-F238E27FC236}">
                <a16:creationId xmlns:a16="http://schemas.microsoft.com/office/drawing/2014/main" id="{CCF534D2-C80D-177A-6447-C82C777400B1}"/>
              </a:ext>
            </a:extLst>
          </p:cNvPr>
          <p:cNvGraphicFramePr>
            <a:graphicFrameLocks noGrp="1"/>
          </p:cNvGraphicFramePr>
          <p:nvPr/>
        </p:nvGraphicFramePr>
        <p:xfrm>
          <a:off x="135886" y="1439808"/>
          <a:ext cx="8635748" cy="4514302"/>
        </p:xfrm>
        <a:graphic>
          <a:graphicData uri="http://schemas.openxmlformats.org/drawingml/2006/table">
            <a:tbl>
              <a:tblPr firstRow="1" bandRow="1">
                <a:tableStyleId>{5C22544A-7EE6-4342-B048-85BDC9FD1C3A}</a:tableStyleId>
              </a:tblPr>
              <a:tblGrid>
                <a:gridCol w="1593677">
                  <a:extLst>
                    <a:ext uri="{9D8B030D-6E8A-4147-A177-3AD203B41FA5}">
                      <a16:colId xmlns:a16="http://schemas.microsoft.com/office/drawing/2014/main" val="125367494"/>
                    </a:ext>
                  </a:extLst>
                </a:gridCol>
                <a:gridCol w="7042071">
                  <a:extLst>
                    <a:ext uri="{9D8B030D-6E8A-4147-A177-3AD203B41FA5}">
                      <a16:colId xmlns:a16="http://schemas.microsoft.com/office/drawing/2014/main" val="2806490236"/>
                    </a:ext>
                  </a:extLst>
                </a:gridCol>
              </a:tblGrid>
              <a:tr h="308062">
                <a:tc>
                  <a:txBody>
                    <a:bodyPr/>
                    <a:lstStyle/>
                    <a:p>
                      <a:pPr algn="ctr"/>
                      <a:r>
                        <a:rPr lang="en-US" sz="1200"/>
                        <a:t>Role</a:t>
                      </a:r>
                    </a:p>
                  </a:txBody>
                  <a:tcPr anchor="ctr"/>
                </a:tc>
                <a:tc>
                  <a:txBody>
                    <a:bodyPr/>
                    <a:lstStyle/>
                    <a:p>
                      <a:pPr algn="ctr"/>
                      <a:r>
                        <a:rPr lang="en-US" sz="1200"/>
                        <a:t>Responsibilities</a:t>
                      </a:r>
                    </a:p>
                  </a:txBody>
                  <a:tcPr anchor="ctr"/>
                </a:tc>
                <a:extLst>
                  <a:ext uri="{0D108BD9-81ED-4DB2-BD59-A6C34878D82A}">
                    <a16:rowId xmlns:a16="http://schemas.microsoft.com/office/drawing/2014/main" val="1603504406"/>
                  </a:ext>
                </a:extLst>
              </a:tr>
              <a:tr h="405460">
                <a:tc>
                  <a:txBody>
                    <a:bodyPr/>
                    <a:lstStyle/>
                    <a:p>
                      <a:pPr marL="0" marR="0" lvl="0" indent="0" algn="ctr" defTabSz="914400" rtl="0" eaLnBrk="1" fontAlgn="auto" latinLnBrk="0" hangingPunct="1">
                        <a:lnSpc>
                          <a:spcPct val="100000"/>
                        </a:lnSpc>
                        <a:spcBef>
                          <a:spcPts val="0"/>
                        </a:spcBef>
                        <a:spcAft>
                          <a:spcPts val="0"/>
                        </a:spcAft>
                        <a:buClrTx/>
                        <a:buSzTx/>
                        <a:buFont typeface="Arial"/>
                        <a:buNone/>
                        <a:tabLst/>
                        <a:defRPr/>
                      </a:pPr>
                      <a:r>
                        <a:rPr lang="en-US" sz="900"/>
                        <a:t>Biz </a:t>
                      </a:r>
                      <a:r>
                        <a:rPr lang="en-US" sz="900" err="1"/>
                        <a:t>SteerCo</a:t>
                      </a:r>
                      <a:endParaRPr lang="en-US" sz="900"/>
                    </a:p>
                    <a:p>
                      <a:pPr marL="0" marR="0" lvl="0" indent="0" algn="ctr" defTabSz="914400" rtl="0" eaLnBrk="1" fontAlgn="auto" latinLnBrk="0" hangingPunct="1">
                        <a:lnSpc>
                          <a:spcPct val="100000"/>
                        </a:lnSpc>
                        <a:spcBef>
                          <a:spcPts val="0"/>
                        </a:spcBef>
                        <a:spcAft>
                          <a:spcPts val="0"/>
                        </a:spcAft>
                        <a:buClrTx/>
                        <a:buSzTx/>
                        <a:buFont typeface="Arial"/>
                        <a:buNone/>
                        <a:tabLst/>
                        <a:defRPr/>
                      </a:pPr>
                      <a:r>
                        <a:rPr lang="en-US" sz="900"/>
                        <a:t>US &amp; Mexico</a:t>
                      </a:r>
                    </a:p>
                  </a:txBody>
                  <a:tcPr anchor="ctr"/>
                </a:tc>
                <a:tc>
                  <a: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kern="1200">
                          <a:solidFill>
                            <a:schemeClr val="dk1"/>
                          </a:solidFill>
                          <a:latin typeface="+mn-lt"/>
                          <a:ea typeface="+mn-ea"/>
                          <a:cs typeface="+mn-cs"/>
                        </a:rPr>
                        <a:t>Is accountable for US &amp; Mexico project deployment as Project Sponsor</a:t>
                      </a:r>
                    </a:p>
                    <a:p>
                      <a:pPr marL="171450" lvl="0" indent="-171450">
                        <a:buFont typeface="Arial" panose="020B0604020202020204" pitchFamily="34" charset="0"/>
                        <a:buChar char="•"/>
                      </a:pPr>
                      <a:r>
                        <a:rPr lang="en-US" sz="900" kern="1200">
                          <a:solidFill>
                            <a:schemeClr val="dk1"/>
                          </a:solidFill>
                          <a:latin typeface="+mn-lt"/>
                          <a:ea typeface="+mn-ea"/>
                          <a:cs typeface="+mn-cs"/>
                        </a:rPr>
                        <a:t>Is accountable  for reviewing the project status, including planned and actual time and costs as well as estimates to complete </a:t>
                      </a:r>
                    </a:p>
                    <a:p>
                      <a:pPr marL="171450" lvl="0" indent="-171450">
                        <a:buFont typeface="Arial" panose="020B0604020202020204" pitchFamily="34" charset="0"/>
                        <a:buChar char="•"/>
                      </a:pPr>
                      <a:r>
                        <a:rPr lang="en-US" sz="900" kern="1200">
                          <a:solidFill>
                            <a:schemeClr val="dk1"/>
                          </a:solidFill>
                          <a:latin typeface="+mn-lt"/>
                          <a:ea typeface="+mn-ea"/>
                          <a:cs typeface="+mn-cs"/>
                        </a:rPr>
                        <a:t>Provides direction on project related issues such as business/functional resources, priorities, change requests, budget challenges, etc. </a:t>
                      </a:r>
                    </a:p>
                    <a:p>
                      <a:pPr marL="171450" lvl="0" indent="-171450">
                        <a:buFont typeface="Arial" panose="020B0604020202020204" pitchFamily="34" charset="0"/>
                        <a:buChar char="•"/>
                      </a:pPr>
                      <a:r>
                        <a:rPr lang="en-US" sz="900" kern="1200">
                          <a:solidFill>
                            <a:schemeClr val="dk1"/>
                          </a:solidFill>
                          <a:latin typeface="+mn-lt"/>
                          <a:ea typeface="+mn-ea"/>
                          <a:cs typeface="+mn-cs"/>
                        </a:rPr>
                        <a:t>Approves gates and milestones, including go-live and project closure </a:t>
                      </a:r>
                    </a:p>
                    <a:p>
                      <a:pPr marL="171450" lvl="0" indent="-171450">
                        <a:buFont typeface="Arial" panose="020B0604020202020204" pitchFamily="34" charset="0"/>
                        <a:buChar char="•"/>
                      </a:pPr>
                      <a:r>
                        <a:rPr lang="en-US" sz="900" kern="1200">
                          <a:solidFill>
                            <a:schemeClr val="dk1"/>
                          </a:solidFill>
                          <a:latin typeface="+mn-lt"/>
                          <a:ea typeface="+mn-ea"/>
                          <a:cs typeface="+mn-cs"/>
                        </a:rPr>
                        <a:t>Takes management decisions, implement decisions and take actions in their functional area </a:t>
                      </a:r>
                    </a:p>
                    <a:p>
                      <a:pPr marL="171450" lvl="0" indent="-171450">
                        <a:buFont typeface="Arial" panose="020B0604020202020204" pitchFamily="34" charset="0"/>
                        <a:buChar char="•"/>
                      </a:pPr>
                      <a:r>
                        <a:rPr lang="en-US" sz="900" kern="1200">
                          <a:solidFill>
                            <a:schemeClr val="dk1"/>
                          </a:solidFill>
                          <a:latin typeface="+mn-lt"/>
                          <a:ea typeface="+mn-ea"/>
                          <a:cs typeface="+mn-cs"/>
                        </a:rPr>
                        <a:t>Serves as escalation function </a:t>
                      </a:r>
                    </a:p>
                    <a:p>
                      <a:pPr marL="171450" lvl="0" indent="-171450">
                        <a:buFont typeface="Arial" panose="020B0604020202020204" pitchFamily="34" charset="0"/>
                        <a:buChar char="•"/>
                      </a:pPr>
                      <a:r>
                        <a:rPr lang="en-US" sz="900" kern="1200">
                          <a:solidFill>
                            <a:schemeClr val="dk1"/>
                          </a:solidFill>
                          <a:latin typeface="+mn-lt"/>
                          <a:ea typeface="+mn-ea"/>
                          <a:cs typeface="+mn-cs"/>
                        </a:rPr>
                        <a:t>Monitors the ‘people change’ aspect of the project </a:t>
                      </a:r>
                    </a:p>
                    <a:p>
                      <a:pPr marL="171450" lvl="0" indent="-171450">
                        <a:buFont typeface="Arial" panose="020B0604020202020204" pitchFamily="34" charset="0"/>
                        <a:buChar char="•"/>
                      </a:pPr>
                      <a:r>
                        <a:rPr lang="en-US" sz="900" kern="1200" noProof="0">
                          <a:solidFill>
                            <a:schemeClr val="dk1"/>
                          </a:solidFill>
                          <a:latin typeface="+mn-lt"/>
                          <a:ea typeface="+mn-ea"/>
                          <a:cs typeface="+mn-cs"/>
                        </a:rPr>
                        <a:t>Supports communication to respective organizational units</a:t>
                      </a:r>
                      <a:endParaRPr lang="en-US" sz="900"/>
                    </a:p>
                  </a:txBody>
                  <a:tcPr anchor="ctr"/>
                </a:tc>
                <a:extLst>
                  <a:ext uri="{0D108BD9-81ED-4DB2-BD59-A6C34878D82A}">
                    <a16:rowId xmlns:a16="http://schemas.microsoft.com/office/drawing/2014/main" val="775862874"/>
                  </a:ext>
                </a:extLst>
              </a:tr>
              <a:tr h="405460">
                <a:tc>
                  <a:txBody>
                    <a:bodyPr/>
                    <a:lstStyle/>
                    <a:p>
                      <a:pPr marL="0" marR="0" lvl="0" indent="0" algn="ctr" defTabSz="914400" rtl="0" eaLnBrk="1" fontAlgn="auto" latinLnBrk="0" hangingPunct="1">
                        <a:lnSpc>
                          <a:spcPct val="100000"/>
                        </a:lnSpc>
                        <a:spcBef>
                          <a:spcPts val="0"/>
                        </a:spcBef>
                        <a:spcAft>
                          <a:spcPts val="0"/>
                        </a:spcAft>
                        <a:buClrTx/>
                        <a:buSzTx/>
                        <a:buFont typeface="Arial"/>
                        <a:buNone/>
                        <a:tabLst/>
                        <a:defRPr/>
                      </a:pPr>
                      <a:r>
                        <a:rPr lang="en-US" sz="900"/>
                        <a:t>Americas IT </a:t>
                      </a:r>
                    </a:p>
                    <a:p>
                      <a:pPr marL="0" marR="0" lvl="0" indent="0" algn="ctr" defTabSz="914400" rtl="0" eaLnBrk="1" fontAlgn="auto" latinLnBrk="0" hangingPunct="1">
                        <a:lnSpc>
                          <a:spcPct val="100000"/>
                        </a:lnSpc>
                        <a:spcBef>
                          <a:spcPts val="0"/>
                        </a:spcBef>
                        <a:spcAft>
                          <a:spcPts val="0"/>
                        </a:spcAft>
                        <a:buClrTx/>
                        <a:buSzTx/>
                        <a:buFont typeface="Arial"/>
                        <a:buNone/>
                        <a:tabLst/>
                        <a:defRPr/>
                      </a:pPr>
                      <a:r>
                        <a:rPr lang="en-US" sz="900"/>
                        <a:t>Jour Fix</a:t>
                      </a:r>
                    </a:p>
                  </a:txBody>
                  <a:tcPr anchor="ctr"/>
                </a:tc>
                <a:tc>
                  <a: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kern="1200">
                          <a:solidFill>
                            <a:schemeClr val="dk1"/>
                          </a:solidFill>
                          <a:latin typeface="+mn-lt"/>
                          <a:ea typeface="+mn-ea"/>
                          <a:cs typeface="+mn-cs"/>
                        </a:rPr>
                        <a:t>Is accountable for Americas project deployments</a:t>
                      </a:r>
                    </a:p>
                    <a:p>
                      <a:pPr marL="171450" lvl="0" indent="-171450">
                        <a:buFont typeface="Arial" panose="020B0604020202020204" pitchFamily="34" charset="0"/>
                        <a:buChar char="•"/>
                      </a:pPr>
                      <a:r>
                        <a:rPr lang="en-US" sz="900" kern="1200">
                          <a:solidFill>
                            <a:schemeClr val="dk1"/>
                          </a:solidFill>
                          <a:latin typeface="+mn-lt"/>
                          <a:ea typeface="+mn-ea"/>
                          <a:cs typeface="+mn-cs"/>
                        </a:rPr>
                        <a:t>Is accountable for reviewing  the Americas project status, including planned and actual time and costs as well as estimates to complete </a:t>
                      </a:r>
                    </a:p>
                    <a:p>
                      <a:pPr marL="171450" lvl="0" indent="-171450">
                        <a:buFont typeface="Arial" panose="020B0604020202020204" pitchFamily="34" charset="0"/>
                        <a:buChar char="•"/>
                      </a:pPr>
                      <a:r>
                        <a:rPr lang="en-US" sz="900" kern="1200">
                          <a:solidFill>
                            <a:schemeClr val="dk1"/>
                          </a:solidFill>
                          <a:latin typeface="+mn-lt"/>
                          <a:ea typeface="+mn-ea"/>
                          <a:cs typeface="+mn-cs"/>
                        </a:rPr>
                        <a:t>Provides direction on Americas project related issues such as IT resources, priorities, change requests, budget challenges, etc. </a:t>
                      </a:r>
                    </a:p>
                    <a:p>
                      <a:pPr marL="171450" lvl="0" indent="-171450">
                        <a:buFont typeface="Arial" panose="020B0604020202020204" pitchFamily="34" charset="0"/>
                        <a:buChar char="•"/>
                      </a:pPr>
                      <a:r>
                        <a:rPr lang="en-US" sz="900" kern="1200">
                          <a:solidFill>
                            <a:schemeClr val="dk1"/>
                          </a:solidFill>
                          <a:latin typeface="+mn-lt"/>
                          <a:ea typeface="+mn-ea"/>
                          <a:cs typeface="+mn-cs"/>
                        </a:rPr>
                        <a:t>Approves gates and milestones, including go-live and project closure </a:t>
                      </a:r>
                    </a:p>
                    <a:p>
                      <a:pPr marL="171450" lvl="0" indent="-171450">
                        <a:buFont typeface="Arial" panose="020B0604020202020204" pitchFamily="34" charset="0"/>
                        <a:buChar char="•"/>
                      </a:pPr>
                      <a:r>
                        <a:rPr lang="en-US" sz="900" kern="1200">
                          <a:solidFill>
                            <a:schemeClr val="dk1"/>
                          </a:solidFill>
                          <a:latin typeface="+mn-lt"/>
                          <a:ea typeface="+mn-ea"/>
                          <a:cs typeface="+mn-cs"/>
                        </a:rPr>
                        <a:t>Takes IT management decisions, implement decisions and take actions in their functional area </a:t>
                      </a:r>
                    </a:p>
                    <a:p>
                      <a:pPr marL="171450" lvl="0" indent="-171450">
                        <a:buFont typeface="Arial" panose="020B0604020202020204" pitchFamily="34" charset="0"/>
                        <a:buChar char="•"/>
                      </a:pPr>
                      <a:r>
                        <a:rPr lang="en-US" sz="900" kern="1200">
                          <a:solidFill>
                            <a:schemeClr val="dk1"/>
                          </a:solidFill>
                          <a:latin typeface="+mn-lt"/>
                          <a:ea typeface="+mn-ea"/>
                          <a:cs typeface="+mn-cs"/>
                        </a:rPr>
                        <a:t>Serves as escalation for all IT function </a:t>
                      </a:r>
                    </a:p>
                    <a:p>
                      <a:pPr marL="171450" lvl="0" indent="-171450">
                        <a:buFont typeface="Arial" panose="020B0604020202020204" pitchFamily="34" charset="0"/>
                        <a:buChar char="•"/>
                      </a:pPr>
                      <a:r>
                        <a:rPr lang="en-US" sz="900" kern="1200">
                          <a:solidFill>
                            <a:schemeClr val="dk1"/>
                          </a:solidFill>
                          <a:latin typeface="+mn-lt"/>
                          <a:ea typeface="+mn-ea"/>
                          <a:cs typeface="+mn-cs"/>
                        </a:rPr>
                        <a:t>Monitors the IT risks and mitigate those</a:t>
                      </a:r>
                    </a:p>
                  </a:txBody>
                  <a:tcPr anchor="ctr"/>
                </a:tc>
                <a:extLst>
                  <a:ext uri="{0D108BD9-81ED-4DB2-BD59-A6C34878D82A}">
                    <a16:rowId xmlns:a16="http://schemas.microsoft.com/office/drawing/2014/main" val="4277096956"/>
                  </a:ext>
                </a:extLst>
              </a:tr>
              <a:tr h="429190">
                <a:tc>
                  <a:txBody>
                    <a:bodyPr/>
                    <a:lstStyle/>
                    <a:p>
                      <a:pPr marL="0" marR="0" lvl="0" indent="0" algn="ctr" defTabSz="914400" rtl="0" eaLnBrk="1" fontAlgn="auto" latinLnBrk="0" hangingPunct="1">
                        <a:lnSpc>
                          <a:spcPct val="100000"/>
                        </a:lnSpc>
                        <a:spcBef>
                          <a:spcPts val="0"/>
                        </a:spcBef>
                        <a:spcAft>
                          <a:spcPts val="0"/>
                        </a:spcAft>
                        <a:buClrTx/>
                        <a:buSzTx/>
                        <a:buFont typeface="Arial"/>
                        <a:buNone/>
                        <a:tabLst/>
                        <a:defRPr/>
                      </a:pPr>
                      <a:r>
                        <a:rPr lang="en-US" sz="900"/>
                        <a:t>Global</a:t>
                      </a:r>
                    </a:p>
                    <a:p>
                      <a:pPr marL="0" marR="0" lvl="0" indent="0" algn="ctr" defTabSz="914400" rtl="0" eaLnBrk="1" fontAlgn="auto" latinLnBrk="0" hangingPunct="1">
                        <a:lnSpc>
                          <a:spcPct val="100000"/>
                        </a:lnSpc>
                        <a:spcBef>
                          <a:spcPts val="0"/>
                        </a:spcBef>
                        <a:spcAft>
                          <a:spcPts val="0"/>
                        </a:spcAft>
                        <a:buClrTx/>
                        <a:buSzTx/>
                        <a:buFont typeface="Arial"/>
                        <a:buNone/>
                        <a:tabLst/>
                        <a:defRPr/>
                      </a:pPr>
                      <a:r>
                        <a:rPr lang="en-US" sz="900"/>
                        <a:t>Program Manager</a:t>
                      </a:r>
                    </a:p>
                  </a:txBody>
                  <a:tcPr anchor="ctr"/>
                </a:tc>
                <a:tc>
                  <a: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kern="1200">
                          <a:solidFill>
                            <a:schemeClr val="dk1"/>
                          </a:solidFill>
                          <a:latin typeface="+mn-lt"/>
                          <a:ea typeface="+mn-ea"/>
                          <a:cs typeface="+mn-cs"/>
                        </a:rPr>
                        <a:t>Is accountable for planning and designing the S/4HANA program and proactively monitoring its progress, resolving issues and initiating appropriate corrective action</a:t>
                      </a:r>
                    </a:p>
                    <a:p>
                      <a:pPr marL="171450" indent="-171450">
                        <a:buFont typeface="Arial" panose="020B0604020202020204" pitchFamily="34" charset="0"/>
                        <a:buChar char="•"/>
                      </a:pPr>
                      <a:r>
                        <a:rPr lang="en-US" sz="900" kern="1200">
                          <a:solidFill>
                            <a:schemeClr val="dk1"/>
                          </a:solidFill>
                          <a:latin typeface="+mn-lt"/>
                          <a:ea typeface="+mn-ea"/>
                          <a:cs typeface="+mn-cs"/>
                        </a:rPr>
                        <a:t>Aligns the plan across all projects and ensures Corporate IT milestones and delivery tasks are kept</a:t>
                      </a:r>
                    </a:p>
                    <a:p>
                      <a:pPr marL="171450" indent="-171450">
                        <a:buFont typeface="Arial" panose="020B0604020202020204" pitchFamily="34" charset="0"/>
                        <a:buChar char="•"/>
                      </a:pPr>
                      <a:r>
                        <a:rPr lang="en-US" sz="900" kern="1200">
                          <a:solidFill>
                            <a:schemeClr val="dk1"/>
                          </a:solidFill>
                          <a:latin typeface="+mn-lt"/>
                          <a:ea typeface="+mn-ea"/>
                          <a:cs typeface="+mn-cs"/>
                        </a:rPr>
                        <a:t>Secures Corporate IT resources including Corporate IT managed suppliers </a:t>
                      </a:r>
                    </a:p>
                    <a:p>
                      <a:pPr marL="171450" indent="-171450">
                        <a:buFont typeface="Arial" panose="020B0604020202020204" pitchFamily="34" charset="0"/>
                        <a:buChar char="•"/>
                      </a:pPr>
                      <a:r>
                        <a:rPr lang="en-US" sz="900" kern="1200">
                          <a:solidFill>
                            <a:schemeClr val="dk1"/>
                          </a:solidFill>
                          <a:latin typeface="+mn-lt"/>
                          <a:ea typeface="+mn-ea"/>
                          <a:cs typeface="+mn-cs"/>
                        </a:rPr>
                        <a:t>Serves as escalation function </a:t>
                      </a:r>
                    </a:p>
                    <a:p>
                      <a:pPr marL="171450" indent="-171450">
                        <a:buFont typeface="Arial" panose="020B0604020202020204" pitchFamily="34" charset="0"/>
                        <a:buChar char="•"/>
                      </a:pPr>
                      <a:r>
                        <a:rPr lang="en-US" sz="900" kern="1200" noProof="0">
                          <a:solidFill>
                            <a:schemeClr val="dk1"/>
                          </a:solidFill>
                          <a:latin typeface="+mn-lt"/>
                          <a:ea typeface="+mn-ea"/>
                          <a:cs typeface="+mn-cs"/>
                        </a:rPr>
                        <a:t>Ensures learnings will be shared across different regional S4 HANA projects</a:t>
                      </a:r>
                    </a:p>
                    <a:p>
                      <a:pPr marL="171450" indent="-171450">
                        <a:buFont typeface="Arial" panose="020B0604020202020204" pitchFamily="34" charset="0"/>
                        <a:buChar char="•"/>
                      </a:pPr>
                      <a:r>
                        <a:rPr lang="en-US" sz="900" kern="1200" noProof="0">
                          <a:solidFill>
                            <a:schemeClr val="dk1"/>
                          </a:solidFill>
                          <a:latin typeface="+mn-lt"/>
                          <a:ea typeface="+mn-ea"/>
                          <a:cs typeface="+mn-cs"/>
                        </a:rPr>
                        <a:t>Communicates to Program and Project Steering Committee  </a:t>
                      </a:r>
                      <a:endParaRPr lang="en-US" sz="900" kern="1200">
                        <a:solidFill>
                          <a:schemeClr val="dk1"/>
                        </a:solidFill>
                        <a:latin typeface="+mn-lt"/>
                        <a:ea typeface="+mn-ea"/>
                        <a:cs typeface="+mn-cs"/>
                      </a:endParaRPr>
                    </a:p>
                  </a:txBody>
                  <a:tcPr anchor="ctr"/>
                </a:tc>
                <a:extLst>
                  <a:ext uri="{0D108BD9-81ED-4DB2-BD59-A6C34878D82A}">
                    <a16:rowId xmlns:a16="http://schemas.microsoft.com/office/drawing/2014/main" val="3729261290"/>
                  </a:ext>
                </a:extLst>
              </a:tr>
              <a:tr h="429190">
                <a:tc>
                  <a:txBody>
                    <a:bodyPr/>
                    <a:lstStyle/>
                    <a:p>
                      <a:pPr marL="0" marR="0" lvl="0" indent="0" algn="ctr" defTabSz="914400" rtl="0" eaLnBrk="1" fontAlgn="auto" latinLnBrk="0" hangingPunct="1">
                        <a:lnSpc>
                          <a:spcPct val="100000"/>
                        </a:lnSpc>
                        <a:spcBef>
                          <a:spcPts val="0"/>
                        </a:spcBef>
                        <a:spcAft>
                          <a:spcPts val="0"/>
                        </a:spcAft>
                        <a:buClrTx/>
                        <a:buSzTx/>
                        <a:buFont typeface="Arial"/>
                        <a:buNone/>
                        <a:tabLst/>
                        <a:defRPr/>
                      </a:pPr>
                      <a:r>
                        <a:rPr lang="en-US" sz="900" kern="1200">
                          <a:solidFill>
                            <a:schemeClr val="dk1"/>
                          </a:solidFill>
                          <a:latin typeface="+mn-lt"/>
                          <a:ea typeface="+mn-ea"/>
                          <a:cs typeface="+mn-cs"/>
                        </a:rPr>
                        <a:t>Global</a:t>
                      </a:r>
                    </a:p>
                    <a:p>
                      <a:pPr marL="0" marR="0" lvl="0" indent="0" algn="ctr" defTabSz="914400" rtl="0" eaLnBrk="1" fontAlgn="auto" latinLnBrk="0" hangingPunct="1">
                        <a:lnSpc>
                          <a:spcPct val="100000"/>
                        </a:lnSpc>
                        <a:spcBef>
                          <a:spcPts val="0"/>
                        </a:spcBef>
                        <a:spcAft>
                          <a:spcPts val="0"/>
                        </a:spcAft>
                        <a:buClrTx/>
                        <a:buSzTx/>
                        <a:buFont typeface="Arial"/>
                        <a:buNone/>
                        <a:tabLst/>
                        <a:defRPr/>
                      </a:pPr>
                      <a:r>
                        <a:rPr lang="en-US" sz="900" kern="1200">
                          <a:solidFill>
                            <a:schemeClr val="dk1"/>
                          </a:solidFill>
                          <a:latin typeface="+mn-lt"/>
                          <a:ea typeface="+mn-ea"/>
                          <a:cs typeface="+mn-cs"/>
                        </a:rPr>
                        <a:t>Deployment Manager</a:t>
                      </a:r>
                    </a:p>
                  </a:txBody>
                  <a:tcPr anchor="ctr"/>
                </a:tc>
                <a:tc>
                  <a: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kern="1200" noProof="0">
                          <a:solidFill>
                            <a:schemeClr val="dk1"/>
                          </a:solidFill>
                          <a:latin typeface="+mn-lt"/>
                          <a:ea typeface="+mn-ea"/>
                          <a:cs typeface="+mn-cs"/>
                        </a:rPr>
                        <a:t>Is accountable for d</a:t>
                      </a:r>
                      <a:r>
                        <a:rPr lang="en-US" sz="900" kern="1200" err="1">
                          <a:solidFill>
                            <a:schemeClr val="dk1"/>
                          </a:solidFill>
                          <a:latin typeface="+mn-lt"/>
                          <a:ea typeface="+mn-ea"/>
                          <a:cs typeface="+mn-cs"/>
                        </a:rPr>
                        <a:t>elivering</a:t>
                      </a:r>
                      <a:r>
                        <a:rPr lang="en-US" sz="900" kern="1200">
                          <a:solidFill>
                            <a:schemeClr val="dk1"/>
                          </a:solidFill>
                          <a:latin typeface="+mn-lt"/>
                          <a:ea typeface="+mn-ea"/>
                          <a:cs typeface="+mn-cs"/>
                        </a:rPr>
                        <a:t> the project in time according to the defined Corporate IT objectives and deliverables </a:t>
                      </a:r>
                    </a:p>
                    <a:p>
                      <a:pPr marL="171450" lvl="0" indent="-171450" algn="l">
                        <a:buFont typeface="Arial" panose="020B0604020202020204" pitchFamily="34" charset="0"/>
                        <a:buChar char="•"/>
                      </a:pPr>
                      <a:r>
                        <a:rPr lang="en-US" sz="900" kern="1200" noProof="0">
                          <a:solidFill>
                            <a:schemeClr val="dk1"/>
                          </a:solidFill>
                          <a:latin typeface="+mn-lt"/>
                          <a:ea typeface="+mn-ea"/>
                          <a:cs typeface="+mn-cs"/>
                        </a:rPr>
                        <a:t>Is a </a:t>
                      </a:r>
                      <a:r>
                        <a:rPr lang="en-US" sz="900" kern="1200" noProof="0" err="1">
                          <a:solidFill>
                            <a:schemeClr val="dk1"/>
                          </a:solidFill>
                          <a:latin typeface="+mn-lt"/>
                          <a:ea typeface="+mn-ea"/>
                          <a:cs typeface="+mn-cs"/>
                        </a:rPr>
                        <a:t>SPoC</a:t>
                      </a:r>
                      <a:r>
                        <a:rPr lang="en-US" sz="900" kern="1200" noProof="0">
                          <a:solidFill>
                            <a:schemeClr val="dk1"/>
                          </a:solidFill>
                          <a:latin typeface="+mn-lt"/>
                          <a:ea typeface="+mn-ea"/>
                          <a:cs typeface="+mn-cs"/>
                        </a:rPr>
                        <a:t> for US &amp; Mexico Deployment Manager</a:t>
                      </a:r>
                    </a:p>
                    <a:p>
                      <a:pPr marL="171450" lvl="0" indent="-171450" algn="l">
                        <a:buFont typeface="Arial" panose="020B0604020202020204" pitchFamily="34" charset="0"/>
                        <a:buChar char="•"/>
                      </a:pPr>
                      <a:r>
                        <a:rPr lang="en-US" sz="900" kern="1200">
                          <a:solidFill>
                            <a:schemeClr val="dk1"/>
                          </a:solidFill>
                          <a:latin typeface="+mn-lt"/>
                          <a:ea typeface="+mn-ea"/>
                          <a:cs typeface="+mn-cs"/>
                        </a:rPr>
                        <a:t>Manages the Corporate IT scope and any possible scope changes </a:t>
                      </a:r>
                    </a:p>
                    <a:p>
                      <a:pPr marL="171450" lvl="0" indent="-171450" algn="l">
                        <a:buFont typeface="Arial" panose="020B0604020202020204" pitchFamily="34" charset="0"/>
                        <a:buChar char="•"/>
                      </a:pPr>
                      <a:r>
                        <a:rPr lang="en-US" sz="900" kern="1200">
                          <a:solidFill>
                            <a:schemeClr val="dk1"/>
                          </a:solidFill>
                          <a:latin typeface="+mn-lt"/>
                          <a:ea typeface="+mn-ea"/>
                          <a:cs typeface="+mn-cs"/>
                        </a:rPr>
                        <a:t>Plans and tracks Corporate IT project activities and costs, and ensures that the project is delivered in budget </a:t>
                      </a:r>
                    </a:p>
                    <a:p>
                      <a:pPr marL="171450" lvl="0" indent="-171450" algn="l">
                        <a:buFont typeface="Arial" panose="020B0604020202020204" pitchFamily="34" charset="0"/>
                        <a:buChar char="•"/>
                      </a:pPr>
                      <a:r>
                        <a:rPr lang="en-US" sz="900" kern="1200">
                          <a:solidFill>
                            <a:schemeClr val="dk1"/>
                          </a:solidFill>
                          <a:latin typeface="+mn-lt"/>
                          <a:ea typeface="+mn-ea"/>
                          <a:cs typeface="+mn-cs"/>
                        </a:rPr>
                        <a:t>Requests, on-boards and ensures Corporate IT project resources </a:t>
                      </a:r>
                    </a:p>
                    <a:p>
                      <a:pPr marL="171450" lvl="0" indent="-171450" algn="l">
                        <a:buFont typeface="Arial" panose="020B0604020202020204" pitchFamily="34" charset="0"/>
                        <a:buChar char="•"/>
                      </a:pPr>
                      <a:r>
                        <a:rPr lang="en-US" sz="900" kern="1200">
                          <a:solidFill>
                            <a:schemeClr val="dk1"/>
                          </a:solidFill>
                          <a:latin typeface="+mn-lt"/>
                          <a:ea typeface="+mn-ea"/>
                          <a:cs typeface="+mn-cs"/>
                        </a:rPr>
                        <a:t>Manages escalated Corporate IT issues and risks (mitigation, resolution etc.)</a:t>
                      </a:r>
                    </a:p>
                  </a:txBody>
                  <a:tcPr anchor="ctr"/>
                </a:tc>
                <a:extLst>
                  <a:ext uri="{0D108BD9-81ED-4DB2-BD59-A6C34878D82A}">
                    <a16:rowId xmlns:a16="http://schemas.microsoft.com/office/drawing/2014/main" val="1036428262"/>
                  </a:ext>
                </a:extLst>
              </a:tr>
            </a:tbl>
          </a:graphicData>
        </a:graphic>
      </p:graphicFrame>
    </p:spTree>
    <p:extLst>
      <p:ext uri="{BB962C8B-B14F-4D97-AF65-F5344CB8AC3E}">
        <p14:creationId xmlns:p14="http://schemas.microsoft.com/office/powerpoint/2010/main" val="17990988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0371C6E3-3B24-10BE-F17D-3C5E2A755C03}"/>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53" imgH="353" progId="TCLayout.ActiveDocument.1">
                  <p:embed/>
                </p:oleObj>
              </mc:Choice>
              <mc:Fallback>
                <p:oleObj name="think-cell Slide" r:id="rId3" imgW="353" imgH="353" progId="TCLayout.ActiveDocument.1">
                  <p:embed/>
                  <p:pic>
                    <p:nvPicPr>
                      <p:cNvPr id="7" name="think-cell data - do not delete" hidden="1">
                        <a:extLst>
                          <a:ext uri="{FF2B5EF4-FFF2-40B4-BE49-F238E27FC236}">
                            <a16:creationId xmlns:a16="http://schemas.microsoft.com/office/drawing/2014/main" id="{0371C6E3-3B24-10BE-F17D-3C5E2A755C03}"/>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5BB1686D-2A39-554D-5BE8-E505AE12E8D5}"/>
              </a:ext>
            </a:extLst>
          </p:cNvPr>
          <p:cNvSpPr>
            <a:spLocks noGrp="1"/>
          </p:cNvSpPr>
          <p:nvPr>
            <p:ph type="title"/>
          </p:nvPr>
        </p:nvSpPr>
        <p:spPr/>
        <p:txBody>
          <a:bodyPr vert="horz"/>
          <a:lstStyle/>
          <a:p>
            <a:r>
              <a:rPr lang="en-US"/>
              <a:t>Project S/4 HANA US &amp; Mexico</a:t>
            </a:r>
            <a:br>
              <a:rPr lang="en-US">
                <a:solidFill>
                  <a:srgbClr val="005591"/>
                </a:solidFill>
              </a:rPr>
            </a:br>
            <a:r>
              <a:rPr lang="en-US" sz="1600">
                <a:solidFill>
                  <a:schemeClr val="accent5"/>
                </a:solidFill>
              </a:rPr>
              <a:t>Roles &amp; Responsibilities 2/3</a:t>
            </a:r>
          </a:p>
        </p:txBody>
      </p:sp>
      <p:sp>
        <p:nvSpPr>
          <p:cNvPr id="3" name="Date Placeholder 2">
            <a:extLst>
              <a:ext uri="{FF2B5EF4-FFF2-40B4-BE49-F238E27FC236}">
                <a16:creationId xmlns:a16="http://schemas.microsoft.com/office/drawing/2014/main" id="{62CBF181-A896-EA2C-1DEF-BF2FF27FF700}"/>
              </a:ext>
            </a:extLst>
          </p:cNvPr>
          <p:cNvSpPr>
            <a:spLocks noGrp="1"/>
          </p:cNvSpPr>
          <p:nvPr>
            <p:ph type="dt" sz="half" idx="10"/>
          </p:nvPr>
        </p:nvSpPr>
        <p:spPr/>
        <p:txBody>
          <a:bodyPr/>
          <a:lstStyle/>
          <a:p>
            <a:pPr>
              <a:lnSpc>
                <a:spcPct val="100000"/>
              </a:lnSpc>
            </a:pPr>
            <a:fld id="{156EEAEA-A3B3-4068-AC4D-BAAE5D92BF24}" type="datetime1">
              <a:rPr lang="en-US" noProof="0" smtClean="0"/>
              <a:t>3/11/2025</a:t>
            </a:fld>
            <a:endParaRPr lang="en-GB" noProof="0"/>
          </a:p>
        </p:txBody>
      </p:sp>
      <p:graphicFrame>
        <p:nvGraphicFramePr>
          <p:cNvPr id="5" name="Table 5">
            <a:extLst>
              <a:ext uri="{FF2B5EF4-FFF2-40B4-BE49-F238E27FC236}">
                <a16:creationId xmlns:a16="http://schemas.microsoft.com/office/drawing/2014/main" id="{CCF534D2-C80D-177A-6447-C82C777400B1}"/>
              </a:ext>
            </a:extLst>
          </p:cNvPr>
          <p:cNvGraphicFramePr>
            <a:graphicFrameLocks noGrp="1"/>
          </p:cNvGraphicFramePr>
          <p:nvPr/>
        </p:nvGraphicFramePr>
        <p:xfrm>
          <a:off x="135886" y="1439808"/>
          <a:ext cx="8635748" cy="3754772"/>
        </p:xfrm>
        <a:graphic>
          <a:graphicData uri="http://schemas.openxmlformats.org/drawingml/2006/table">
            <a:tbl>
              <a:tblPr firstRow="1" bandRow="1">
                <a:tableStyleId>{5C22544A-7EE6-4342-B048-85BDC9FD1C3A}</a:tableStyleId>
              </a:tblPr>
              <a:tblGrid>
                <a:gridCol w="1593677">
                  <a:extLst>
                    <a:ext uri="{9D8B030D-6E8A-4147-A177-3AD203B41FA5}">
                      <a16:colId xmlns:a16="http://schemas.microsoft.com/office/drawing/2014/main" val="125367494"/>
                    </a:ext>
                  </a:extLst>
                </a:gridCol>
                <a:gridCol w="7042071">
                  <a:extLst>
                    <a:ext uri="{9D8B030D-6E8A-4147-A177-3AD203B41FA5}">
                      <a16:colId xmlns:a16="http://schemas.microsoft.com/office/drawing/2014/main" val="2806490236"/>
                    </a:ext>
                  </a:extLst>
                </a:gridCol>
              </a:tblGrid>
              <a:tr h="308062">
                <a:tc>
                  <a:txBody>
                    <a:bodyPr/>
                    <a:lstStyle/>
                    <a:p>
                      <a:pPr algn="ctr"/>
                      <a:r>
                        <a:rPr lang="en-US" sz="1200"/>
                        <a:t>Role</a:t>
                      </a:r>
                    </a:p>
                  </a:txBody>
                  <a:tcPr anchor="ctr"/>
                </a:tc>
                <a:tc>
                  <a:txBody>
                    <a:bodyPr/>
                    <a:lstStyle/>
                    <a:p>
                      <a:pPr algn="ctr"/>
                      <a:r>
                        <a:rPr lang="en-US" sz="1200"/>
                        <a:t>Responsibilities</a:t>
                      </a:r>
                    </a:p>
                  </a:txBody>
                  <a:tcPr anchor="ctr"/>
                </a:tc>
                <a:extLst>
                  <a:ext uri="{0D108BD9-81ED-4DB2-BD59-A6C34878D82A}">
                    <a16:rowId xmlns:a16="http://schemas.microsoft.com/office/drawing/2014/main" val="1603504406"/>
                  </a:ext>
                </a:extLst>
              </a:tr>
              <a:tr h="405460">
                <a:tc>
                  <a:txBody>
                    <a:bodyPr/>
                    <a:lstStyle/>
                    <a:p>
                      <a:pPr marL="0" marR="0" lvl="0" indent="0" algn="ctr" defTabSz="914400" rtl="0" eaLnBrk="1" fontAlgn="auto" latinLnBrk="0" hangingPunct="1">
                        <a:lnSpc>
                          <a:spcPct val="100000"/>
                        </a:lnSpc>
                        <a:spcBef>
                          <a:spcPts val="0"/>
                        </a:spcBef>
                        <a:spcAft>
                          <a:spcPts val="0"/>
                        </a:spcAft>
                        <a:buClrTx/>
                        <a:buSzTx/>
                        <a:buFont typeface="Arial"/>
                        <a:buNone/>
                        <a:tabLst/>
                        <a:defRPr/>
                      </a:pPr>
                      <a:r>
                        <a:rPr lang="en-US" sz="900"/>
                        <a:t>US &amp; Mexico</a:t>
                      </a:r>
                      <a:endParaRPr lang="en-US" sz="900" kern="1200">
                        <a:solidFill>
                          <a:schemeClr val="dk1"/>
                        </a:solidFill>
                        <a:latin typeface="+mn-lt"/>
                        <a:ea typeface="+mn-ea"/>
                        <a:cs typeface="+mn-cs"/>
                      </a:endParaRPr>
                    </a:p>
                    <a:p>
                      <a:pPr marL="0" marR="0" lvl="0" indent="0" algn="ctr" defTabSz="914400" rtl="0" eaLnBrk="1" fontAlgn="auto" latinLnBrk="0" hangingPunct="1">
                        <a:lnSpc>
                          <a:spcPct val="100000"/>
                        </a:lnSpc>
                        <a:spcBef>
                          <a:spcPts val="0"/>
                        </a:spcBef>
                        <a:spcAft>
                          <a:spcPts val="0"/>
                        </a:spcAft>
                        <a:buClrTx/>
                        <a:buSzTx/>
                        <a:buFont typeface="Arial"/>
                        <a:buNone/>
                        <a:tabLst/>
                        <a:defRPr/>
                      </a:pPr>
                      <a:r>
                        <a:rPr lang="en-US" sz="900" kern="1200">
                          <a:solidFill>
                            <a:schemeClr val="dk1"/>
                          </a:solidFill>
                          <a:latin typeface="+mn-lt"/>
                          <a:ea typeface="+mn-ea"/>
                          <a:cs typeface="+mn-cs"/>
                        </a:rPr>
                        <a:t>Deployment Manager</a:t>
                      </a:r>
                    </a:p>
                  </a:txBody>
                  <a:tcPr anchor="ctr"/>
                </a:tc>
                <a:tc>
                  <a:txBody>
                    <a:bodyPr/>
                    <a:lstStyle/>
                    <a:p>
                      <a:pPr marL="171450" indent="-171450" algn="l">
                        <a:buFont typeface="Arial" panose="020B0604020202020204" pitchFamily="34" charset="0"/>
                        <a:buChar char="•"/>
                      </a:pPr>
                      <a:r>
                        <a:rPr lang="en-US" sz="900" kern="1200" noProof="0">
                          <a:solidFill>
                            <a:schemeClr val="dk1"/>
                          </a:solidFill>
                          <a:latin typeface="+mn-lt"/>
                          <a:ea typeface="+mn-ea"/>
                          <a:cs typeface="+mn-cs"/>
                        </a:rPr>
                        <a:t>Is accountable for  US &amp; Mexico project delivery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kern="1200" noProof="0">
                          <a:solidFill>
                            <a:schemeClr val="dk1"/>
                          </a:solidFill>
                          <a:latin typeface="+mn-lt"/>
                          <a:ea typeface="+mn-ea"/>
                          <a:cs typeface="+mn-cs"/>
                        </a:rPr>
                        <a:t>Is accountable for d</a:t>
                      </a:r>
                      <a:r>
                        <a:rPr lang="en-US" sz="900" kern="1200" err="1">
                          <a:solidFill>
                            <a:schemeClr val="dk1"/>
                          </a:solidFill>
                          <a:latin typeface="+mn-lt"/>
                          <a:ea typeface="+mn-ea"/>
                          <a:cs typeface="+mn-cs"/>
                        </a:rPr>
                        <a:t>elivering</a:t>
                      </a:r>
                      <a:r>
                        <a:rPr lang="en-US" sz="900" kern="1200">
                          <a:solidFill>
                            <a:schemeClr val="dk1"/>
                          </a:solidFill>
                          <a:latin typeface="+mn-lt"/>
                          <a:ea typeface="+mn-ea"/>
                          <a:cs typeface="+mn-cs"/>
                        </a:rPr>
                        <a:t> the project in time according to the defined objectives and deliverables </a:t>
                      </a:r>
                    </a:p>
                    <a:p>
                      <a:pPr marL="171450" lvl="0" indent="-171450" algn="l">
                        <a:buFont typeface="Arial" panose="020B0604020202020204" pitchFamily="34" charset="0"/>
                        <a:buChar char="•"/>
                      </a:pPr>
                      <a:r>
                        <a:rPr lang="en-US" sz="900" kern="1200" noProof="0">
                          <a:solidFill>
                            <a:schemeClr val="dk1"/>
                          </a:solidFill>
                          <a:latin typeface="+mn-lt"/>
                          <a:ea typeface="+mn-ea"/>
                          <a:cs typeface="+mn-cs"/>
                        </a:rPr>
                        <a:t>Is a </a:t>
                      </a:r>
                      <a:r>
                        <a:rPr lang="en-US" sz="900" kern="1200" noProof="0" err="1">
                          <a:solidFill>
                            <a:schemeClr val="dk1"/>
                          </a:solidFill>
                          <a:latin typeface="+mn-lt"/>
                          <a:ea typeface="+mn-ea"/>
                          <a:cs typeface="+mn-cs"/>
                        </a:rPr>
                        <a:t>SPoC</a:t>
                      </a:r>
                      <a:r>
                        <a:rPr lang="en-US" sz="900" kern="1200" noProof="0">
                          <a:solidFill>
                            <a:schemeClr val="dk1"/>
                          </a:solidFill>
                          <a:latin typeface="+mn-lt"/>
                          <a:ea typeface="+mn-ea"/>
                          <a:cs typeface="+mn-cs"/>
                        </a:rPr>
                        <a:t> for all project participants and stakeholders</a:t>
                      </a:r>
                    </a:p>
                    <a:p>
                      <a:pPr marL="171450" lvl="0" indent="-171450" algn="l">
                        <a:buFont typeface="Arial" panose="020B0604020202020204" pitchFamily="34" charset="0"/>
                        <a:buChar char="•"/>
                      </a:pPr>
                      <a:r>
                        <a:rPr lang="en-US" sz="900" kern="1200" noProof="0">
                          <a:solidFill>
                            <a:schemeClr val="dk1"/>
                          </a:solidFill>
                          <a:latin typeface="+mn-lt"/>
                          <a:ea typeface="+mn-ea"/>
                          <a:cs typeface="+mn-cs"/>
                        </a:rPr>
                        <a:t>Works closely with the regional Steering Committee to ensure goals and objectives are met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a:t>Works closely with the respective project stream leads</a:t>
                      </a:r>
                    </a:p>
                    <a:p>
                      <a:pPr marL="171450" lvl="0" indent="-171450" algn="l">
                        <a:buFont typeface="Arial" panose="020B0604020202020204" pitchFamily="34" charset="0"/>
                        <a:buChar char="•"/>
                      </a:pPr>
                      <a:r>
                        <a:rPr lang="en-US" sz="900" kern="1200">
                          <a:solidFill>
                            <a:schemeClr val="dk1"/>
                          </a:solidFill>
                          <a:latin typeface="+mn-lt"/>
                          <a:ea typeface="+mn-ea"/>
                          <a:cs typeface="+mn-cs"/>
                        </a:rPr>
                        <a:t>Manages the scope and any possible scope changes </a:t>
                      </a:r>
                    </a:p>
                    <a:p>
                      <a:pPr marL="171450" lvl="0" indent="-171450" algn="l">
                        <a:buFont typeface="Arial" panose="020B0604020202020204" pitchFamily="34" charset="0"/>
                        <a:buChar char="•"/>
                      </a:pPr>
                      <a:r>
                        <a:rPr lang="en-US" sz="900" kern="1200">
                          <a:solidFill>
                            <a:schemeClr val="dk1"/>
                          </a:solidFill>
                          <a:latin typeface="+mn-lt"/>
                          <a:ea typeface="+mn-ea"/>
                          <a:cs typeface="+mn-cs"/>
                        </a:rPr>
                        <a:t>Plans and tracking project activities and costs, and ensuring that the project is delivered in budget </a:t>
                      </a:r>
                    </a:p>
                    <a:p>
                      <a:pPr marL="171450" lvl="0" indent="-171450" algn="l">
                        <a:buFont typeface="Arial" panose="020B0604020202020204" pitchFamily="34" charset="0"/>
                        <a:buChar char="•"/>
                      </a:pPr>
                      <a:r>
                        <a:rPr lang="en-US" sz="900" kern="1200">
                          <a:solidFill>
                            <a:schemeClr val="dk1"/>
                          </a:solidFill>
                          <a:latin typeface="+mn-lt"/>
                          <a:ea typeface="+mn-ea"/>
                          <a:cs typeface="+mn-cs"/>
                        </a:rPr>
                        <a:t>Requests, on-boards and ensures project resources </a:t>
                      </a:r>
                    </a:p>
                    <a:p>
                      <a:pPr marL="171450" lvl="0" indent="-171450" algn="l">
                        <a:buFont typeface="Arial" panose="020B0604020202020204" pitchFamily="34" charset="0"/>
                        <a:buChar char="•"/>
                      </a:pPr>
                      <a:r>
                        <a:rPr lang="en-US" sz="900" kern="1200">
                          <a:solidFill>
                            <a:schemeClr val="dk1"/>
                          </a:solidFill>
                          <a:latin typeface="+mn-lt"/>
                          <a:ea typeface="+mn-ea"/>
                          <a:cs typeface="+mn-cs"/>
                        </a:rPr>
                        <a:t>Manages escalated issues and risks (mitigation, resolution </a:t>
                      </a:r>
                      <a:r>
                        <a:rPr lang="en-US" sz="900" kern="1200" err="1">
                          <a:solidFill>
                            <a:schemeClr val="dk1"/>
                          </a:solidFill>
                          <a:latin typeface="+mn-lt"/>
                          <a:ea typeface="+mn-ea"/>
                          <a:cs typeface="+mn-cs"/>
                        </a:rPr>
                        <a:t>etc</a:t>
                      </a:r>
                      <a:r>
                        <a:rPr lang="en-US" sz="900" kern="1200">
                          <a:solidFill>
                            <a:schemeClr val="dk1"/>
                          </a:solidFill>
                          <a:latin typeface="+mn-lt"/>
                          <a:ea typeface="+mn-ea"/>
                          <a:cs typeface="+mn-cs"/>
                        </a:rPr>
                        <a:t>)</a:t>
                      </a:r>
                    </a:p>
                    <a:p>
                      <a:pPr marL="171450" lvl="0" indent="-171450" algn="l">
                        <a:buFont typeface="Arial" panose="020B0604020202020204" pitchFamily="34" charset="0"/>
                        <a:buChar char="•"/>
                      </a:pPr>
                      <a:r>
                        <a:rPr lang="en-US" sz="900" kern="1200">
                          <a:solidFill>
                            <a:schemeClr val="dk1"/>
                          </a:solidFill>
                          <a:latin typeface="+mn-lt"/>
                          <a:ea typeface="+mn-ea"/>
                          <a:cs typeface="+mn-cs"/>
                        </a:rPr>
                        <a:t>Is responsible for change management activities by collaboration with business coordinators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a:t>Is responsible for keeping the </a:t>
                      </a:r>
                      <a:r>
                        <a:rPr lang="en-US" sz="900">
                          <a:latin typeface="+mn-lt"/>
                          <a:cs typeface="Arial"/>
                        </a:rPr>
                        <a:t>key project documents up-to-date (e.g. RAID, status reporting, project plan, progress tracking)</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a:t>Reports proactively </a:t>
                      </a:r>
                      <a:r>
                        <a:rPr lang="en-US" sz="900">
                          <a:latin typeface="+mn-lt"/>
                          <a:cs typeface="Arial"/>
                        </a:rPr>
                        <a:t>any risks and issues </a:t>
                      </a:r>
                      <a:r>
                        <a:rPr lang="en-US" sz="900"/>
                        <a:t>to the project management core group</a:t>
                      </a:r>
                      <a:endParaRPr lang="en-US" sz="900">
                        <a:latin typeface="+mn-lt"/>
                        <a:cs typeface="Arial"/>
                      </a:endParaRPr>
                    </a:p>
                  </a:txBody>
                  <a:tcPr anchor="ctr"/>
                </a:tc>
                <a:extLst>
                  <a:ext uri="{0D108BD9-81ED-4DB2-BD59-A6C34878D82A}">
                    <a16:rowId xmlns:a16="http://schemas.microsoft.com/office/drawing/2014/main" val="775862874"/>
                  </a:ext>
                </a:extLst>
              </a:tr>
              <a:tr h="405460">
                <a:tc>
                  <a:txBody>
                    <a:bodyPr/>
                    <a:lstStyle/>
                    <a:p>
                      <a:pPr marL="0" marR="0" lvl="0" indent="0" algn="ctr" defTabSz="914400" rtl="0" eaLnBrk="1" fontAlgn="auto" latinLnBrk="0" hangingPunct="1">
                        <a:lnSpc>
                          <a:spcPct val="100000"/>
                        </a:lnSpc>
                        <a:spcBef>
                          <a:spcPts val="0"/>
                        </a:spcBef>
                        <a:spcAft>
                          <a:spcPts val="0"/>
                        </a:spcAft>
                        <a:buClrTx/>
                        <a:buSzTx/>
                        <a:buFont typeface="Arial"/>
                        <a:buNone/>
                        <a:tabLst/>
                        <a:defRPr/>
                      </a:pPr>
                      <a:r>
                        <a:rPr lang="en-US" sz="900"/>
                        <a:t>US &amp; Mexico</a:t>
                      </a:r>
                    </a:p>
                    <a:p>
                      <a:pPr marL="0" marR="0" lvl="0" indent="0" algn="ctr" defTabSz="914400" rtl="0" eaLnBrk="1" fontAlgn="auto" latinLnBrk="0" hangingPunct="1">
                        <a:lnSpc>
                          <a:spcPct val="100000"/>
                        </a:lnSpc>
                        <a:spcBef>
                          <a:spcPts val="0"/>
                        </a:spcBef>
                        <a:spcAft>
                          <a:spcPts val="0"/>
                        </a:spcAft>
                        <a:buClrTx/>
                        <a:buSzTx/>
                        <a:buFont typeface="Arial"/>
                        <a:buNone/>
                        <a:tabLst/>
                        <a:defRPr/>
                      </a:pPr>
                      <a:r>
                        <a:rPr lang="en-US" sz="900" kern="1200">
                          <a:solidFill>
                            <a:schemeClr val="dk1"/>
                          </a:solidFill>
                          <a:latin typeface="+mn-lt"/>
                          <a:ea typeface="+mn-ea"/>
                          <a:cs typeface="+mn-cs"/>
                        </a:rPr>
                        <a:t>Integration Manager</a:t>
                      </a:r>
                    </a:p>
                  </a:txBody>
                  <a:tcPr anchor="ctr"/>
                </a:tc>
                <a:tc>
                  <a:txBody>
                    <a:bodyPr/>
                    <a:lstStyle/>
                    <a:p>
                      <a:pPr marL="171450" indent="-171450" algn="l">
                        <a:buFont typeface="Arial" panose="020B0604020202020204" pitchFamily="34" charset="0"/>
                        <a:buChar char="•"/>
                      </a:pPr>
                      <a:r>
                        <a:rPr lang="en-US" sz="900"/>
                        <a:t>Accountable for all functional and technical deliverables of the US &amp; Mexico team as described in the (Functional) Team Lead scope</a:t>
                      </a:r>
                    </a:p>
                    <a:p>
                      <a:pPr marL="171450" lvl="0" indent="-171450" algn="l">
                        <a:buFont typeface="Arial" panose="020B0604020202020204" pitchFamily="34" charset="0"/>
                        <a:buChar char="•"/>
                      </a:pPr>
                      <a:r>
                        <a:rPr lang="en-US" sz="900"/>
                        <a:t>Ensures timely delivery, quality of all underlining streams e.g., Data, Testing, Interface, SD, Supply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kern="1200">
                          <a:solidFill>
                            <a:schemeClr val="dk1"/>
                          </a:solidFill>
                          <a:latin typeface="+mn-lt"/>
                          <a:ea typeface="+mn-ea"/>
                          <a:cs typeface="+mn-cs"/>
                        </a:rPr>
                        <a:t>Assigns tasks to project resources, and manages the </a:t>
                      </a:r>
                      <a:r>
                        <a:rPr lang="en-US" sz="900"/>
                        <a:t>US &amp; Mexico </a:t>
                      </a:r>
                      <a:r>
                        <a:rPr lang="en-US" sz="900" kern="1200">
                          <a:solidFill>
                            <a:schemeClr val="dk1"/>
                          </a:solidFill>
                          <a:latin typeface="+mn-lt"/>
                          <a:ea typeface="+mn-ea"/>
                          <a:cs typeface="+mn-cs"/>
                        </a:rPr>
                        <a:t> IT team </a:t>
                      </a:r>
                    </a:p>
                    <a:p>
                      <a:pPr marL="171450" lvl="0" indent="-171450" algn="l">
                        <a:buFont typeface="Arial" panose="020B0604020202020204" pitchFamily="34" charset="0"/>
                        <a:buChar char="•"/>
                      </a:pPr>
                      <a:r>
                        <a:rPr lang="en-US" sz="900" kern="1200">
                          <a:solidFill>
                            <a:schemeClr val="dk1"/>
                          </a:solidFill>
                          <a:latin typeface="+mn-lt"/>
                          <a:ea typeface="+mn-ea"/>
                          <a:cs typeface="+mn-cs"/>
                        </a:rPr>
                        <a:t>Manages issues and risks (mitigation, resolution and/or escalation)</a:t>
                      </a:r>
                    </a:p>
                    <a:p>
                      <a:pPr marL="171450" lvl="0" indent="-171450" algn="l">
                        <a:buFont typeface="Arial" panose="020B0604020202020204" pitchFamily="34" charset="0"/>
                        <a:buChar char="•"/>
                      </a:pPr>
                      <a:r>
                        <a:rPr lang="en-US" sz="900" kern="1200">
                          <a:solidFill>
                            <a:schemeClr val="dk1"/>
                          </a:solidFill>
                          <a:latin typeface="+mn-lt"/>
                          <a:ea typeface="+mn-ea"/>
                          <a:cs typeface="+mn-cs"/>
                        </a:rPr>
                        <a:t>Ensures smooth co-ordination of all technical streams and interface corporate IT tech/functional responsible</a:t>
                      </a:r>
                      <a:endParaRPr lang="en-US" sz="900"/>
                    </a:p>
                  </a:txBody>
                  <a:tcPr anchor="ctr"/>
                </a:tc>
                <a:extLst>
                  <a:ext uri="{0D108BD9-81ED-4DB2-BD59-A6C34878D82A}">
                    <a16:rowId xmlns:a16="http://schemas.microsoft.com/office/drawing/2014/main" val="4277096956"/>
                  </a:ext>
                </a:extLst>
              </a:tr>
              <a:tr h="429190">
                <a:tc>
                  <a:txBody>
                    <a:bodyPr/>
                    <a:lstStyle/>
                    <a:p>
                      <a:pPr marL="0" marR="0" lvl="0" indent="0" algn="ctr" defTabSz="914400" rtl="0" eaLnBrk="1" fontAlgn="auto" latinLnBrk="0" hangingPunct="1">
                        <a:lnSpc>
                          <a:spcPct val="100000"/>
                        </a:lnSpc>
                        <a:spcBef>
                          <a:spcPts val="0"/>
                        </a:spcBef>
                        <a:spcAft>
                          <a:spcPts val="0"/>
                        </a:spcAft>
                        <a:buClrTx/>
                        <a:buSzTx/>
                        <a:buFont typeface="Arial"/>
                        <a:buNone/>
                        <a:tabLst/>
                        <a:defRPr/>
                      </a:pPr>
                      <a:r>
                        <a:rPr lang="en-US" sz="900" kern="1200">
                          <a:solidFill>
                            <a:schemeClr val="dk1"/>
                          </a:solidFill>
                          <a:latin typeface="+mn-lt"/>
                          <a:ea typeface="+mn-ea"/>
                          <a:cs typeface="+mn-cs"/>
                        </a:rPr>
                        <a:t>Global</a:t>
                      </a:r>
                    </a:p>
                    <a:p>
                      <a:pPr marL="0" marR="0" lvl="0" indent="0" algn="ctr" defTabSz="914400" rtl="0" eaLnBrk="1" fontAlgn="auto" latinLnBrk="0" hangingPunct="1">
                        <a:lnSpc>
                          <a:spcPct val="100000"/>
                        </a:lnSpc>
                        <a:spcBef>
                          <a:spcPts val="0"/>
                        </a:spcBef>
                        <a:spcAft>
                          <a:spcPts val="0"/>
                        </a:spcAft>
                        <a:buClrTx/>
                        <a:buSzTx/>
                        <a:buFont typeface="Arial"/>
                        <a:buNone/>
                        <a:tabLst/>
                        <a:defRPr/>
                      </a:pPr>
                      <a:r>
                        <a:rPr lang="en-US" sz="900" kern="1200">
                          <a:solidFill>
                            <a:schemeClr val="dk1"/>
                          </a:solidFill>
                          <a:latin typeface="+mn-lt"/>
                          <a:ea typeface="+mn-ea"/>
                          <a:cs typeface="+mn-cs"/>
                        </a:rPr>
                        <a:t>Delivery &amp; Integration</a:t>
                      </a:r>
                    </a:p>
                    <a:p>
                      <a:pPr marL="0" marR="0" lvl="0" indent="0" algn="ctr" defTabSz="914400" rtl="0" eaLnBrk="1" fontAlgn="auto" latinLnBrk="0" hangingPunct="1">
                        <a:lnSpc>
                          <a:spcPct val="100000"/>
                        </a:lnSpc>
                        <a:spcBef>
                          <a:spcPts val="0"/>
                        </a:spcBef>
                        <a:spcAft>
                          <a:spcPts val="0"/>
                        </a:spcAft>
                        <a:buClrTx/>
                        <a:buSzTx/>
                        <a:buFont typeface="Arial"/>
                        <a:buNone/>
                        <a:tabLst/>
                        <a:defRPr/>
                      </a:pPr>
                      <a:r>
                        <a:rPr lang="en-US" sz="900" kern="1200">
                          <a:solidFill>
                            <a:schemeClr val="dk1"/>
                          </a:solidFill>
                          <a:latin typeface="+mn-lt"/>
                          <a:ea typeface="+mn-ea"/>
                          <a:cs typeface="+mn-cs"/>
                        </a:rPr>
                        <a:t>Manager</a:t>
                      </a:r>
                    </a:p>
                  </a:txBody>
                  <a:tcPr anchor="ctr"/>
                </a:tc>
                <a:tc>
                  <a: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kern="1200">
                          <a:solidFill>
                            <a:schemeClr val="dk1"/>
                          </a:solidFill>
                          <a:latin typeface="+mn-lt"/>
                          <a:ea typeface="+mn-ea"/>
                          <a:cs typeface="+mn-cs"/>
                        </a:rPr>
                        <a:t>Is responsible for effectively integrating key activities of the Corporate and Regional teams for the successful integrated delivery of the </a:t>
                      </a:r>
                      <a:r>
                        <a:rPr lang="en-US" sz="900"/>
                        <a:t>US &amp; Mexico </a:t>
                      </a:r>
                      <a:r>
                        <a:rPr lang="de-DE" sz="900" kern="1200">
                          <a:solidFill>
                            <a:schemeClr val="dk1"/>
                          </a:solidFill>
                          <a:latin typeface="+mn-lt"/>
                          <a:ea typeface="+mn-ea"/>
                          <a:cs typeface="+mn-cs"/>
                        </a:rPr>
                        <a:t> Project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kern="1200" noProof="0">
                          <a:solidFill>
                            <a:schemeClr val="dk1"/>
                          </a:solidFill>
                          <a:latin typeface="+mn-lt"/>
                          <a:ea typeface="+mn-ea"/>
                          <a:cs typeface="+mn-cs"/>
                        </a:rPr>
                        <a:t>Is responsible for securing </a:t>
                      </a:r>
                      <a:r>
                        <a:rPr lang="en-US" sz="900" kern="1200">
                          <a:solidFill>
                            <a:schemeClr val="dk1"/>
                          </a:solidFill>
                          <a:latin typeface="+mn-lt"/>
                          <a:ea typeface="+mn-ea"/>
                          <a:cs typeface="+mn-cs"/>
                        </a:rPr>
                        <a:t>Corporate IT Application resources</a:t>
                      </a:r>
                      <a:endParaRPr lang="en-US" sz="900" kern="1200" noProof="0">
                        <a:solidFill>
                          <a:schemeClr val="dk1"/>
                        </a:solidFill>
                        <a:latin typeface="+mn-lt"/>
                        <a:ea typeface="+mn-ea"/>
                        <a:cs typeface="+mn-cs"/>
                      </a:endParaRPr>
                    </a:p>
                  </a:txBody>
                  <a:tcPr anchor="ctr"/>
                </a:tc>
                <a:extLst>
                  <a:ext uri="{0D108BD9-81ED-4DB2-BD59-A6C34878D82A}">
                    <a16:rowId xmlns:a16="http://schemas.microsoft.com/office/drawing/2014/main" val="2112636671"/>
                  </a:ext>
                </a:extLst>
              </a:tr>
              <a:tr h="429190">
                <a:tc>
                  <a:txBody>
                    <a:bodyPr/>
                    <a:lstStyle/>
                    <a:p>
                      <a:pPr marL="0" marR="0" lvl="0" indent="0" algn="ctr" defTabSz="914400" rtl="0" eaLnBrk="1" fontAlgn="auto" latinLnBrk="0" hangingPunct="1">
                        <a:lnSpc>
                          <a:spcPct val="100000"/>
                        </a:lnSpc>
                        <a:spcBef>
                          <a:spcPts val="0"/>
                        </a:spcBef>
                        <a:spcAft>
                          <a:spcPts val="0"/>
                        </a:spcAft>
                        <a:buClrTx/>
                        <a:buSzTx/>
                        <a:buFont typeface="Arial"/>
                        <a:buNone/>
                        <a:tabLst/>
                        <a:defRPr/>
                      </a:pPr>
                      <a:r>
                        <a:rPr lang="en-US" sz="900"/>
                        <a:t>US &amp; Mexico</a:t>
                      </a:r>
                    </a:p>
                    <a:p>
                      <a:pPr marL="0" marR="0" lvl="0" indent="0" algn="ctr" defTabSz="914400" rtl="0" eaLnBrk="1" fontAlgn="auto" latinLnBrk="0" hangingPunct="1">
                        <a:lnSpc>
                          <a:spcPct val="100000"/>
                        </a:lnSpc>
                        <a:spcBef>
                          <a:spcPts val="0"/>
                        </a:spcBef>
                        <a:spcAft>
                          <a:spcPts val="0"/>
                        </a:spcAft>
                        <a:buClrTx/>
                        <a:buSzTx/>
                        <a:buFont typeface="Arial"/>
                        <a:buNone/>
                        <a:tabLst/>
                        <a:defRPr/>
                      </a:pPr>
                      <a:r>
                        <a:rPr lang="en-US" sz="900" kern="1200">
                          <a:solidFill>
                            <a:schemeClr val="dk1"/>
                          </a:solidFill>
                          <a:latin typeface="+mn-lt"/>
                          <a:ea typeface="+mn-ea"/>
                          <a:cs typeface="+mn-cs"/>
                        </a:rPr>
                        <a:t>PMO Coordinator</a:t>
                      </a:r>
                    </a:p>
                  </a:txBody>
                  <a:tcPr anchor="ctr"/>
                </a:tc>
                <a:tc>
                  <a: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CN" sz="900" kern="1200" noProof="0">
                          <a:solidFill>
                            <a:schemeClr val="dk1"/>
                          </a:solidFill>
                          <a:latin typeface="+mn-lt"/>
                          <a:ea typeface="+mn-ea"/>
                          <a:cs typeface="+mn-cs"/>
                        </a:rPr>
                        <a:t>Is accountable for day-to-day project management of regional activities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CN" sz="900" kern="1200" noProof="0">
                          <a:solidFill>
                            <a:schemeClr val="dk1"/>
                          </a:solidFill>
                          <a:latin typeface="+mn-lt"/>
                          <a:ea typeface="+mn-ea"/>
                          <a:cs typeface="+mn-cs"/>
                        </a:rPr>
                        <a:t>Is accountable for monitoring, tracking and report project status </a:t>
                      </a:r>
                      <a:endParaRPr lang="en-US" sz="900" kern="1200" noProof="0">
                        <a:solidFill>
                          <a:schemeClr val="dk1"/>
                        </a:solidFill>
                        <a:latin typeface="+mn-lt"/>
                        <a:ea typeface="+mn-ea"/>
                        <a:cs typeface="+mn-cs"/>
                      </a:endParaRPr>
                    </a:p>
                  </a:txBody>
                  <a:tcPr anchor="ctr"/>
                </a:tc>
                <a:extLst>
                  <a:ext uri="{0D108BD9-81ED-4DB2-BD59-A6C34878D82A}">
                    <a16:rowId xmlns:a16="http://schemas.microsoft.com/office/drawing/2014/main" val="3729261290"/>
                  </a:ext>
                </a:extLst>
              </a:tr>
            </a:tbl>
          </a:graphicData>
        </a:graphic>
      </p:graphicFrame>
    </p:spTree>
    <p:extLst>
      <p:ext uri="{BB962C8B-B14F-4D97-AF65-F5344CB8AC3E}">
        <p14:creationId xmlns:p14="http://schemas.microsoft.com/office/powerpoint/2010/main" val="78854066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8EE1A1B7-4F55-4847-93F7-F4E4BF8CA485}"/>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53" imgH="353" progId="TCLayout.ActiveDocument.1">
                  <p:embed/>
                </p:oleObj>
              </mc:Choice>
              <mc:Fallback>
                <p:oleObj name="think-cell Slide" r:id="rId3" imgW="353" imgH="353" progId="TCLayout.ActiveDocument.1">
                  <p:embed/>
                  <p:pic>
                    <p:nvPicPr>
                      <p:cNvPr id="7" name="think-cell data - do not delete" hidden="1">
                        <a:extLst>
                          <a:ext uri="{FF2B5EF4-FFF2-40B4-BE49-F238E27FC236}">
                            <a16:creationId xmlns:a16="http://schemas.microsoft.com/office/drawing/2014/main" id="{8EE1A1B7-4F55-4847-93F7-F4E4BF8CA485}"/>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5BB1686D-2A39-554D-5BE8-E505AE12E8D5}"/>
              </a:ext>
            </a:extLst>
          </p:cNvPr>
          <p:cNvSpPr>
            <a:spLocks noGrp="1"/>
          </p:cNvSpPr>
          <p:nvPr>
            <p:ph type="title"/>
          </p:nvPr>
        </p:nvSpPr>
        <p:spPr/>
        <p:txBody>
          <a:bodyPr vert="horz"/>
          <a:lstStyle/>
          <a:p>
            <a:r>
              <a:rPr lang="en-US"/>
              <a:t>Project S/4 HANA US &amp; Mexico</a:t>
            </a:r>
            <a:br>
              <a:rPr lang="en-US">
                <a:solidFill>
                  <a:srgbClr val="005591"/>
                </a:solidFill>
              </a:rPr>
            </a:br>
            <a:r>
              <a:rPr lang="en-US" sz="1600">
                <a:solidFill>
                  <a:schemeClr val="accent5"/>
                </a:solidFill>
              </a:rPr>
              <a:t>Roles &amp; Responsibilities 3/3</a:t>
            </a:r>
          </a:p>
        </p:txBody>
      </p:sp>
      <p:sp>
        <p:nvSpPr>
          <p:cNvPr id="3" name="Date Placeholder 2">
            <a:extLst>
              <a:ext uri="{FF2B5EF4-FFF2-40B4-BE49-F238E27FC236}">
                <a16:creationId xmlns:a16="http://schemas.microsoft.com/office/drawing/2014/main" id="{62CBF181-A896-EA2C-1DEF-BF2FF27FF700}"/>
              </a:ext>
            </a:extLst>
          </p:cNvPr>
          <p:cNvSpPr>
            <a:spLocks noGrp="1"/>
          </p:cNvSpPr>
          <p:nvPr>
            <p:ph type="dt" sz="half" idx="10"/>
          </p:nvPr>
        </p:nvSpPr>
        <p:spPr/>
        <p:txBody>
          <a:bodyPr/>
          <a:lstStyle/>
          <a:p>
            <a:pPr>
              <a:lnSpc>
                <a:spcPct val="100000"/>
              </a:lnSpc>
            </a:pPr>
            <a:fld id="{156EEAEA-A3B3-4068-AC4D-BAAE5D92BF24}" type="datetime1">
              <a:rPr lang="en-US" noProof="0" smtClean="0"/>
              <a:t>3/11/2025</a:t>
            </a:fld>
            <a:endParaRPr lang="en-GB" noProof="0"/>
          </a:p>
        </p:txBody>
      </p:sp>
      <p:graphicFrame>
        <p:nvGraphicFramePr>
          <p:cNvPr id="5" name="Table 5">
            <a:extLst>
              <a:ext uri="{FF2B5EF4-FFF2-40B4-BE49-F238E27FC236}">
                <a16:creationId xmlns:a16="http://schemas.microsoft.com/office/drawing/2014/main" id="{CCF534D2-C80D-177A-6447-C82C777400B1}"/>
              </a:ext>
            </a:extLst>
          </p:cNvPr>
          <p:cNvGraphicFramePr>
            <a:graphicFrameLocks noGrp="1"/>
          </p:cNvGraphicFramePr>
          <p:nvPr/>
        </p:nvGraphicFramePr>
        <p:xfrm>
          <a:off x="135886" y="1439808"/>
          <a:ext cx="8635748" cy="3234142"/>
        </p:xfrm>
        <a:graphic>
          <a:graphicData uri="http://schemas.openxmlformats.org/drawingml/2006/table">
            <a:tbl>
              <a:tblPr firstRow="1" bandRow="1">
                <a:tableStyleId>{5C22544A-7EE6-4342-B048-85BDC9FD1C3A}</a:tableStyleId>
              </a:tblPr>
              <a:tblGrid>
                <a:gridCol w="1593677">
                  <a:extLst>
                    <a:ext uri="{9D8B030D-6E8A-4147-A177-3AD203B41FA5}">
                      <a16:colId xmlns:a16="http://schemas.microsoft.com/office/drawing/2014/main" val="125367494"/>
                    </a:ext>
                  </a:extLst>
                </a:gridCol>
                <a:gridCol w="7042071">
                  <a:extLst>
                    <a:ext uri="{9D8B030D-6E8A-4147-A177-3AD203B41FA5}">
                      <a16:colId xmlns:a16="http://schemas.microsoft.com/office/drawing/2014/main" val="2806490236"/>
                    </a:ext>
                  </a:extLst>
                </a:gridCol>
              </a:tblGrid>
              <a:tr h="308062">
                <a:tc>
                  <a:txBody>
                    <a:bodyPr/>
                    <a:lstStyle/>
                    <a:p>
                      <a:pPr algn="ctr"/>
                      <a:r>
                        <a:rPr lang="en-US" sz="1200"/>
                        <a:t>Role</a:t>
                      </a:r>
                    </a:p>
                  </a:txBody>
                  <a:tcPr anchor="ctr"/>
                </a:tc>
                <a:tc>
                  <a:txBody>
                    <a:bodyPr/>
                    <a:lstStyle/>
                    <a:p>
                      <a:pPr algn="ctr"/>
                      <a:r>
                        <a:rPr lang="en-US" sz="1200"/>
                        <a:t>Responsibilities</a:t>
                      </a:r>
                    </a:p>
                  </a:txBody>
                  <a:tcPr anchor="ctr"/>
                </a:tc>
                <a:extLst>
                  <a:ext uri="{0D108BD9-81ED-4DB2-BD59-A6C34878D82A}">
                    <a16:rowId xmlns:a16="http://schemas.microsoft.com/office/drawing/2014/main" val="1603504406"/>
                  </a:ext>
                </a:extLst>
              </a:tr>
              <a:tr h="405460">
                <a:tc>
                  <a:txBody>
                    <a:bodyPr/>
                    <a:lstStyle/>
                    <a:p>
                      <a:pPr marL="0" marR="0" lvl="0" indent="0" algn="ctr" defTabSz="914400" rtl="0" eaLnBrk="1" fontAlgn="auto" latinLnBrk="0" hangingPunct="1">
                        <a:lnSpc>
                          <a:spcPct val="100000"/>
                        </a:lnSpc>
                        <a:spcBef>
                          <a:spcPts val="0"/>
                        </a:spcBef>
                        <a:spcAft>
                          <a:spcPts val="0"/>
                        </a:spcAft>
                        <a:buClrTx/>
                        <a:buSzTx/>
                        <a:buFont typeface="Arial"/>
                        <a:buNone/>
                        <a:tabLst/>
                        <a:defRPr/>
                      </a:pPr>
                      <a:r>
                        <a:rPr lang="en-US" sz="900"/>
                        <a:t>US &amp; Mexico</a:t>
                      </a:r>
                      <a:endParaRPr lang="en-US" sz="900" kern="1200">
                        <a:solidFill>
                          <a:schemeClr val="dk1"/>
                        </a:solidFill>
                        <a:latin typeface="+mn-lt"/>
                        <a:ea typeface="+mn-ea"/>
                        <a:cs typeface="+mn-cs"/>
                      </a:endParaRPr>
                    </a:p>
                    <a:p>
                      <a:pPr marL="0" marR="0" lvl="0" indent="0" algn="ctr" defTabSz="914400" rtl="0" eaLnBrk="1" fontAlgn="auto" latinLnBrk="0" hangingPunct="1">
                        <a:lnSpc>
                          <a:spcPct val="100000"/>
                        </a:lnSpc>
                        <a:spcBef>
                          <a:spcPts val="0"/>
                        </a:spcBef>
                        <a:spcAft>
                          <a:spcPts val="0"/>
                        </a:spcAft>
                        <a:buClrTx/>
                        <a:buSzTx/>
                        <a:buFont typeface="Arial"/>
                        <a:buNone/>
                        <a:tabLst/>
                        <a:defRPr/>
                      </a:pPr>
                      <a:r>
                        <a:rPr lang="en-US" sz="900" kern="1200">
                          <a:solidFill>
                            <a:schemeClr val="dk1"/>
                          </a:solidFill>
                          <a:latin typeface="+mn-lt"/>
                          <a:ea typeface="+mn-ea"/>
                          <a:cs typeface="+mn-cs"/>
                        </a:rPr>
                        <a:t>(Functional) Team Lead</a:t>
                      </a:r>
                    </a:p>
                  </a:txBody>
                  <a:tcPr anchor="ctr"/>
                </a:tc>
                <a:tc>
                  <a:txBody>
                    <a:bodyPr/>
                    <a:lstStyle/>
                    <a:p>
                      <a:pPr marL="171450" indent="-171450" algn="l">
                        <a:buFont typeface="Arial" panose="020B0604020202020204" pitchFamily="34" charset="0"/>
                        <a:buChar char="•"/>
                      </a:pPr>
                      <a:r>
                        <a:rPr lang="en-US" sz="900" noProof="0"/>
                        <a:t>Is accountable for preparation and execution of Functional Testing </a:t>
                      </a:r>
                    </a:p>
                    <a:p>
                      <a:pPr marL="171450" lvl="0" indent="-171450" algn="l">
                        <a:buFont typeface="Arial" panose="020B0604020202020204" pitchFamily="34" charset="0"/>
                        <a:buChar char="•"/>
                      </a:pPr>
                      <a:r>
                        <a:rPr lang="en-US" sz="900" noProof="0"/>
                        <a:t>Is accountable for preparation of Integration Testing and UAT (e.g. test data, test environment, test cases/scenarios)</a:t>
                      </a:r>
                    </a:p>
                    <a:p>
                      <a:pPr marL="171450" lvl="0" indent="-171450" algn="l">
                        <a:buFont typeface="Arial" panose="020B0604020202020204" pitchFamily="34" charset="0"/>
                        <a:buChar char="•"/>
                      </a:pPr>
                      <a:r>
                        <a:rPr lang="en-US" sz="900" noProof="0"/>
                        <a:t>Supports during the execution of the Integration Testing and UAT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noProof="0"/>
                        <a:t>Supports for Business related testing activities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kern="1200" noProof="0">
                          <a:solidFill>
                            <a:schemeClr val="dk1"/>
                          </a:solidFill>
                          <a:latin typeface="+mn-lt"/>
                          <a:ea typeface="+mn-ea"/>
                          <a:cs typeface="+mn-cs"/>
                        </a:rPr>
                        <a:t>Manages test defects handling and monitoring across all test cycles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kern="1200" noProof="0">
                          <a:solidFill>
                            <a:schemeClr val="dk1"/>
                          </a:solidFill>
                          <a:latin typeface="+mn-lt"/>
                          <a:ea typeface="+mn-ea"/>
                          <a:cs typeface="+mn-cs"/>
                        </a:rPr>
                        <a:t>Provides regular test status reports to project manager across all test cycles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kern="1200" noProof="0">
                          <a:solidFill>
                            <a:schemeClr val="dk1"/>
                          </a:solidFill>
                          <a:latin typeface="+mn-lt"/>
                          <a:ea typeface="+mn-ea"/>
                          <a:cs typeface="+mn-cs"/>
                        </a:rPr>
                        <a:t>Ensures SAP functional and process expertise will be provided</a:t>
                      </a:r>
                    </a:p>
                    <a:p>
                      <a:pPr marL="171450" lvl="0" indent="-171450" algn="l">
                        <a:buFont typeface="Arial" panose="020B0604020202020204" pitchFamily="34" charset="0"/>
                        <a:buChar char="•"/>
                      </a:pPr>
                      <a:r>
                        <a:rPr lang="en-US" sz="900" kern="1200" noProof="0">
                          <a:solidFill>
                            <a:schemeClr val="dk1"/>
                          </a:solidFill>
                          <a:latin typeface="+mn-lt"/>
                          <a:ea typeface="+mn-ea"/>
                          <a:cs typeface="+mn-cs"/>
                        </a:rPr>
                        <a:t>Ensures completeness and timeline for set-up of the Integration/UAT test landscape across all regions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kern="1200" noProof="0">
                          <a:solidFill>
                            <a:schemeClr val="dk1"/>
                          </a:solidFill>
                          <a:latin typeface="+mn-lt"/>
                          <a:ea typeface="+mn-ea"/>
                          <a:cs typeface="+mn-cs"/>
                        </a:rPr>
                        <a:t>Provides regular Integration /UAT landscape status reporting to project manager</a:t>
                      </a:r>
                    </a:p>
                    <a:p>
                      <a:pPr marL="171450" lvl="0" indent="-171450" algn="l">
                        <a:buFont typeface="Arial" panose="020B0604020202020204" pitchFamily="34" charset="0"/>
                        <a:buChar char="•"/>
                      </a:pPr>
                      <a:r>
                        <a:rPr lang="en-US" sz="900" kern="1200" noProof="0">
                          <a:solidFill>
                            <a:schemeClr val="dk1"/>
                          </a:solidFill>
                          <a:latin typeface="+mn-lt"/>
                          <a:ea typeface="+mn-ea"/>
                          <a:cs typeface="+mn-cs"/>
                        </a:rPr>
                        <a:t>Plans, prepares and executes the Cut Over activities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kern="1200" noProof="0">
                          <a:solidFill>
                            <a:schemeClr val="dk1"/>
                          </a:solidFill>
                          <a:latin typeface="+mn-lt"/>
                          <a:ea typeface="+mn-ea"/>
                          <a:cs typeface="+mn-cs"/>
                        </a:rPr>
                        <a:t>Provides regular Cut Over status reporting to project manager</a:t>
                      </a:r>
                    </a:p>
                  </a:txBody>
                  <a:tcPr anchor="ctr"/>
                </a:tc>
                <a:extLst>
                  <a:ext uri="{0D108BD9-81ED-4DB2-BD59-A6C34878D82A}">
                    <a16:rowId xmlns:a16="http://schemas.microsoft.com/office/drawing/2014/main" val="2625973672"/>
                  </a:ext>
                </a:extLst>
              </a:tr>
              <a:tr h="405460">
                <a:tc>
                  <a:txBody>
                    <a:bodyPr/>
                    <a:lstStyle/>
                    <a:p>
                      <a:pPr marL="0" marR="0" lvl="0" indent="0" algn="ctr" defTabSz="914400" rtl="0" eaLnBrk="1" fontAlgn="auto" latinLnBrk="0" hangingPunct="1">
                        <a:lnSpc>
                          <a:spcPct val="100000"/>
                        </a:lnSpc>
                        <a:spcBef>
                          <a:spcPts val="0"/>
                        </a:spcBef>
                        <a:spcAft>
                          <a:spcPts val="0"/>
                        </a:spcAft>
                        <a:buClrTx/>
                        <a:buSzTx/>
                        <a:buFont typeface="Arial"/>
                        <a:buNone/>
                        <a:tabLst/>
                        <a:defRPr/>
                      </a:pPr>
                      <a:r>
                        <a:rPr lang="en-US" sz="900"/>
                        <a:t>US &amp; Mexico</a:t>
                      </a:r>
                      <a:endParaRPr lang="en-US" sz="900" kern="1200">
                        <a:solidFill>
                          <a:schemeClr val="dk1"/>
                        </a:solidFill>
                        <a:latin typeface="+mn-lt"/>
                        <a:ea typeface="+mn-ea"/>
                        <a:cs typeface="+mn-cs"/>
                      </a:endParaRPr>
                    </a:p>
                    <a:p>
                      <a:pPr marL="0" marR="0" lvl="0" indent="0" algn="ctr" defTabSz="914400" rtl="0" eaLnBrk="1" fontAlgn="auto" latinLnBrk="0" hangingPunct="1">
                        <a:lnSpc>
                          <a:spcPct val="100000"/>
                        </a:lnSpc>
                        <a:spcBef>
                          <a:spcPts val="0"/>
                        </a:spcBef>
                        <a:spcAft>
                          <a:spcPts val="0"/>
                        </a:spcAft>
                        <a:buClrTx/>
                        <a:buSzTx/>
                        <a:buFont typeface="Arial"/>
                        <a:buNone/>
                        <a:tabLst/>
                        <a:defRPr/>
                      </a:pPr>
                      <a:r>
                        <a:rPr lang="en-US" sz="900" kern="1200">
                          <a:solidFill>
                            <a:schemeClr val="dk1"/>
                          </a:solidFill>
                          <a:latin typeface="+mn-lt"/>
                          <a:ea typeface="+mn-ea"/>
                          <a:cs typeface="+mn-cs"/>
                        </a:rPr>
                        <a:t>Business Coordinators</a:t>
                      </a:r>
                    </a:p>
                  </a:txBody>
                  <a:tcPr anchor="ctr"/>
                </a:tc>
                <a:tc>
                  <a:txBody>
                    <a:bodyPr/>
                    <a:lstStyle/>
                    <a:p>
                      <a:pPr marL="171450" indent="-171450" algn="l">
                        <a:buFont typeface="Arial" panose="020B0604020202020204" pitchFamily="34" charset="0"/>
                        <a:buChar char="•"/>
                      </a:pPr>
                      <a:r>
                        <a:rPr lang="en-US" sz="900" kern="1200">
                          <a:solidFill>
                            <a:schemeClr val="dk1"/>
                          </a:solidFill>
                          <a:latin typeface="+mn-lt"/>
                          <a:ea typeface="+mn-ea"/>
                          <a:cs typeface="+mn-cs"/>
                        </a:rPr>
                        <a:t>Is accountable for acting as prime contact to the S/4 HANA business analysts during the project &amp; sign-off the scope statement.</a:t>
                      </a:r>
                    </a:p>
                    <a:p>
                      <a:pPr marL="171450" lvl="0" indent="-171450" algn="l">
                        <a:buFont typeface="Arial" panose="020B0604020202020204" pitchFamily="34" charset="0"/>
                        <a:buChar char="•"/>
                      </a:pPr>
                      <a:r>
                        <a:rPr lang="en-US" sz="900" kern="1200">
                          <a:solidFill>
                            <a:schemeClr val="dk1"/>
                          </a:solidFill>
                          <a:latin typeface="+mn-lt"/>
                          <a:ea typeface="+mn-ea"/>
                          <a:cs typeface="+mn-cs"/>
                        </a:rPr>
                        <a:t>Communicates to the respective key user community within all RAF countries</a:t>
                      </a:r>
                    </a:p>
                    <a:p>
                      <a:pPr marL="171450" lvl="0" indent="-171450" algn="l">
                        <a:buFont typeface="Arial" panose="020B0604020202020204" pitchFamily="34" charset="0"/>
                        <a:buChar char="•"/>
                      </a:pPr>
                      <a:r>
                        <a:rPr lang="en-US" sz="900" kern="1200">
                          <a:solidFill>
                            <a:schemeClr val="dk1"/>
                          </a:solidFill>
                          <a:latin typeface="+mn-lt"/>
                          <a:ea typeface="+mn-ea"/>
                          <a:cs typeface="+mn-cs"/>
                        </a:rPr>
                        <a:t>Identification of risks or issues which could have an impact on business activities (e.g. testing)</a:t>
                      </a:r>
                    </a:p>
                    <a:p>
                      <a:pPr marL="171450" lvl="0" indent="-171450" algn="l">
                        <a:buFont typeface="Arial" panose="020B0604020202020204" pitchFamily="34" charset="0"/>
                        <a:buChar char="•"/>
                      </a:pPr>
                      <a:r>
                        <a:rPr lang="en-US" sz="900" kern="1200">
                          <a:solidFill>
                            <a:schemeClr val="dk1"/>
                          </a:solidFill>
                          <a:latin typeface="+mn-lt"/>
                          <a:ea typeface="+mn-ea"/>
                          <a:cs typeface="+mn-cs"/>
                        </a:rPr>
                        <a:t>Supports conflicts resolution related to key user activities (availability of key users during the test phase, non-aligned business processes etc.)</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kern="1200" noProof="0">
                          <a:solidFill>
                            <a:schemeClr val="dk1"/>
                          </a:solidFill>
                          <a:latin typeface="+mn-lt"/>
                          <a:ea typeface="+mn-ea"/>
                          <a:cs typeface="+mn-cs"/>
                        </a:rPr>
                        <a:t>Integration Testing and User Acceptance Test for</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kern="1200" noProof="0">
                          <a:solidFill>
                            <a:schemeClr val="dk1"/>
                          </a:solidFill>
                          <a:latin typeface="+mn-lt"/>
                          <a:ea typeface="+mn-ea"/>
                          <a:cs typeface="+mn-cs"/>
                        </a:rPr>
                        <a:t>Completeness of the test scenarios/test cases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kern="1200" noProof="0">
                          <a:solidFill>
                            <a:schemeClr val="dk1"/>
                          </a:solidFill>
                          <a:latin typeface="+mn-lt"/>
                          <a:ea typeface="+mn-ea"/>
                          <a:cs typeface="+mn-cs"/>
                        </a:rPr>
                        <a:t>Execution of the test scenarios/test cases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kern="1200" noProof="0">
                          <a:solidFill>
                            <a:schemeClr val="dk1"/>
                          </a:solidFill>
                          <a:latin typeface="+mn-lt"/>
                          <a:ea typeface="+mn-ea"/>
                          <a:cs typeface="+mn-cs"/>
                        </a:rPr>
                        <a:t>Sign off UAT results</a:t>
                      </a:r>
                      <a:endParaRPr lang="en-US" sz="900"/>
                    </a:p>
                  </a:txBody>
                  <a:tcPr anchor="ctr"/>
                </a:tc>
                <a:extLst>
                  <a:ext uri="{0D108BD9-81ED-4DB2-BD59-A6C34878D82A}">
                    <a16:rowId xmlns:a16="http://schemas.microsoft.com/office/drawing/2014/main" val="3998557001"/>
                  </a:ext>
                </a:extLst>
              </a:tr>
            </a:tbl>
          </a:graphicData>
        </a:graphic>
      </p:graphicFrame>
    </p:spTree>
    <p:extLst>
      <p:ext uri="{BB962C8B-B14F-4D97-AF65-F5344CB8AC3E}">
        <p14:creationId xmlns:p14="http://schemas.microsoft.com/office/powerpoint/2010/main" val="32639294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A0E54912-1B04-58C1-5055-B32DDD9D1378}"/>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53" imgH="353" progId="TCLayout.ActiveDocument.1">
                  <p:embed/>
                </p:oleObj>
              </mc:Choice>
              <mc:Fallback>
                <p:oleObj name="think-cell Slide" r:id="rId3" imgW="353" imgH="353" progId="TCLayout.ActiveDocument.1">
                  <p:embed/>
                  <p:pic>
                    <p:nvPicPr>
                      <p:cNvPr id="8" name="think-cell data - do not delete" hidden="1">
                        <a:extLst>
                          <a:ext uri="{FF2B5EF4-FFF2-40B4-BE49-F238E27FC236}">
                            <a16:creationId xmlns:a16="http://schemas.microsoft.com/office/drawing/2014/main" id="{A0E54912-1B04-58C1-5055-B32DDD9D137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5BB1686D-2A39-554D-5BE8-E505AE12E8D5}"/>
              </a:ext>
            </a:extLst>
          </p:cNvPr>
          <p:cNvSpPr>
            <a:spLocks noGrp="1"/>
          </p:cNvSpPr>
          <p:nvPr>
            <p:ph type="title"/>
          </p:nvPr>
        </p:nvSpPr>
        <p:spPr/>
        <p:txBody>
          <a:bodyPr vert="horz"/>
          <a:lstStyle/>
          <a:p>
            <a:r>
              <a:rPr lang="en-US"/>
              <a:t>Project S/4 HANA US &amp; Mexico</a:t>
            </a:r>
            <a:br>
              <a:rPr lang="en-US">
                <a:solidFill>
                  <a:srgbClr val="005591"/>
                </a:solidFill>
              </a:rPr>
            </a:br>
            <a:r>
              <a:rPr lang="en-US" sz="1600">
                <a:solidFill>
                  <a:schemeClr val="accent5"/>
                </a:solidFill>
              </a:rPr>
              <a:t>RASCI</a:t>
            </a:r>
          </a:p>
        </p:txBody>
      </p:sp>
      <p:sp>
        <p:nvSpPr>
          <p:cNvPr id="3" name="Date Placeholder 2">
            <a:extLst>
              <a:ext uri="{FF2B5EF4-FFF2-40B4-BE49-F238E27FC236}">
                <a16:creationId xmlns:a16="http://schemas.microsoft.com/office/drawing/2014/main" id="{62CBF181-A896-EA2C-1DEF-BF2FF27FF700}"/>
              </a:ext>
            </a:extLst>
          </p:cNvPr>
          <p:cNvSpPr>
            <a:spLocks noGrp="1"/>
          </p:cNvSpPr>
          <p:nvPr>
            <p:ph type="dt" sz="half" idx="10"/>
          </p:nvPr>
        </p:nvSpPr>
        <p:spPr/>
        <p:txBody>
          <a:bodyPr/>
          <a:lstStyle/>
          <a:p>
            <a:pPr>
              <a:lnSpc>
                <a:spcPct val="100000"/>
              </a:lnSpc>
            </a:pPr>
            <a:fld id="{156EEAEA-A3B3-4068-AC4D-BAAE5D92BF24}" type="datetime1">
              <a:rPr lang="en-US" noProof="0" smtClean="0"/>
              <a:t>3/11/2025</a:t>
            </a:fld>
            <a:endParaRPr lang="en-GB" noProof="0"/>
          </a:p>
        </p:txBody>
      </p:sp>
      <p:graphicFrame>
        <p:nvGraphicFramePr>
          <p:cNvPr id="5" name="Table 5">
            <a:extLst>
              <a:ext uri="{FF2B5EF4-FFF2-40B4-BE49-F238E27FC236}">
                <a16:creationId xmlns:a16="http://schemas.microsoft.com/office/drawing/2014/main" id="{CCF534D2-C80D-177A-6447-C82C777400B1}"/>
              </a:ext>
            </a:extLst>
          </p:cNvPr>
          <p:cNvGraphicFramePr>
            <a:graphicFrameLocks noGrp="1"/>
          </p:cNvGraphicFramePr>
          <p:nvPr>
            <p:extLst>
              <p:ext uri="{D42A27DB-BD31-4B8C-83A1-F6EECF244321}">
                <p14:modId xmlns:p14="http://schemas.microsoft.com/office/powerpoint/2010/main" val="2631663236"/>
              </p:ext>
            </p:extLst>
          </p:nvPr>
        </p:nvGraphicFramePr>
        <p:xfrm>
          <a:off x="142875" y="1322151"/>
          <a:ext cx="8697743" cy="5134565"/>
        </p:xfrm>
        <a:graphic>
          <a:graphicData uri="http://schemas.openxmlformats.org/drawingml/2006/table">
            <a:tbl>
              <a:tblPr firstRow="1" bandRow="1">
                <a:tableStyleId>{5C22544A-7EE6-4342-B048-85BDC9FD1C3A}</a:tableStyleId>
              </a:tblPr>
              <a:tblGrid>
                <a:gridCol w="1251972">
                  <a:extLst>
                    <a:ext uri="{9D8B030D-6E8A-4147-A177-3AD203B41FA5}">
                      <a16:colId xmlns:a16="http://schemas.microsoft.com/office/drawing/2014/main" val="2793487020"/>
                    </a:ext>
                  </a:extLst>
                </a:gridCol>
                <a:gridCol w="4719234">
                  <a:extLst>
                    <a:ext uri="{9D8B030D-6E8A-4147-A177-3AD203B41FA5}">
                      <a16:colId xmlns:a16="http://schemas.microsoft.com/office/drawing/2014/main" val="2011385620"/>
                    </a:ext>
                  </a:extLst>
                </a:gridCol>
                <a:gridCol w="984143">
                  <a:extLst>
                    <a:ext uri="{9D8B030D-6E8A-4147-A177-3AD203B41FA5}">
                      <a16:colId xmlns:a16="http://schemas.microsoft.com/office/drawing/2014/main" val="125367494"/>
                    </a:ext>
                  </a:extLst>
                </a:gridCol>
                <a:gridCol w="956447">
                  <a:extLst>
                    <a:ext uri="{9D8B030D-6E8A-4147-A177-3AD203B41FA5}">
                      <a16:colId xmlns:a16="http://schemas.microsoft.com/office/drawing/2014/main" val="193597072"/>
                    </a:ext>
                  </a:extLst>
                </a:gridCol>
                <a:gridCol w="785947">
                  <a:extLst>
                    <a:ext uri="{9D8B030D-6E8A-4147-A177-3AD203B41FA5}">
                      <a16:colId xmlns:a16="http://schemas.microsoft.com/office/drawing/2014/main" val="1366857869"/>
                    </a:ext>
                  </a:extLst>
                </a:gridCol>
              </a:tblGrid>
              <a:tr h="343444">
                <a:tc>
                  <a:txBody>
                    <a:bodyPr/>
                    <a:lstStyle/>
                    <a:p>
                      <a:pPr algn="ctr"/>
                      <a:r>
                        <a:rPr lang="en-US" sz="1200"/>
                        <a:t>Activity</a:t>
                      </a:r>
                    </a:p>
                  </a:txBody>
                  <a:tcPr anchor="ctr"/>
                </a:tc>
                <a:tc>
                  <a:txBody>
                    <a:bodyPr/>
                    <a:lstStyle/>
                    <a:p>
                      <a:pPr algn="ctr"/>
                      <a:r>
                        <a:rPr lang="en-US" sz="1200"/>
                        <a:t>Activity Description</a:t>
                      </a:r>
                    </a:p>
                  </a:txBody>
                  <a:tcPr anchor="ctr"/>
                </a:tc>
                <a:tc>
                  <a:txBody>
                    <a:bodyPr/>
                    <a:lstStyle/>
                    <a:p>
                      <a:pPr algn="ctr"/>
                      <a:r>
                        <a:rPr lang="en-US" sz="1200"/>
                        <a:t>Corporate IT</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a:t>Regional IT</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a:t>Business</a:t>
                      </a:r>
                    </a:p>
                  </a:txBody>
                  <a:tcPr anchor="ctr"/>
                </a:tc>
                <a:extLst>
                  <a:ext uri="{0D108BD9-81ED-4DB2-BD59-A6C34878D82A}">
                    <a16:rowId xmlns:a16="http://schemas.microsoft.com/office/drawing/2014/main" val="1603504406"/>
                  </a:ext>
                </a:extLst>
              </a:tr>
              <a:tr h="319061">
                <a:tc rowSpan="2">
                  <a:txBody>
                    <a:bodyPr/>
                    <a:lstStyle/>
                    <a:p>
                      <a:pPr algn="ctr"/>
                      <a:r>
                        <a:rPr lang="en-US" sz="800"/>
                        <a:t>Archiving</a:t>
                      </a:r>
                    </a:p>
                  </a:txBody>
                  <a:tcPr anchor="ctr"/>
                </a:tc>
                <a:tc>
                  <a:txBody>
                    <a:bodyPr/>
                    <a:lstStyle/>
                    <a:p>
                      <a:pPr marL="171450" indent="-171450" algn="l">
                        <a:buFont typeface="Arial" panose="020B0604020202020204" pitchFamily="34" charset="0"/>
                        <a:buChar char="•"/>
                      </a:pPr>
                      <a:r>
                        <a:rPr lang="en-US" sz="800"/>
                        <a:t>Plan, coordinate, execute and monitor all Archiving standard objects related activities</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 typeface="Arial"/>
                        <a:buNone/>
                        <a:tabLst/>
                        <a:defRPr/>
                      </a:pPr>
                      <a:r>
                        <a:rPr lang="en-US" sz="800"/>
                        <a:t>A, R</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 typeface="Arial"/>
                        <a:buNone/>
                        <a:tabLst/>
                        <a:defRPr/>
                      </a:pPr>
                      <a:r>
                        <a:rPr lang="en-US" sz="800"/>
                        <a:t>S</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 typeface="Arial"/>
                        <a:buNone/>
                        <a:tabLst/>
                        <a:defRPr/>
                      </a:pPr>
                      <a:r>
                        <a:rPr lang="en-US" sz="800"/>
                        <a:t>S</a:t>
                      </a:r>
                    </a:p>
                  </a:txBody>
                  <a:tcPr anchor="ctr"/>
                </a:tc>
                <a:extLst>
                  <a:ext uri="{0D108BD9-81ED-4DB2-BD59-A6C34878D82A}">
                    <a16:rowId xmlns:a16="http://schemas.microsoft.com/office/drawing/2014/main" val="3532670304"/>
                  </a:ext>
                </a:extLst>
              </a:tr>
              <a:tr h="205682">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a:t>Archiving</a:t>
                      </a:r>
                    </a:p>
                  </a:txBody>
                  <a:tcPr anchor="ctr"/>
                </a:tc>
                <a:tc>
                  <a:txBody>
                    <a:bodyPr/>
                    <a:lstStyle/>
                    <a:p>
                      <a:pPr marL="171450" indent="-171450" algn="l">
                        <a:buFont typeface="Arial" panose="020B0604020202020204" pitchFamily="34" charset="0"/>
                        <a:buChar char="•"/>
                      </a:pPr>
                      <a:r>
                        <a:rPr lang="en-US" sz="800"/>
                        <a:t>Definition of Residence and Retention times</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 typeface="Arial"/>
                        <a:buNone/>
                        <a:tabLst/>
                        <a:defRPr/>
                      </a:pPr>
                      <a:r>
                        <a:rPr lang="en-US" sz="800"/>
                        <a:t>C</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 typeface="Arial"/>
                        <a:buNone/>
                        <a:tabLst/>
                        <a:defRPr/>
                      </a:pPr>
                      <a:r>
                        <a:rPr lang="en-US" sz="800"/>
                        <a:t>A, R</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 typeface="Arial"/>
                        <a:buNone/>
                        <a:tabLst/>
                        <a:defRPr/>
                      </a:pPr>
                      <a:r>
                        <a:rPr lang="en-US" sz="800"/>
                        <a:t>S</a:t>
                      </a:r>
                    </a:p>
                  </a:txBody>
                  <a:tcPr anchor="ctr"/>
                </a:tc>
                <a:extLst>
                  <a:ext uri="{0D108BD9-81ED-4DB2-BD59-A6C34878D82A}">
                    <a16:rowId xmlns:a16="http://schemas.microsoft.com/office/drawing/2014/main" val="1680737380"/>
                  </a:ext>
                </a:extLst>
              </a:tr>
              <a:tr h="205682">
                <a:tc rowSpan="2">
                  <a:txBody>
                    <a:bodyPr/>
                    <a:lstStyle/>
                    <a:p>
                      <a:pPr algn="ctr"/>
                      <a:r>
                        <a:rPr lang="en-US" sz="800"/>
                        <a:t>Analyze &amp; Design</a:t>
                      </a:r>
                    </a:p>
                  </a:txBody>
                  <a:tcPr anchor="ctr">
                    <a:solidFill>
                      <a:srgbClr val="ECEEF0"/>
                    </a:solidFill>
                  </a:tcPr>
                </a:tc>
                <a:tc>
                  <a:txBody>
                    <a:bodyPr/>
                    <a:lstStyle/>
                    <a:p>
                      <a:pPr marL="171450" indent="-171450" algn="l">
                        <a:buFont typeface="Arial" panose="020B0604020202020204" pitchFamily="34" charset="0"/>
                        <a:buChar char="•"/>
                      </a:pPr>
                      <a:r>
                        <a:rPr lang="en-US" sz="800"/>
                        <a:t>Create technical global specification (interfaces, simplification &amp; compatibility, add-ons, …)</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 typeface="Arial"/>
                        <a:buNone/>
                        <a:tabLst/>
                        <a:defRPr/>
                      </a:pPr>
                      <a:r>
                        <a:rPr lang="en-US" sz="800"/>
                        <a:t>A, R</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 typeface="Arial"/>
                        <a:buNone/>
                        <a:tabLst/>
                        <a:defRPr/>
                      </a:pPr>
                      <a:r>
                        <a:rPr lang="en-US" sz="800"/>
                        <a:t>C</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 typeface="Arial"/>
                        <a:buNone/>
                        <a:tabLst/>
                        <a:defRPr/>
                      </a:pPr>
                      <a:r>
                        <a:rPr lang="en-US" sz="800"/>
                        <a:t>I</a:t>
                      </a:r>
                    </a:p>
                  </a:txBody>
                  <a:tcPr anchor="ctr"/>
                </a:tc>
                <a:extLst>
                  <a:ext uri="{0D108BD9-81ED-4DB2-BD59-A6C34878D82A}">
                    <a16:rowId xmlns:a16="http://schemas.microsoft.com/office/drawing/2014/main" val="775862874"/>
                  </a:ext>
                </a:extLst>
              </a:tr>
              <a:tr h="205682">
                <a:tc vMerge="1">
                  <a:txBody>
                    <a:bodyPr/>
                    <a:lstStyle/>
                    <a:p>
                      <a:pPr algn="ctr"/>
                      <a:endParaRPr lang="en-US" sz="900"/>
                    </a:p>
                  </a:txBody>
                  <a:tcPr anchor="ctr"/>
                </a:tc>
                <a:tc>
                  <a: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800"/>
                        <a:t>Create technical regional specification (interfaces, simplification &amp; compatibility, add-ons, …)</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 typeface="Arial"/>
                        <a:buNone/>
                        <a:tabLst/>
                        <a:defRPr/>
                      </a:pPr>
                      <a:r>
                        <a:rPr lang="en-US" sz="800"/>
                        <a:t>C</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 typeface="Arial"/>
                        <a:buNone/>
                        <a:tabLst/>
                        <a:defRPr/>
                      </a:pPr>
                      <a:r>
                        <a:rPr lang="en-US" sz="800"/>
                        <a:t>A, R</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 typeface="Arial"/>
                        <a:buNone/>
                        <a:tabLst/>
                        <a:defRPr/>
                      </a:pPr>
                      <a:r>
                        <a:rPr lang="en-US" sz="800"/>
                        <a:t>I</a:t>
                      </a:r>
                    </a:p>
                  </a:txBody>
                  <a:tcPr anchor="ctr"/>
                </a:tc>
                <a:extLst>
                  <a:ext uri="{0D108BD9-81ED-4DB2-BD59-A6C34878D82A}">
                    <a16:rowId xmlns:a16="http://schemas.microsoft.com/office/drawing/2014/main" val="555426226"/>
                  </a:ext>
                </a:extLst>
              </a:tr>
              <a:tr h="279191">
                <a:tc rowSpan="2">
                  <a:txBody>
                    <a:bodyPr/>
                    <a:lstStyle/>
                    <a:p>
                      <a:pPr algn="ctr"/>
                      <a:r>
                        <a:rPr lang="en-US" sz="800"/>
                        <a:t>Build &amp; Configuration</a:t>
                      </a:r>
                    </a:p>
                  </a:txBody>
                  <a:tcPr anchor="ctr"/>
                </a:tc>
                <a:tc>
                  <a:txBody>
                    <a:bodyPr/>
                    <a:lstStyle/>
                    <a:p>
                      <a:pPr marL="171450" indent="-171450" algn="l">
                        <a:buFont typeface="Arial" panose="020B0604020202020204" pitchFamily="34" charset="0"/>
                        <a:buChar char="•"/>
                      </a:pPr>
                      <a:r>
                        <a:rPr lang="en-US" sz="800"/>
                        <a:t>Plan, develop, monitor progress</a:t>
                      </a:r>
                      <a:r>
                        <a:rPr lang="en-US" sz="800" baseline="0"/>
                        <a:t> of</a:t>
                      </a:r>
                      <a:r>
                        <a:rPr lang="en-US" sz="800"/>
                        <a:t> global build and configuration (e.g. eChannel)</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 typeface="Arial"/>
                        <a:buNone/>
                        <a:tabLst/>
                        <a:defRPr/>
                      </a:pPr>
                      <a:r>
                        <a:rPr lang="en-US" sz="800"/>
                        <a:t>A, R</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 typeface="Arial"/>
                        <a:buNone/>
                        <a:tabLst/>
                        <a:defRPr/>
                      </a:pPr>
                      <a:r>
                        <a:rPr lang="en-US" sz="800"/>
                        <a:t>S</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 typeface="Arial"/>
                        <a:buNone/>
                        <a:tabLst/>
                        <a:defRPr/>
                      </a:pPr>
                      <a:r>
                        <a:rPr lang="en-US" sz="800"/>
                        <a:t>C</a:t>
                      </a:r>
                    </a:p>
                  </a:txBody>
                  <a:tcPr anchor="ctr"/>
                </a:tc>
                <a:extLst>
                  <a:ext uri="{0D108BD9-81ED-4DB2-BD59-A6C34878D82A}">
                    <a16:rowId xmlns:a16="http://schemas.microsoft.com/office/drawing/2014/main" val="3729261290"/>
                  </a:ext>
                </a:extLst>
              </a:tr>
              <a:tr h="228887">
                <a:tc vMerge="1">
                  <a:txBody>
                    <a:bodyPr/>
                    <a:lstStyle/>
                    <a:p>
                      <a:pPr algn="ctr"/>
                      <a:r>
                        <a:rPr lang="en-US" sz="800"/>
                        <a:t>Build &amp; Config</a:t>
                      </a:r>
                    </a:p>
                  </a:txBody>
                  <a:tcPr anchor="ctr"/>
                </a:tc>
                <a:tc>
                  <a:txBody>
                    <a:bodyPr/>
                    <a:lstStyle/>
                    <a:p>
                      <a:pPr marL="171450" indent="-171450" algn="l">
                        <a:buFont typeface="Arial" panose="020B0604020202020204" pitchFamily="34" charset="0"/>
                        <a:buChar char="•"/>
                      </a:pPr>
                      <a:r>
                        <a:rPr lang="en-US" sz="800"/>
                        <a:t>Plan, develop, monitor  progress of regional build and configuration  (e.g. Telequery)</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 typeface="Arial"/>
                        <a:buNone/>
                        <a:tabLst/>
                        <a:defRPr/>
                      </a:pPr>
                      <a:r>
                        <a:rPr lang="en-US" sz="800"/>
                        <a:t>S</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 typeface="Arial"/>
                        <a:buNone/>
                        <a:tabLst/>
                        <a:defRPr/>
                      </a:pPr>
                      <a:r>
                        <a:rPr lang="en-US" sz="800"/>
                        <a:t>A, R</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 typeface="Arial"/>
                        <a:buNone/>
                        <a:tabLst/>
                        <a:defRPr/>
                      </a:pPr>
                      <a:r>
                        <a:rPr lang="en-US" sz="800"/>
                        <a:t>C</a:t>
                      </a:r>
                    </a:p>
                  </a:txBody>
                  <a:tcPr anchor="ctr"/>
                </a:tc>
                <a:extLst>
                  <a:ext uri="{0D108BD9-81ED-4DB2-BD59-A6C34878D82A}">
                    <a16:rowId xmlns:a16="http://schemas.microsoft.com/office/drawing/2014/main" val="1749647182"/>
                  </a:ext>
                </a:extLst>
              </a:tr>
              <a:tr h="205682">
                <a:tc rowSpan="2">
                  <a:txBody>
                    <a:bodyPr/>
                    <a:lstStyle/>
                    <a:p>
                      <a:pPr algn="ctr"/>
                      <a:r>
                        <a:rPr lang="en-US" sz="800"/>
                        <a:t>Authorization</a:t>
                      </a:r>
                    </a:p>
                  </a:txBody>
                  <a:tcPr anchor="ctr">
                    <a:solidFill>
                      <a:schemeClr val="bg2"/>
                    </a:solidFill>
                  </a:tcPr>
                </a:tc>
                <a:tc>
                  <a: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800"/>
                        <a:t>Coordinate, plan</a:t>
                      </a:r>
                      <a:r>
                        <a:rPr lang="en-US" sz="800" kern="1200">
                          <a:solidFill>
                            <a:schemeClr val="dk1"/>
                          </a:solidFill>
                          <a:latin typeface="+mn-lt"/>
                          <a:ea typeface="+mn-ea"/>
                          <a:cs typeface="+mn-cs"/>
                        </a:rPr>
                        <a:t>, migrate and configure S/4HANA roles enforced by S/4HANA</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 typeface="Arial"/>
                        <a:buNone/>
                        <a:tabLst/>
                        <a:defRPr/>
                      </a:pPr>
                      <a:r>
                        <a:rPr lang="en-US" sz="800"/>
                        <a:t>A, R</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 typeface="Arial"/>
                        <a:buNone/>
                        <a:tabLst/>
                        <a:defRPr/>
                      </a:pPr>
                      <a:r>
                        <a:rPr lang="en-US" sz="800" kern="1200">
                          <a:solidFill>
                            <a:schemeClr val="dk1"/>
                          </a:solidFill>
                          <a:latin typeface="+mn-lt"/>
                          <a:ea typeface="+mn-ea"/>
                          <a:cs typeface="+mn-cs"/>
                        </a:rPr>
                        <a:t>S</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 typeface="Arial"/>
                        <a:buNone/>
                        <a:tabLst/>
                        <a:defRPr/>
                      </a:pPr>
                      <a:r>
                        <a:rPr lang="en-US" sz="800"/>
                        <a:t>C</a:t>
                      </a:r>
                    </a:p>
                  </a:txBody>
                  <a:tcPr anchor="ctr"/>
                </a:tc>
                <a:extLst>
                  <a:ext uri="{0D108BD9-81ED-4DB2-BD59-A6C34878D82A}">
                    <a16:rowId xmlns:a16="http://schemas.microsoft.com/office/drawing/2014/main" val="2747991786"/>
                  </a:ext>
                </a:extLst>
              </a:tr>
              <a:tr h="205682">
                <a:tc vMerge="1">
                  <a:txBody>
                    <a:bodyPr/>
                    <a:lstStyle/>
                    <a:p>
                      <a:pPr algn="ctr"/>
                      <a:endParaRPr lang="en-US" sz="800"/>
                    </a:p>
                  </a:txBody>
                  <a:tcPr anchor="ctr">
                    <a:solidFill>
                      <a:schemeClr val="bg2"/>
                    </a:solidFill>
                  </a:tcPr>
                </a:tc>
                <a:tc>
                  <a: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800" kern="1200">
                          <a:solidFill>
                            <a:schemeClr val="dk1"/>
                          </a:solidFill>
                          <a:latin typeface="+mn-lt"/>
                          <a:ea typeface="+mn-ea"/>
                          <a:cs typeface="+mn-cs"/>
                        </a:rPr>
                        <a:t>Analyze</a:t>
                      </a:r>
                      <a:r>
                        <a:rPr lang="en-US" sz="800" kern="1200" baseline="0">
                          <a:solidFill>
                            <a:schemeClr val="dk1"/>
                          </a:solidFill>
                          <a:latin typeface="+mn-lt"/>
                          <a:ea typeface="+mn-ea"/>
                          <a:cs typeface="+mn-cs"/>
                        </a:rPr>
                        <a:t> and d</a:t>
                      </a:r>
                      <a:r>
                        <a:rPr lang="en-US" sz="800" kern="1200">
                          <a:solidFill>
                            <a:schemeClr val="dk1"/>
                          </a:solidFill>
                          <a:latin typeface="+mn-lt"/>
                          <a:ea typeface="+mn-ea"/>
                          <a:cs typeface="+mn-cs"/>
                        </a:rPr>
                        <a:t>efine</a:t>
                      </a:r>
                      <a:r>
                        <a:rPr lang="en-US" sz="800" kern="1200" baseline="0">
                          <a:solidFill>
                            <a:schemeClr val="dk1"/>
                          </a:solidFill>
                          <a:latin typeface="+mn-lt"/>
                          <a:ea typeface="+mn-ea"/>
                          <a:cs typeface="+mn-cs"/>
                        </a:rPr>
                        <a:t> US &amp; Mexico specific roles scope (e.g. </a:t>
                      </a:r>
                      <a:r>
                        <a:rPr lang="en-US" sz="800" kern="1200" baseline="0" err="1">
                          <a:solidFill>
                            <a:schemeClr val="dk1"/>
                          </a:solidFill>
                          <a:latin typeface="+mn-lt"/>
                          <a:ea typeface="+mn-ea"/>
                          <a:cs typeface="+mn-cs"/>
                        </a:rPr>
                        <a:t>Firoi</a:t>
                      </a:r>
                      <a:r>
                        <a:rPr lang="en-US" sz="800" kern="1200" baseline="0">
                          <a:solidFill>
                            <a:schemeClr val="dk1"/>
                          </a:solidFill>
                          <a:latin typeface="+mn-lt"/>
                          <a:ea typeface="+mn-ea"/>
                          <a:cs typeface="+mn-cs"/>
                        </a:rPr>
                        <a:t>, </a:t>
                      </a:r>
                      <a:r>
                        <a:rPr lang="en-US" sz="800" kern="1200" baseline="0" err="1">
                          <a:solidFill>
                            <a:schemeClr val="dk1"/>
                          </a:solidFill>
                          <a:latin typeface="+mn-lt"/>
                          <a:ea typeface="+mn-ea"/>
                          <a:cs typeface="+mn-cs"/>
                        </a:rPr>
                        <a:t>SoD</a:t>
                      </a:r>
                      <a:r>
                        <a:rPr lang="en-US" sz="800" kern="1200" baseline="0">
                          <a:solidFill>
                            <a:schemeClr val="dk1"/>
                          </a:solidFill>
                          <a:latin typeface="+mn-lt"/>
                          <a:ea typeface="+mn-ea"/>
                          <a:cs typeface="+mn-cs"/>
                        </a:rPr>
                        <a:t>), test and sign off overall role build</a:t>
                      </a:r>
                      <a:endParaRPr lang="en-US" sz="800" kern="1200">
                        <a:solidFill>
                          <a:schemeClr val="dk1"/>
                        </a:solidFill>
                        <a:latin typeface="+mn-lt"/>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 typeface="Arial"/>
                        <a:buNone/>
                        <a:tabLst/>
                        <a:defRPr/>
                      </a:pPr>
                      <a:r>
                        <a:rPr lang="en-US" sz="800"/>
                        <a:t>C</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 typeface="Arial"/>
                        <a:buNone/>
                        <a:tabLst/>
                        <a:defRPr/>
                      </a:pPr>
                      <a:r>
                        <a:rPr lang="en-US" sz="800"/>
                        <a:t>A, R</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 typeface="Arial"/>
                        <a:buNone/>
                        <a:tabLst/>
                        <a:defRPr/>
                      </a:pPr>
                      <a:r>
                        <a:rPr lang="en-US" sz="800"/>
                        <a:t>I</a:t>
                      </a:r>
                    </a:p>
                  </a:txBody>
                  <a:tcPr anchor="ctr"/>
                </a:tc>
                <a:extLst>
                  <a:ext uri="{0D108BD9-81ED-4DB2-BD59-A6C34878D82A}">
                    <a16:rowId xmlns:a16="http://schemas.microsoft.com/office/drawing/2014/main" val="963271657"/>
                  </a:ext>
                </a:extLst>
              </a:tr>
              <a:tr h="205682">
                <a:tc rowSpan="2">
                  <a:txBody>
                    <a:bodyPr/>
                    <a:lstStyle/>
                    <a:p>
                      <a:pPr algn="ctr"/>
                      <a:r>
                        <a:rPr lang="en-US" sz="800"/>
                        <a:t>Testing (SIT, UAT)</a:t>
                      </a:r>
                    </a:p>
                  </a:txBody>
                  <a:tcPr anchor="ctr">
                    <a:solidFill>
                      <a:srgbClr val="C7CCD7"/>
                    </a:solidFill>
                  </a:tcPr>
                </a:tc>
                <a:tc>
                  <a:txBody>
                    <a:bodyPr/>
                    <a:lstStyle/>
                    <a:p>
                      <a:pPr marL="171450" indent="-171450" algn="l">
                        <a:buFont typeface="Arial" panose="020B0604020202020204" pitchFamily="34" charset="0"/>
                        <a:buChar char="•"/>
                      </a:pPr>
                      <a:r>
                        <a:rPr lang="en-US" sz="800"/>
                        <a:t>Coordinate, planning, test case creation, test </a:t>
                      </a:r>
                      <a:r>
                        <a:rPr lang="en-US" sz="800" kern="1200">
                          <a:solidFill>
                            <a:schemeClr val="dk1"/>
                          </a:solidFill>
                          <a:latin typeface="+mn-lt"/>
                          <a:ea typeface="+mn-ea"/>
                          <a:cs typeface="+mn-cs"/>
                        </a:rPr>
                        <a:t>execution, resolve regional defects, sign off</a:t>
                      </a:r>
                    </a:p>
                  </a:txBody>
                  <a:tcPr anchor="ctr"/>
                </a:tc>
                <a:tc>
                  <a:txBody>
                    <a:bodyPr/>
                    <a:lstStyle/>
                    <a:p>
                      <a:pPr marL="0" indent="0" algn="ctr">
                        <a:buFont typeface="Arial"/>
                        <a:buNone/>
                      </a:pPr>
                      <a:r>
                        <a:rPr lang="en-US" sz="800"/>
                        <a:t>C</a:t>
                      </a:r>
                    </a:p>
                  </a:txBody>
                  <a:tcPr anchor="ctr"/>
                </a:tc>
                <a:tc>
                  <a:txBody>
                    <a:bodyPr/>
                    <a:lstStyle/>
                    <a:p>
                      <a:pPr marL="0" indent="0" algn="ctr">
                        <a:buFont typeface="Arial"/>
                        <a:buNone/>
                      </a:pPr>
                      <a:r>
                        <a:rPr lang="en-US" sz="800"/>
                        <a:t>A</a:t>
                      </a:r>
                    </a:p>
                  </a:txBody>
                  <a:tcPr anchor="ctr"/>
                </a:tc>
                <a:tc>
                  <a:txBody>
                    <a:bodyPr/>
                    <a:lstStyle/>
                    <a:p>
                      <a:pPr marL="0" indent="0" algn="ctr">
                        <a:buFont typeface="Arial"/>
                        <a:buNone/>
                      </a:pPr>
                      <a:r>
                        <a:rPr lang="en-US" sz="800"/>
                        <a:t>R</a:t>
                      </a:r>
                    </a:p>
                  </a:txBody>
                  <a:tcPr anchor="ctr"/>
                </a:tc>
                <a:extLst>
                  <a:ext uri="{0D108BD9-81ED-4DB2-BD59-A6C34878D82A}">
                    <a16:rowId xmlns:a16="http://schemas.microsoft.com/office/drawing/2014/main" val="843762388"/>
                  </a:ext>
                </a:extLst>
              </a:tr>
              <a:tr h="155050">
                <a:tc vMerge="1">
                  <a:txBody>
                    <a:bodyPr/>
                    <a:lstStyle/>
                    <a:p>
                      <a:pPr algn="ctr"/>
                      <a:endParaRPr lang="en-US" sz="800"/>
                    </a:p>
                  </a:txBody>
                  <a:tcPr anchor="ctr"/>
                </a:tc>
                <a:tc>
                  <a: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800"/>
                        <a:t>Resolve global defects, create and update automated test scripts</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 typeface="Arial"/>
                        <a:buNone/>
                        <a:tabLst/>
                        <a:defRPr/>
                      </a:pPr>
                      <a:r>
                        <a:rPr lang="en-US" sz="800"/>
                        <a:t>A, R</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 typeface="Arial"/>
                        <a:buNone/>
                        <a:tabLst/>
                        <a:defRPr/>
                      </a:pPr>
                      <a:r>
                        <a:rPr lang="en-US" sz="800" kern="1200">
                          <a:solidFill>
                            <a:schemeClr val="dk1"/>
                          </a:solidFill>
                          <a:latin typeface="+mn-lt"/>
                          <a:ea typeface="+mn-ea"/>
                          <a:cs typeface="+mn-cs"/>
                        </a:rPr>
                        <a:t>S</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 typeface="Arial"/>
                        <a:buNone/>
                        <a:tabLst/>
                        <a:defRPr/>
                      </a:pPr>
                      <a:r>
                        <a:rPr lang="en-US" sz="800"/>
                        <a:t>C, I</a:t>
                      </a:r>
                    </a:p>
                  </a:txBody>
                  <a:tcPr anchor="ctr"/>
                </a:tc>
                <a:extLst>
                  <a:ext uri="{0D108BD9-81ED-4DB2-BD59-A6C34878D82A}">
                    <a16:rowId xmlns:a16="http://schemas.microsoft.com/office/drawing/2014/main" val="3602787488"/>
                  </a:ext>
                </a:extLst>
              </a:tr>
              <a:tr h="205682">
                <a:tc rowSpan="2">
                  <a:txBody>
                    <a:bodyPr/>
                    <a:lstStyle/>
                    <a:p>
                      <a:pPr algn="ctr"/>
                      <a:r>
                        <a:rPr lang="en-US" sz="800"/>
                        <a:t>Infrastructure</a:t>
                      </a:r>
                    </a:p>
                  </a:txBody>
                  <a:tcPr anchor="ctr">
                    <a:solidFill>
                      <a:srgbClr val="ECEEF0"/>
                    </a:solidFill>
                  </a:tcPr>
                </a:tc>
                <a:tc>
                  <a:txBody>
                    <a:bodyPr/>
                    <a:lstStyle/>
                    <a:p>
                      <a:pPr marL="171450" indent="-171450" algn="l">
                        <a:buFont typeface="Arial" panose="020B0604020202020204" pitchFamily="34" charset="0"/>
                        <a:buChar char="•"/>
                      </a:pPr>
                      <a:r>
                        <a:rPr lang="en-US" sz="800"/>
                        <a:t>Plan and provide infrastructure</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 typeface="Arial"/>
                        <a:buNone/>
                        <a:tabLst/>
                        <a:defRPr/>
                      </a:pPr>
                      <a:r>
                        <a:rPr lang="en-US" sz="800"/>
                        <a:t>A, R</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 typeface="Arial"/>
                        <a:buNone/>
                        <a:tabLst/>
                        <a:defRPr/>
                      </a:pPr>
                      <a:r>
                        <a:rPr lang="en-US" sz="800"/>
                        <a:t>C</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 typeface="Arial"/>
                        <a:buNone/>
                        <a:tabLst/>
                        <a:defRPr/>
                      </a:pPr>
                      <a:r>
                        <a:rPr lang="en-US" sz="800"/>
                        <a:t>I</a:t>
                      </a:r>
                    </a:p>
                  </a:txBody>
                  <a:tcPr anchor="ctr"/>
                </a:tc>
                <a:extLst>
                  <a:ext uri="{0D108BD9-81ED-4DB2-BD59-A6C34878D82A}">
                    <a16:rowId xmlns:a16="http://schemas.microsoft.com/office/drawing/2014/main" val="302686060"/>
                  </a:ext>
                </a:extLst>
              </a:tr>
              <a:tr h="205682">
                <a:tc vMerge="1">
                  <a:txBody>
                    <a:bodyPr/>
                    <a:lstStyle/>
                    <a:p>
                      <a:pPr algn="ctr"/>
                      <a:r>
                        <a:rPr lang="en-US" sz="800">
                          <a:solidFill>
                            <a:srgbClr val="E1000F"/>
                          </a:solidFill>
                        </a:rPr>
                        <a:t>Infrastructure</a:t>
                      </a:r>
                    </a:p>
                  </a:txBody>
                  <a:tcPr anchor="ctr"/>
                </a:tc>
                <a:tc>
                  <a:txBody>
                    <a:bodyPr/>
                    <a:lstStyle/>
                    <a:p>
                      <a:pPr marL="171450" indent="-171450" algn="l">
                        <a:buFont typeface="Arial" panose="020B0604020202020204" pitchFamily="34" charset="0"/>
                        <a:buChar char="•"/>
                      </a:pPr>
                      <a:r>
                        <a:rPr lang="en-US" sz="800" kern="1200">
                          <a:solidFill>
                            <a:schemeClr val="dk1"/>
                          </a:solidFill>
                          <a:latin typeface="+mn-lt"/>
                          <a:ea typeface="+mn-ea"/>
                          <a:cs typeface="+mn-cs"/>
                        </a:rPr>
                        <a:t>Plan and provide regional infrastructure including printers, local satellite connections</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 typeface="Arial"/>
                        <a:buNone/>
                        <a:tabLst/>
                        <a:defRPr/>
                      </a:pPr>
                      <a:r>
                        <a:rPr lang="en-US" sz="800"/>
                        <a:t>C</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 typeface="Arial"/>
                        <a:buNone/>
                        <a:tabLst/>
                        <a:defRPr/>
                      </a:pPr>
                      <a:r>
                        <a:rPr lang="en-US" sz="800"/>
                        <a:t>A, R</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 typeface="Arial"/>
                        <a:buNone/>
                        <a:tabLst/>
                        <a:defRPr/>
                      </a:pPr>
                      <a:r>
                        <a:rPr lang="en-US" sz="800"/>
                        <a:t>I</a:t>
                      </a:r>
                    </a:p>
                  </a:txBody>
                  <a:tcPr anchor="ctr"/>
                </a:tc>
                <a:extLst>
                  <a:ext uri="{0D108BD9-81ED-4DB2-BD59-A6C34878D82A}">
                    <a16:rowId xmlns:a16="http://schemas.microsoft.com/office/drawing/2014/main" val="1531516781"/>
                  </a:ext>
                </a:extLst>
              </a:tr>
              <a:tr h="248073">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kern="1200">
                          <a:solidFill>
                            <a:schemeClr val="dk1"/>
                          </a:solidFill>
                          <a:latin typeface="+mn-lt"/>
                          <a:ea typeface="+mn-ea"/>
                          <a:cs typeface="+mn-cs"/>
                        </a:rPr>
                        <a:t>Selective Data Transformation</a:t>
                      </a:r>
                    </a:p>
                  </a:txBody>
                  <a:tcPr anchor="ctr">
                    <a:solidFill>
                      <a:srgbClr val="C7CCD7"/>
                    </a:solidFill>
                  </a:tcPr>
                </a:tc>
                <a:tc>
                  <a:txBody>
                    <a:bodyPr/>
                    <a:lstStyle/>
                    <a:p>
                      <a:pPr marL="171450" indent="-171450" algn="l">
                        <a:buFont typeface="Arial" panose="020B0604020202020204" pitchFamily="34" charset="0"/>
                        <a:buChar char="•"/>
                      </a:pPr>
                      <a:r>
                        <a:rPr lang="en-US" sz="800"/>
                        <a:t>Coordinate, planning and execution, SDT Go Live Simulation</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 typeface="Arial"/>
                        <a:buNone/>
                        <a:tabLst/>
                        <a:defRPr/>
                      </a:pPr>
                      <a:r>
                        <a:rPr lang="en-US" sz="800"/>
                        <a:t>A, R</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 typeface="Arial"/>
                        <a:buNone/>
                        <a:tabLst/>
                        <a:defRPr/>
                      </a:pPr>
                      <a:r>
                        <a:rPr lang="en-US" sz="800"/>
                        <a:t>C</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 typeface="Arial"/>
                        <a:buNone/>
                        <a:tabLst/>
                        <a:defRPr/>
                      </a:pPr>
                      <a:r>
                        <a:rPr lang="en-US" sz="800"/>
                        <a:t>I</a:t>
                      </a:r>
                    </a:p>
                  </a:txBody>
                  <a:tcPr anchor="ctr"/>
                </a:tc>
                <a:extLst>
                  <a:ext uri="{0D108BD9-81ED-4DB2-BD59-A6C34878D82A}">
                    <a16:rowId xmlns:a16="http://schemas.microsoft.com/office/drawing/2014/main" val="1295342214"/>
                  </a:ext>
                </a:extLst>
              </a:tr>
              <a:tr h="186915">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a:t>Selective Data Transformation</a:t>
                      </a:r>
                    </a:p>
                  </a:txBody>
                  <a:tcPr anchor="ctr"/>
                </a:tc>
                <a:tc>
                  <a:txBody>
                    <a:bodyPr/>
                    <a:lstStyle/>
                    <a:p>
                      <a:pPr marL="171450" indent="-171450" algn="l">
                        <a:buFont typeface="Arial" panose="020B0604020202020204" pitchFamily="34" charset="0"/>
                        <a:buChar char="•"/>
                      </a:pPr>
                      <a:r>
                        <a:rPr lang="en-US" sz="800"/>
                        <a:t>Definition of mapping rules</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 typeface="Arial"/>
                        <a:buNone/>
                        <a:tabLst/>
                        <a:defRPr/>
                      </a:pPr>
                      <a:r>
                        <a:rPr lang="en-US" sz="800"/>
                        <a:t>S</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 typeface="Arial"/>
                        <a:buNone/>
                        <a:tabLst/>
                        <a:defRPr/>
                      </a:pPr>
                      <a:r>
                        <a:rPr lang="en-US" sz="800"/>
                        <a:t>A</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 typeface="Arial"/>
                        <a:buNone/>
                        <a:tabLst/>
                        <a:defRPr/>
                      </a:pPr>
                      <a:r>
                        <a:rPr lang="en-US" sz="800"/>
                        <a:t>R</a:t>
                      </a:r>
                    </a:p>
                  </a:txBody>
                  <a:tcPr anchor="ctr"/>
                </a:tc>
                <a:extLst>
                  <a:ext uri="{0D108BD9-81ED-4DB2-BD59-A6C34878D82A}">
                    <a16:rowId xmlns:a16="http://schemas.microsoft.com/office/drawing/2014/main" val="563847233"/>
                  </a:ext>
                </a:extLst>
              </a:tr>
              <a:tr h="229579">
                <a:tc>
                  <a:txBody>
                    <a:bodyPr/>
                    <a:lstStyle/>
                    <a:p>
                      <a:pPr algn="ctr"/>
                      <a:r>
                        <a:rPr lang="en-US" sz="800"/>
                        <a:t>Change Management</a:t>
                      </a:r>
                    </a:p>
                  </a:txBody>
                  <a:tcPr anchor="ctr">
                    <a:solidFill>
                      <a:srgbClr val="E5E8EB"/>
                    </a:solidFill>
                  </a:tcPr>
                </a:tc>
                <a:tc>
                  <a:txBody>
                    <a:bodyPr/>
                    <a:lstStyle/>
                    <a:p>
                      <a:pPr marL="171450" indent="-171450" algn="l">
                        <a:buFont typeface="Arial" panose="020B0604020202020204" pitchFamily="34" charset="0"/>
                        <a:buChar char="•"/>
                      </a:pPr>
                      <a:r>
                        <a:rPr lang="en-US" sz="800"/>
                        <a:t>Project Communication and training &amp; education activities</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 typeface="Arial"/>
                        <a:buNone/>
                        <a:tabLst/>
                        <a:defRPr/>
                      </a:pPr>
                      <a:r>
                        <a:rPr lang="en-US" sz="800"/>
                        <a:t>C</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 typeface="Arial"/>
                        <a:buNone/>
                        <a:tabLst/>
                        <a:defRPr/>
                      </a:pPr>
                      <a:r>
                        <a:rPr lang="en-US" sz="800"/>
                        <a:t>R</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 typeface="Arial"/>
                        <a:buNone/>
                        <a:tabLst/>
                        <a:defRPr/>
                      </a:pPr>
                      <a:r>
                        <a:rPr lang="en-US" sz="800"/>
                        <a:t>A</a:t>
                      </a:r>
                    </a:p>
                  </a:txBody>
                  <a:tcPr anchor="ctr"/>
                </a:tc>
                <a:extLst>
                  <a:ext uri="{0D108BD9-81ED-4DB2-BD59-A6C34878D82A}">
                    <a16:rowId xmlns:a16="http://schemas.microsoft.com/office/drawing/2014/main" val="1943920167"/>
                  </a:ext>
                </a:extLst>
              </a:tr>
              <a:tr h="224970">
                <a:tc>
                  <a:txBody>
                    <a:bodyPr/>
                    <a:lstStyle/>
                    <a:p>
                      <a:pPr algn="ctr"/>
                      <a:r>
                        <a:rPr lang="en-US" sz="800"/>
                        <a:t>Cut Over</a:t>
                      </a:r>
                    </a:p>
                  </a:txBody>
                  <a:tcPr anchor="ctr">
                    <a:solidFill>
                      <a:srgbClr val="C7CCD7"/>
                    </a:solidFill>
                  </a:tcPr>
                </a:tc>
                <a:tc>
                  <a:txBody>
                    <a:bodyPr/>
                    <a:lstStyle/>
                    <a:p>
                      <a:pPr marL="171450" indent="-171450" algn="l">
                        <a:buFont typeface="Arial" panose="020B0604020202020204" pitchFamily="34" charset="0"/>
                        <a:buChar char="•"/>
                      </a:pPr>
                      <a:r>
                        <a:rPr lang="en-US" sz="800"/>
                        <a:t>Go Live Simulation, Cut Over organization, planning and execution, …</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 typeface="Arial"/>
                        <a:buNone/>
                        <a:tabLst/>
                        <a:defRPr/>
                      </a:pPr>
                      <a:r>
                        <a:rPr lang="en-US" sz="800"/>
                        <a:t>A, R</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 typeface="Arial"/>
                        <a:buNone/>
                        <a:tabLst/>
                        <a:defRPr/>
                      </a:pPr>
                      <a:r>
                        <a:rPr lang="en-US" sz="800"/>
                        <a:t>R</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 typeface="Arial"/>
                        <a:buNone/>
                        <a:tabLst/>
                        <a:defRPr/>
                      </a:pPr>
                      <a:r>
                        <a:rPr lang="en-US" sz="800"/>
                        <a:t>S</a:t>
                      </a:r>
                    </a:p>
                  </a:txBody>
                  <a:tcPr anchor="ctr"/>
                </a:tc>
                <a:extLst>
                  <a:ext uri="{0D108BD9-81ED-4DB2-BD59-A6C34878D82A}">
                    <a16:rowId xmlns:a16="http://schemas.microsoft.com/office/drawing/2014/main" val="2716871707"/>
                  </a:ext>
                </a:extLst>
              </a:tr>
              <a:tr h="205682">
                <a:tc>
                  <a:txBody>
                    <a:bodyPr/>
                    <a:lstStyle/>
                    <a:p>
                      <a:pPr algn="ctr"/>
                      <a:r>
                        <a:rPr lang="en-US" sz="800"/>
                        <a:t>Hypercare</a:t>
                      </a:r>
                    </a:p>
                  </a:txBody>
                  <a:tcPr anchor="ctr">
                    <a:solidFill>
                      <a:srgbClr val="E5E8EB"/>
                    </a:solidFill>
                  </a:tcPr>
                </a:tc>
                <a:tc>
                  <a:txBody>
                    <a:bodyPr/>
                    <a:lstStyle/>
                    <a:p>
                      <a:pPr marL="171450" indent="-171450" algn="l">
                        <a:buFont typeface="Arial" panose="020B0604020202020204" pitchFamily="34" charset="0"/>
                        <a:buChar char="•"/>
                      </a:pPr>
                      <a:r>
                        <a:rPr lang="en-US" sz="800"/>
                        <a:t>Plan</a:t>
                      </a:r>
                      <a:r>
                        <a:rPr lang="en-US" sz="800" baseline="0"/>
                        <a:t> and execute Hypercare related activities</a:t>
                      </a:r>
                      <a:endParaRPr lang="en-US" sz="80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 typeface="Arial"/>
                        <a:buNone/>
                        <a:tabLst/>
                        <a:defRPr/>
                      </a:pPr>
                      <a:r>
                        <a:rPr lang="en-US" sz="800"/>
                        <a:t>S</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 typeface="Arial"/>
                        <a:buNone/>
                        <a:tabLst/>
                        <a:defRPr/>
                      </a:pPr>
                      <a:r>
                        <a:rPr lang="en-US" sz="800"/>
                        <a:t>A, R</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 typeface="Arial"/>
                        <a:buNone/>
                        <a:tabLst/>
                        <a:defRPr/>
                      </a:pPr>
                      <a:r>
                        <a:rPr lang="en-US" sz="800"/>
                        <a:t>S</a:t>
                      </a:r>
                    </a:p>
                  </a:txBody>
                  <a:tcPr anchor="ctr"/>
                </a:tc>
                <a:extLst>
                  <a:ext uri="{0D108BD9-81ED-4DB2-BD59-A6C34878D82A}">
                    <a16:rowId xmlns:a16="http://schemas.microsoft.com/office/drawing/2014/main" val="4221553467"/>
                  </a:ext>
                </a:extLst>
              </a:tr>
              <a:tr h="205682">
                <a:tc rowSpan="2">
                  <a:txBody>
                    <a:bodyPr/>
                    <a:lstStyle/>
                    <a:p>
                      <a:pPr algn="ctr"/>
                      <a:r>
                        <a:rPr lang="en-US" sz="800"/>
                        <a:t>Project Management</a:t>
                      </a:r>
                    </a:p>
                  </a:txBody>
                  <a:tcPr anchor="ctr">
                    <a:solidFill>
                      <a:srgbClr val="C7CCD7"/>
                    </a:solidFill>
                  </a:tcPr>
                </a:tc>
                <a:tc>
                  <a: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800" kern="1200">
                          <a:solidFill>
                            <a:schemeClr val="dk1"/>
                          </a:solidFill>
                          <a:latin typeface="+mn-lt"/>
                          <a:ea typeface="+mn-ea"/>
                          <a:cs typeface="+mn-cs"/>
                        </a:rPr>
                        <a:t>Plan, execute and proactively monitor progress of Corporate IT project deliverables, resolving issues and initiating appropriate corrective action</a:t>
                      </a:r>
                      <a:endParaRPr lang="en-US" sz="80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 typeface="Arial"/>
                        <a:buNone/>
                        <a:tabLst/>
                        <a:defRPr/>
                      </a:pPr>
                      <a:r>
                        <a:rPr lang="en-US" sz="800"/>
                        <a:t>A, R</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 typeface="Arial"/>
                        <a:buNone/>
                        <a:tabLst/>
                        <a:defRPr/>
                      </a:pPr>
                      <a:r>
                        <a:rPr lang="en-US" sz="800"/>
                        <a:t>S</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 typeface="Arial"/>
                        <a:buNone/>
                        <a:tabLst/>
                        <a:defRPr/>
                      </a:pPr>
                      <a:r>
                        <a:rPr lang="en-US" sz="800"/>
                        <a:t>I</a:t>
                      </a:r>
                    </a:p>
                  </a:txBody>
                  <a:tcPr anchor="ctr"/>
                </a:tc>
                <a:extLst>
                  <a:ext uri="{0D108BD9-81ED-4DB2-BD59-A6C34878D82A}">
                    <a16:rowId xmlns:a16="http://schemas.microsoft.com/office/drawing/2014/main" val="3510733472"/>
                  </a:ext>
                </a:extLst>
              </a:tr>
              <a:tr h="205682">
                <a:tc vMerge="1">
                  <a:txBody>
                    <a:bodyPr/>
                    <a:lstStyle/>
                    <a:p>
                      <a:pPr algn="ctr"/>
                      <a:endParaRPr lang="en-US" sz="800"/>
                    </a:p>
                  </a:txBody>
                  <a:tcPr anchor="ctr"/>
                </a:tc>
                <a:tc>
                  <a:txBody>
                    <a:bodyPr/>
                    <a:lstStyle/>
                    <a:p>
                      <a:pPr marL="171450" indent="-171450" algn="l">
                        <a:buFont typeface="Arial" panose="020B0604020202020204" pitchFamily="34" charset="0"/>
                        <a:buChar char="•"/>
                      </a:pPr>
                      <a:r>
                        <a:rPr lang="en-US" sz="800" kern="1200">
                          <a:solidFill>
                            <a:schemeClr val="dk1"/>
                          </a:solidFill>
                          <a:latin typeface="+mn-lt"/>
                          <a:ea typeface="+mn-ea"/>
                          <a:cs typeface="+mn-cs"/>
                        </a:rPr>
                        <a:t>Overall  project ownership</a:t>
                      </a:r>
                    </a:p>
                    <a:p>
                      <a:pPr marL="171450" indent="-171450" algn="l">
                        <a:buFont typeface="Arial" panose="020B0604020202020204" pitchFamily="34" charset="0"/>
                        <a:buChar char="•"/>
                      </a:pPr>
                      <a:r>
                        <a:rPr lang="en-US" sz="800" kern="1200">
                          <a:solidFill>
                            <a:schemeClr val="dk1"/>
                          </a:solidFill>
                          <a:latin typeface="+mn-lt"/>
                          <a:ea typeface="+mn-ea"/>
                          <a:cs typeface="+mn-cs"/>
                        </a:rPr>
                        <a:t>Plan, execute and proactively monitor progress and</a:t>
                      </a:r>
                      <a:r>
                        <a:rPr lang="en-US" sz="800" kern="1200" baseline="0">
                          <a:solidFill>
                            <a:schemeClr val="dk1"/>
                          </a:solidFill>
                          <a:latin typeface="+mn-lt"/>
                          <a:ea typeface="+mn-ea"/>
                          <a:cs typeface="+mn-cs"/>
                        </a:rPr>
                        <a:t> regional </a:t>
                      </a:r>
                      <a:r>
                        <a:rPr lang="en-US" sz="800" kern="1200">
                          <a:solidFill>
                            <a:schemeClr val="dk1"/>
                          </a:solidFill>
                          <a:latin typeface="+mn-lt"/>
                          <a:ea typeface="+mn-ea"/>
                          <a:cs typeface="+mn-cs"/>
                        </a:rPr>
                        <a:t> project deliverables, resolving issues and initiating appropriate corrective action</a:t>
                      </a:r>
                      <a:endParaRPr lang="en-US" sz="80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 typeface="Arial"/>
                        <a:buNone/>
                        <a:tabLst/>
                        <a:defRPr/>
                      </a:pPr>
                      <a:r>
                        <a:rPr lang="en-US" sz="800"/>
                        <a:t>S</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 typeface="Arial"/>
                        <a:buNone/>
                        <a:tabLst/>
                        <a:defRPr/>
                      </a:pPr>
                      <a:r>
                        <a:rPr lang="en-US" sz="800"/>
                        <a:t>A, R</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 typeface="Arial"/>
                        <a:buNone/>
                        <a:tabLst/>
                        <a:defRPr/>
                      </a:pPr>
                      <a:r>
                        <a:rPr lang="en-US" sz="800"/>
                        <a:t>S</a:t>
                      </a:r>
                    </a:p>
                  </a:txBody>
                  <a:tcPr anchor="ctr"/>
                </a:tc>
                <a:extLst>
                  <a:ext uri="{0D108BD9-81ED-4DB2-BD59-A6C34878D82A}">
                    <a16:rowId xmlns:a16="http://schemas.microsoft.com/office/drawing/2014/main" val="1151560536"/>
                  </a:ext>
                </a:extLst>
              </a:tr>
            </a:tbl>
          </a:graphicData>
        </a:graphic>
      </p:graphicFrame>
      <p:sp>
        <p:nvSpPr>
          <p:cNvPr id="7" name="TextBox 6">
            <a:extLst>
              <a:ext uri="{FF2B5EF4-FFF2-40B4-BE49-F238E27FC236}">
                <a16:creationId xmlns:a16="http://schemas.microsoft.com/office/drawing/2014/main" id="{AD2A9847-2F32-4A5F-83D6-F1539D52E441}"/>
              </a:ext>
            </a:extLst>
          </p:cNvPr>
          <p:cNvSpPr txBox="1"/>
          <p:nvPr/>
        </p:nvSpPr>
        <p:spPr>
          <a:xfrm>
            <a:off x="2309027" y="649080"/>
            <a:ext cx="4632463" cy="569387"/>
          </a:xfrm>
          <a:prstGeom prst="rect">
            <a:avLst/>
          </a:prstGeom>
          <a:noFill/>
        </p:spPr>
        <p:txBody>
          <a:bodyPr wrap="square" rtlCol="0" anchor="ctr">
            <a:spAutoFit/>
          </a:bodyPr>
          <a:lstStyle/>
          <a:p>
            <a:r>
              <a:rPr lang="en-US" sz="600"/>
              <a:t>R = Responsible for the actual performance of the task/ activity. </a:t>
            </a:r>
          </a:p>
          <a:p>
            <a:r>
              <a:rPr lang="en-US" sz="600"/>
              <a:t>A = Accountable means ultimately answerable for the correct and thorough completion of the deliverable or task </a:t>
            </a:r>
          </a:p>
          <a:p>
            <a:r>
              <a:rPr lang="en-US" sz="600"/>
              <a:t>C = Consulted are those whose opinions are sought, typically subject matter experts; and with whom there is two-way communication </a:t>
            </a:r>
          </a:p>
          <a:p>
            <a:r>
              <a:rPr lang="en-US" sz="600"/>
              <a:t>S = Support means the role or party that may provide input to the task; support helps complete the task or activity. </a:t>
            </a:r>
          </a:p>
          <a:p>
            <a:r>
              <a:rPr lang="en-US" sz="600"/>
              <a:t>I = Informed are those who are kept up to date on progress, often only</a:t>
            </a:r>
            <a:endParaRPr lang="de-DE" sz="600"/>
          </a:p>
        </p:txBody>
      </p:sp>
    </p:spTree>
    <p:extLst>
      <p:ext uri="{BB962C8B-B14F-4D97-AF65-F5344CB8AC3E}">
        <p14:creationId xmlns:p14="http://schemas.microsoft.com/office/powerpoint/2010/main" val="356217411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90C578A5-7B5F-28A2-1746-1733D8D5A1D1}"/>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53" imgH="353" progId="TCLayout.ActiveDocument.1">
                  <p:embed/>
                </p:oleObj>
              </mc:Choice>
              <mc:Fallback>
                <p:oleObj name="think-cell Slide" r:id="rId3" imgW="353" imgH="353" progId="TCLayout.ActiveDocument.1">
                  <p:embed/>
                  <p:pic>
                    <p:nvPicPr>
                      <p:cNvPr id="7" name="think-cell data - do not delete" hidden="1">
                        <a:extLst>
                          <a:ext uri="{FF2B5EF4-FFF2-40B4-BE49-F238E27FC236}">
                            <a16:creationId xmlns:a16="http://schemas.microsoft.com/office/drawing/2014/main" id="{90C578A5-7B5F-28A2-1746-1733D8D5A1D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17" name="Rectangle 116">
            <a:extLst>
              <a:ext uri="{FF2B5EF4-FFF2-40B4-BE49-F238E27FC236}">
                <a16:creationId xmlns:a16="http://schemas.microsoft.com/office/drawing/2014/main" id="{2FC376D3-F1F1-40A5-9C4A-7D026553E790}"/>
              </a:ext>
            </a:extLst>
          </p:cNvPr>
          <p:cNvSpPr/>
          <p:nvPr/>
        </p:nvSpPr>
        <p:spPr bwMode="auto">
          <a:xfrm rot="16200000">
            <a:off x="3183615" y="892441"/>
            <a:ext cx="5450234" cy="6176070"/>
          </a:xfrm>
          <a:prstGeom prst="rect">
            <a:avLst/>
          </a:prstGeom>
          <a:solidFill>
            <a:schemeClr val="accent4">
              <a:lumMod val="40000"/>
              <a:lumOff val="60000"/>
            </a:schemeClr>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b" anchorCtr="0" compatLnSpc="1">
            <a:prstTxWarp prst="textNoShape">
              <a:avLst/>
            </a:prstTxWarp>
          </a:bodyPr>
          <a:lstStyle/>
          <a:p>
            <a:pPr marR="0" algn="ctr" defTabSz="914400" rtl="0" eaLnBrk="1" fontAlgn="base" latinLnBrk="0" hangingPunct="1">
              <a:lnSpc>
                <a:spcPct val="110000"/>
              </a:lnSpc>
              <a:spcBef>
                <a:spcPct val="0"/>
              </a:spcBef>
              <a:spcAft>
                <a:spcPct val="0"/>
              </a:spcAft>
              <a:buClrTx/>
              <a:buSzTx/>
              <a:tabLst/>
            </a:pPr>
            <a:r>
              <a:rPr kumimoji="0" lang="en-US" sz="1400" b="0" i="0" u="none" strike="noStrike" cap="none" normalizeH="0" baseline="0">
                <a:ln>
                  <a:noFill/>
                </a:ln>
                <a:solidFill>
                  <a:schemeClr val="tx1"/>
                </a:solidFill>
                <a:effectLst/>
                <a:latin typeface="LindeDaxPowerPoint" pitchFamily="34" charset="0"/>
              </a:rPr>
              <a:t>Project Str</a:t>
            </a:r>
            <a:r>
              <a:rPr lang="en-US" sz="1400"/>
              <a:t>eams</a:t>
            </a:r>
            <a:endParaRPr kumimoji="0" lang="en-US" sz="1400" b="0" i="0" u="none" strike="noStrike" cap="none" normalizeH="0" baseline="0">
              <a:ln>
                <a:noFill/>
              </a:ln>
              <a:solidFill>
                <a:schemeClr val="tx1"/>
              </a:solidFill>
              <a:effectLst/>
              <a:latin typeface="LindeDaxPowerPoint" pitchFamily="34" charset="0"/>
            </a:endParaRPr>
          </a:p>
        </p:txBody>
      </p:sp>
      <p:pic>
        <p:nvPicPr>
          <p:cNvPr id="71" name="Picture 70">
            <a:extLst>
              <a:ext uri="{FF2B5EF4-FFF2-40B4-BE49-F238E27FC236}">
                <a16:creationId xmlns:a16="http://schemas.microsoft.com/office/drawing/2014/main" id="{B25511CF-834B-421C-9CCF-724309DF76A6}"/>
              </a:ext>
            </a:extLst>
          </p:cNvPr>
          <p:cNvPicPr>
            <a:picLocks noChangeAspect="1"/>
          </p:cNvPicPr>
          <p:nvPr/>
        </p:nvPicPr>
        <p:blipFill>
          <a:blip r:embed="rId5"/>
          <a:stretch>
            <a:fillRect/>
          </a:stretch>
        </p:blipFill>
        <p:spPr>
          <a:xfrm>
            <a:off x="3569293" y="2094776"/>
            <a:ext cx="1313335" cy="567929"/>
          </a:xfrm>
          <a:prstGeom prst="rect">
            <a:avLst/>
          </a:prstGeom>
        </p:spPr>
      </p:pic>
      <p:sp>
        <p:nvSpPr>
          <p:cNvPr id="2" name="Title 1">
            <a:extLst>
              <a:ext uri="{FF2B5EF4-FFF2-40B4-BE49-F238E27FC236}">
                <a16:creationId xmlns:a16="http://schemas.microsoft.com/office/drawing/2014/main" id="{5BB1686D-2A39-554D-5BE8-E505AE12E8D5}"/>
              </a:ext>
            </a:extLst>
          </p:cNvPr>
          <p:cNvSpPr>
            <a:spLocks noGrp="1"/>
          </p:cNvSpPr>
          <p:nvPr>
            <p:ph type="title"/>
          </p:nvPr>
        </p:nvSpPr>
        <p:spPr/>
        <p:txBody>
          <a:bodyPr vert="horz"/>
          <a:lstStyle/>
          <a:p>
            <a:r>
              <a:rPr lang="en-US"/>
              <a:t>Project S/4 HANA US &amp; Mexico</a:t>
            </a:r>
            <a:br>
              <a:rPr lang="en-US"/>
            </a:br>
            <a:r>
              <a:rPr lang="en-US" sz="1600">
                <a:solidFill>
                  <a:schemeClr val="accent5"/>
                </a:solidFill>
              </a:rPr>
              <a:t>Project Planning Approach</a:t>
            </a:r>
          </a:p>
        </p:txBody>
      </p:sp>
      <p:sp>
        <p:nvSpPr>
          <p:cNvPr id="3" name="Date Placeholder 2">
            <a:extLst>
              <a:ext uri="{FF2B5EF4-FFF2-40B4-BE49-F238E27FC236}">
                <a16:creationId xmlns:a16="http://schemas.microsoft.com/office/drawing/2014/main" id="{62CBF181-A896-EA2C-1DEF-BF2FF27FF700}"/>
              </a:ext>
            </a:extLst>
          </p:cNvPr>
          <p:cNvSpPr>
            <a:spLocks noGrp="1"/>
          </p:cNvSpPr>
          <p:nvPr>
            <p:ph type="dt" sz="half" idx="10"/>
          </p:nvPr>
        </p:nvSpPr>
        <p:spPr/>
        <p:txBody>
          <a:bodyPr/>
          <a:lstStyle/>
          <a:p>
            <a:pPr>
              <a:lnSpc>
                <a:spcPct val="100000"/>
              </a:lnSpc>
            </a:pPr>
            <a:fld id="{156EEAEA-A3B3-4068-AC4D-BAAE5D92BF24}" type="datetime1">
              <a:rPr lang="en-US" noProof="0" smtClean="0"/>
              <a:t>3/11/2025</a:t>
            </a:fld>
            <a:endParaRPr lang="en-GB" noProof="0"/>
          </a:p>
        </p:txBody>
      </p:sp>
      <p:sp>
        <p:nvSpPr>
          <p:cNvPr id="14" name="TextBox 13">
            <a:extLst>
              <a:ext uri="{FF2B5EF4-FFF2-40B4-BE49-F238E27FC236}">
                <a16:creationId xmlns:a16="http://schemas.microsoft.com/office/drawing/2014/main" id="{6291E8E6-ADA7-4096-B586-CEA3EA6FF944}"/>
              </a:ext>
            </a:extLst>
          </p:cNvPr>
          <p:cNvSpPr txBox="1"/>
          <p:nvPr/>
        </p:nvSpPr>
        <p:spPr>
          <a:xfrm>
            <a:off x="811771" y="1344777"/>
            <a:ext cx="1324402" cy="415498"/>
          </a:xfrm>
          <a:prstGeom prst="rect">
            <a:avLst/>
          </a:prstGeom>
          <a:noFill/>
        </p:spPr>
        <p:txBody>
          <a:bodyPr wrap="none" rtlCol="0">
            <a:spAutoFit/>
          </a:bodyPr>
          <a:lstStyle/>
          <a:p>
            <a:pPr algn="ctr"/>
            <a:r>
              <a:rPr lang="en-US" sz="1050"/>
              <a:t>Overall Project Plan </a:t>
            </a:r>
          </a:p>
          <a:p>
            <a:pPr algn="ctr"/>
            <a:r>
              <a:rPr lang="en-US" sz="1050"/>
              <a:t>(high level)</a:t>
            </a:r>
          </a:p>
        </p:txBody>
      </p:sp>
      <p:pic>
        <p:nvPicPr>
          <p:cNvPr id="10" name="Picture 9">
            <a:extLst>
              <a:ext uri="{FF2B5EF4-FFF2-40B4-BE49-F238E27FC236}">
                <a16:creationId xmlns:a16="http://schemas.microsoft.com/office/drawing/2014/main" id="{8D79B71C-6A12-413F-BD96-01A66F53D473}"/>
              </a:ext>
            </a:extLst>
          </p:cNvPr>
          <p:cNvPicPr>
            <a:picLocks noChangeAspect="1"/>
          </p:cNvPicPr>
          <p:nvPr/>
        </p:nvPicPr>
        <p:blipFill>
          <a:blip r:embed="rId6"/>
          <a:stretch>
            <a:fillRect/>
          </a:stretch>
        </p:blipFill>
        <p:spPr>
          <a:xfrm>
            <a:off x="621129" y="1762200"/>
            <a:ext cx="1802257" cy="1133297"/>
          </a:xfrm>
          <a:prstGeom prst="rect">
            <a:avLst/>
          </a:prstGeom>
        </p:spPr>
      </p:pic>
      <p:cxnSp>
        <p:nvCxnSpPr>
          <p:cNvPr id="11" name="Straight Arrow Connector 10">
            <a:extLst>
              <a:ext uri="{FF2B5EF4-FFF2-40B4-BE49-F238E27FC236}">
                <a16:creationId xmlns:a16="http://schemas.microsoft.com/office/drawing/2014/main" id="{F9CCF4E9-7024-444C-9C00-626C7D6984E5}"/>
              </a:ext>
            </a:extLst>
          </p:cNvPr>
          <p:cNvCxnSpPr>
            <a:cxnSpLocks/>
            <a:stCxn id="69" idx="1"/>
            <a:endCxn id="4" idx="3"/>
          </p:cNvCxnSpPr>
          <p:nvPr/>
        </p:nvCxnSpPr>
        <p:spPr bwMode="auto">
          <a:xfrm flipH="1">
            <a:off x="2420845" y="1607862"/>
            <a:ext cx="1148448" cy="2274458"/>
          </a:xfrm>
          <a:prstGeom prst="straightConnector1">
            <a:avLst/>
          </a:prstGeom>
          <a:solidFill>
            <a:schemeClr val="bg1"/>
          </a:solidFill>
          <a:ln w="1905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7" name="Straight Arrow Connector 26">
            <a:extLst>
              <a:ext uri="{FF2B5EF4-FFF2-40B4-BE49-F238E27FC236}">
                <a16:creationId xmlns:a16="http://schemas.microsoft.com/office/drawing/2014/main" id="{1C5DF67B-2649-47B1-9CB3-6C322BB87B95}"/>
              </a:ext>
            </a:extLst>
          </p:cNvPr>
          <p:cNvCxnSpPr>
            <a:cxnSpLocks/>
            <a:stCxn id="71" idx="1"/>
            <a:endCxn id="4" idx="3"/>
          </p:cNvCxnSpPr>
          <p:nvPr/>
        </p:nvCxnSpPr>
        <p:spPr bwMode="auto">
          <a:xfrm flipH="1">
            <a:off x="2420845" y="2378741"/>
            <a:ext cx="1148448" cy="1503579"/>
          </a:xfrm>
          <a:prstGeom prst="straightConnector1">
            <a:avLst/>
          </a:prstGeom>
          <a:solidFill>
            <a:schemeClr val="bg1"/>
          </a:solidFill>
          <a:ln w="1905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 name="Straight Arrow Connector 29">
            <a:extLst>
              <a:ext uri="{FF2B5EF4-FFF2-40B4-BE49-F238E27FC236}">
                <a16:creationId xmlns:a16="http://schemas.microsoft.com/office/drawing/2014/main" id="{12D663D2-A673-4B05-96B6-DCD12DCFA6CA}"/>
              </a:ext>
            </a:extLst>
          </p:cNvPr>
          <p:cNvCxnSpPr>
            <a:cxnSpLocks/>
            <a:stCxn id="113" idx="1"/>
            <a:endCxn id="4" idx="3"/>
          </p:cNvCxnSpPr>
          <p:nvPr/>
        </p:nvCxnSpPr>
        <p:spPr bwMode="auto">
          <a:xfrm flipH="1">
            <a:off x="2420845" y="3126373"/>
            <a:ext cx="1148448" cy="755947"/>
          </a:xfrm>
          <a:prstGeom prst="straightConnector1">
            <a:avLst/>
          </a:prstGeom>
          <a:solidFill>
            <a:schemeClr val="bg1"/>
          </a:solidFill>
          <a:ln w="1905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3" name="Straight Arrow Connector 32">
            <a:extLst>
              <a:ext uri="{FF2B5EF4-FFF2-40B4-BE49-F238E27FC236}">
                <a16:creationId xmlns:a16="http://schemas.microsoft.com/office/drawing/2014/main" id="{E50DD11C-82E4-4902-B206-828FF1EB21C1}"/>
              </a:ext>
            </a:extLst>
          </p:cNvPr>
          <p:cNvCxnSpPr>
            <a:cxnSpLocks/>
            <a:stCxn id="115" idx="1"/>
            <a:endCxn id="4" idx="3"/>
          </p:cNvCxnSpPr>
          <p:nvPr/>
        </p:nvCxnSpPr>
        <p:spPr bwMode="auto">
          <a:xfrm flipH="1" flipV="1">
            <a:off x="2420845" y="3882320"/>
            <a:ext cx="1148448" cy="739317"/>
          </a:xfrm>
          <a:prstGeom prst="straightConnector1">
            <a:avLst/>
          </a:prstGeom>
          <a:solidFill>
            <a:schemeClr val="bg1"/>
          </a:solidFill>
          <a:ln w="1905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7" name="TextBox 36">
            <a:extLst>
              <a:ext uri="{FF2B5EF4-FFF2-40B4-BE49-F238E27FC236}">
                <a16:creationId xmlns:a16="http://schemas.microsoft.com/office/drawing/2014/main" id="{E75F4A0F-ACE3-472E-A29F-6312033C107B}"/>
              </a:ext>
            </a:extLst>
          </p:cNvPr>
          <p:cNvSpPr txBox="1"/>
          <p:nvPr/>
        </p:nvSpPr>
        <p:spPr>
          <a:xfrm>
            <a:off x="3946226" y="1850909"/>
            <a:ext cx="667170" cy="253916"/>
          </a:xfrm>
          <a:prstGeom prst="rect">
            <a:avLst/>
          </a:prstGeom>
          <a:noFill/>
        </p:spPr>
        <p:txBody>
          <a:bodyPr wrap="none" rtlCol="0" anchor="ctr">
            <a:spAutoFit/>
          </a:bodyPr>
          <a:lstStyle/>
          <a:p>
            <a:pPr algn="ctr"/>
            <a:r>
              <a:rPr lang="en-US" sz="1000"/>
              <a:t>SDT Plan</a:t>
            </a:r>
          </a:p>
        </p:txBody>
      </p:sp>
      <p:sp>
        <p:nvSpPr>
          <p:cNvPr id="38" name="TextBox 37">
            <a:extLst>
              <a:ext uri="{FF2B5EF4-FFF2-40B4-BE49-F238E27FC236}">
                <a16:creationId xmlns:a16="http://schemas.microsoft.com/office/drawing/2014/main" id="{78658A0E-8F74-4A16-8341-143B6C0C81C1}"/>
              </a:ext>
            </a:extLst>
          </p:cNvPr>
          <p:cNvSpPr txBox="1"/>
          <p:nvPr/>
        </p:nvSpPr>
        <p:spPr>
          <a:xfrm>
            <a:off x="3662306" y="2812039"/>
            <a:ext cx="1268297" cy="253916"/>
          </a:xfrm>
          <a:prstGeom prst="rect">
            <a:avLst/>
          </a:prstGeom>
          <a:noFill/>
        </p:spPr>
        <p:txBody>
          <a:bodyPr wrap="none" rtlCol="0">
            <a:spAutoFit/>
          </a:bodyPr>
          <a:lstStyle/>
          <a:p>
            <a:pPr algn="ctr"/>
            <a:r>
              <a:rPr lang="en-US" sz="1000"/>
              <a:t>Infrastructure Plan </a:t>
            </a:r>
          </a:p>
        </p:txBody>
      </p:sp>
      <p:sp>
        <p:nvSpPr>
          <p:cNvPr id="39" name="TextBox 38">
            <a:extLst>
              <a:ext uri="{FF2B5EF4-FFF2-40B4-BE49-F238E27FC236}">
                <a16:creationId xmlns:a16="http://schemas.microsoft.com/office/drawing/2014/main" id="{AA69C31D-5A67-4D75-A154-B3C8C1698B00}"/>
              </a:ext>
            </a:extLst>
          </p:cNvPr>
          <p:cNvSpPr txBox="1"/>
          <p:nvPr/>
        </p:nvSpPr>
        <p:spPr>
          <a:xfrm>
            <a:off x="3502876" y="3338900"/>
            <a:ext cx="1478020" cy="253916"/>
          </a:xfrm>
          <a:prstGeom prst="rect">
            <a:avLst/>
          </a:prstGeom>
          <a:noFill/>
        </p:spPr>
        <p:txBody>
          <a:bodyPr wrap="square" rtlCol="0" anchor="ctr">
            <a:spAutoFit/>
          </a:bodyPr>
          <a:lstStyle/>
          <a:p>
            <a:pPr algn="ctr"/>
            <a:r>
              <a:rPr lang="en-US" sz="1000"/>
              <a:t>SAP Authorization Plan</a:t>
            </a:r>
          </a:p>
        </p:txBody>
      </p:sp>
      <p:cxnSp>
        <p:nvCxnSpPr>
          <p:cNvPr id="46" name="Straight Arrow Connector 45">
            <a:extLst>
              <a:ext uri="{FF2B5EF4-FFF2-40B4-BE49-F238E27FC236}">
                <a16:creationId xmlns:a16="http://schemas.microsoft.com/office/drawing/2014/main" id="{5A10E442-8D4B-4390-926D-20A19396459F}"/>
              </a:ext>
            </a:extLst>
          </p:cNvPr>
          <p:cNvCxnSpPr>
            <a:cxnSpLocks/>
            <a:stCxn id="73" idx="1"/>
            <a:endCxn id="71" idx="3"/>
          </p:cNvCxnSpPr>
          <p:nvPr/>
        </p:nvCxnSpPr>
        <p:spPr bwMode="auto">
          <a:xfrm flipH="1">
            <a:off x="4882628" y="2323927"/>
            <a:ext cx="872056" cy="54814"/>
          </a:xfrm>
          <a:prstGeom prst="straightConnector1">
            <a:avLst/>
          </a:prstGeom>
          <a:solidFill>
            <a:schemeClr val="bg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7" name="TextBox 66">
            <a:extLst>
              <a:ext uri="{FF2B5EF4-FFF2-40B4-BE49-F238E27FC236}">
                <a16:creationId xmlns:a16="http://schemas.microsoft.com/office/drawing/2014/main" id="{DCE8FD99-A9F0-46A7-BCF4-54FBB3095B4C}"/>
              </a:ext>
            </a:extLst>
          </p:cNvPr>
          <p:cNvSpPr txBox="1"/>
          <p:nvPr/>
        </p:nvSpPr>
        <p:spPr>
          <a:xfrm>
            <a:off x="3820944" y="5653042"/>
            <a:ext cx="917735" cy="223837"/>
          </a:xfrm>
          <a:prstGeom prst="rect">
            <a:avLst/>
          </a:prstGeom>
          <a:noFill/>
        </p:spPr>
        <p:txBody>
          <a:bodyPr wrap="square" rtlCol="0" anchor="ctr">
            <a:spAutoFit/>
          </a:bodyPr>
          <a:lstStyle/>
          <a:p>
            <a:pPr algn="ctr"/>
            <a:r>
              <a:rPr lang="en-US" sz="1000"/>
              <a:t>Cut Over Plan</a:t>
            </a:r>
          </a:p>
        </p:txBody>
      </p:sp>
      <p:pic>
        <p:nvPicPr>
          <p:cNvPr id="69" name="Picture 68">
            <a:extLst>
              <a:ext uri="{FF2B5EF4-FFF2-40B4-BE49-F238E27FC236}">
                <a16:creationId xmlns:a16="http://schemas.microsoft.com/office/drawing/2014/main" id="{B91970BD-CE62-4FC1-AD39-EE25D55933C9}"/>
              </a:ext>
            </a:extLst>
          </p:cNvPr>
          <p:cNvPicPr>
            <a:picLocks noChangeAspect="1"/>
          </p:cNvPicPr>
          <p:nvPr/>
        </p:nvPicPr>
        <p:blipFill>
          <a:blip r:embed="rId5"/>
          <a:stretch>
            <a:fillRect/>
          </a:stretch>
        </p:blipFill>
        <p:spPr>
          <a:xfrm>
            <a:off x="3569293" y="1323897"/>
            <a:ext cx="1313335" cy="567929"/>
          </a:xfrm>
          <a:prstGeom prst="rect">
            <a:avLst/>
          </a:prstGeom>
        </p:spPr>
      </p:pic>
      <p:pic>
        <p:nvPicPr>
          <p:cNvPr id="73" name="Picture 72">
            <a:extLst>
              <a:ext uri="{FF2B5EF4-FFF2-40B4-BE49-F238E27FC236}">
                <a16:creationId xmlns:a16="http://schemas.microsoft.com/office/drawing/2014/main" id="{1B7ACFFE-F160-4976-9E35-FFC90970AECE}"/>
              </a:ext>
            </a:extLst>
          </p:cNvPr>
          <p:cNvPicPr>
            <a:picLocks noChangeAspect="1"/>
          </p:cNvPicPr>
          <p:nvPr/>
        </p:nvPicPr>
        <p:blipFill>
          <a:blip r:embed="rId7"/>
          <a:stretch>
            <a:fillRect/>
          </a:stretch>
        </p:blipFill>
        <p:spPr>
          <a:xfrm>
            <a:off x="5754684" y="2109884"/>
            <a:ext cx="612673" cy="428086"/>
          </a:xfrm>
          <a:prstGeom prst="rect">
            <a:avLst/>
          </a:prstGeom>
        </p:spPr>
      </p:pic>
      <p:pic>
        <p:nvPicPr>
          <p:cNvPr id="74" name="Picture 73">
            <a:extLst>
              <a:ext uri="{FF2B5EF4-FFF2-40B4-BE49-F238E27FC236}">
                <a16:creationId xmlns:a16="http://schemas.microsoft.com/office/drawing/2014/main" id="{6DCF5DBA-0C3D-497D-BF46-5492B72452B5}"/>
              </a:ext>
            </a:extLst>
          </p:cNvPr>
          <p:cNvPicPr>
            <a:picLocks noChangeAspect="1"/>
          </p:cNvPicPr>
          <p:nvPr/>
        </p:nvPicPr>
        <p:blipFill>
          <a:blip r:embed="rId7"/>
          <a:stretch>
            <a:fillRect/>
          </a:stretch>
        </p:blipFill>
        <p:spPr>
          <a:xfrm>
            <a:off x="5800922" y="2200641"/>
            <a:ext cx="612673" cy="428086"/>
          </a:xfrm>
          <a:prstGeom prst="rect">
            <a:avLst/>
          </a:prstGeom>
        </p:spPr>
      </p:pic>
      <p:pic>
        <p:nvPicPr>
          <p:cNvPr id="75" name="Picture 74">
            <a:extLst>
              <a:ext uri="{FF2B5EF4-FFF2-40B4-BE49-F238E27FC236}">
                <a16:creationId xmlns:a16="http://schemas.microsoft.com/office/drawing/2014/main" id="{4B874EA0-116D-4395-A954-43E3D2B5D134}"/>
              </a:ext>
            </a:extLst>
          </p:cNvPr>
          <p:cNvPicPr>
            <a:picLocks noChangeAspect="1"/>
          </p:cNvPicPr>
          <p:nvPr/>
        </p:nvPicPr>
        <p:blipFill>
          <a:blip r:embed="rId7"/>
          <a:stretch>
            <a:fillRect/>
          </a:stretch>
        </p:blipFill>
        <p:spPr>
          <a:xfrm>
            <a:off x="5865087" y="2267432"/>
            <a:ext cx="612673" cy="428086"/>
          </a:xfrm>
          <a:prstGeom prst="rect">
            <a:avLst/>
          </a:prstGeom>
        </p:spPr>
      </p:pic>
      <p:pic>
        <p:nvPicPr>
          <p:cNvPr id="76" name="Picture 75">
            <a:extLst>
              <a:ext uri="{FF2B5EF4-FFF2-40B4-BE49-F238E27FC236}">
                <a16:creationId xmlns:a16="http://schemas.microsoft.com/office/drawing/2014/main" id="{ED4C7FA5-F2E7-4B09-83CE-0AFC2672284C}"/>
              </a:ext>
            </a:extLst>
          </p:cNvPr>
          <p:cNvPicPr>
            <a:picLocks noChangeAspect="1"/>
          </p:cNvPicPr>
          <p:nvPr/>
        </p:nvPicPr>
        <p:blipFill>
          <a:blip r:embed="rId7"/>
          <a:stretch>
            <a:fillRect/>
          </a:stretch>
        </p:blipFill>
        <p:spPr>
          <a:xfrm>
            <a:off x="5940065" y="2347893"/>
            <a:ext cx="612673" cy="428086"/>
          </a:xfrm>
          <a:prstGeom prst="rect">
            <a:avLst/>
          </a:prstGeom>
        </p:spPr>
      </p:pic>
      <p:cxnSp>
        <p:nvCxnSpPr>
          <p:cNvPr id="80" name="Straight Arrow Connector 79">
            <a:extLst>
              <a:ext uri="{FF2B5EF4-FFF2-40B4-BE49-F238E27FC236}">
                <a16:creationId xmlns:a16="http://schemas.microsoft.com/office/drawing/2014/main" id="{6F0735DD-1292-41EC-A0A3-79BA60A3C0BB}"/>
              </a:ext>
            </a:extLst>
          </p:cNvPr>
          <p:cNvCxnSpPr>
            <a:cxnSpLocks/>
            <a:stCxn id="74" idx="1"/>
            <a:endCxn id="71" idx="3"/>
          </p:cNvCxnSpPr>
          <p:nvPr/>
        </p:nvCxnSpPr>
        <p:spPr bwMode="auto">
          <a:xfrm flipH="1" flipV="1">
            <a:off x="4882628" y="2378741"/>
            <a:ext cx="918294" cy="35943"/>
          </a:xfrm>
          <a:prstGeom prst="straightConnector1">
            <a:avLst/>
          </a:prstGeom>
          <a:solidFill>
            <a:schemeClr val="bg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3" name="Straight Arrow Connector 82">
            <a:extLst>
              <a:ext uri="{FF2B5EF4-FFF2-40B4-BE49-F238E27FC236}">
                <a16:creationId xmlns:a16="http://schemas.microsoft.com/office/drawing/2014/main" id="{690352E9-BCF4-42E5-90D3-A0F41235ECA5}"/>
              </a:ext>
            </a:extLst>
          </p:cNvPr>
          <p:cNvCxnSpPr>
            <a:cxnSpLocks/>
            <a:stCxn id="75" idx="1"/>
            <a:endCxn id="71" idx="3"/>
          </p:cNvCxnSpPr>
          <p:nvPr/>
        </p:nvCxnSpPr>
        <p:spPr bwMode="auto">
          <a:xfrm flipH="1" flipV="1">
            <a:off x="4882628" y="2378741"/>
            <a:ext cx="982459" cy="102734"/>
          </a:xfrm>
          <a:prstGeom prst="straightConnector1">
            <a:avLst/>
          </a:prstGeom>
          <a:solidFill>
            <a:schemeClr val="bg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7" name="Straight Arrow Connector 86">
            <a:extLst>
              <a:ext uri="{FF2B5EF4-FFF2-40B4-BE49-F238E27FC236}">
                <a16:creationId xmlns:a16="http://schemas.microsoft.com/office/drawing/2014/main" id="{6D881198-2D9F-4AA2-AC95-3B0E5F479804}"/>
              </a:ext>
            </a:extLst>
          </p:cNvPr>
          <p:cNvCxnSpPr>
            <a:cxnSpLocks/>
            <a:stCxn id="76" idx="1"/>
            <a:endCxn id="71" idx="3"/>
          </p:cNvCxnSpPr>
          <p:nvPr/>
        </p:nvCxnSpPr>
        <p:spPr bwMode="auto">
          <a:xfrm flipH="1" flipV="1">
            <a:off x="4882628" y="2378741"/>
            <a:ext cx="1057437" cy="183195"/>
          </a:xfrm>
          <a:prstGeom prst="straightConnector1">
            <a:avLst/>
          </a:prstGeom>
          <a:solidFill>
            <a:schemeClr val="bg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113" name="Picture 112">
            <a:extLst>
              <a:ext uri="{FF2B5EF4-FFF2-40B4-BE49-F238E27FC236}">
                <a16:creationId xmlns:a16="http://schemas.microsoft.com/office/drawing/2014/main" id="{0D1EE95E-CC25-462D-852C-F569D7236EFD}"/>
              </a:ext>
            </a:extLst>
          </p:cNvPr>
          <p:cNvPicPr>
            <a:picLocks noChangeAspect="1"/>
          </p:cNvPicPr>
          <p:nvPr/>
        </p:nvPicPr>
        <p:blipFill>
          <a:blip r:embed="rId5"/>
          <a:stretch>
            <a:fillRect/>
          </a:stretch>
        </p:blipFill>
        <p:spPr>
          <a:xfrm>
            <a:off x="3569293" y="2842408"/>
            <a:ext cx="1313335" cy="567929"/>
          </a:xfrm>
          <a:prstGeom prst="rect">
            <a:avLst/>
          </a:prstGeom>
        </p:spPr>
      </p:pic>
      <p:pic>
        <p:nvPicPr>
          <p:cNvPr id="114" name="Picture 113">
            <a:extLst>
              <a:ext uri="{FF2B5EF4-FFF2-40B4-BE49-F238E27FC236}">
                <a16:creationId xmlns:a16="http://schemas.microsoft.com/office/drawing/2014/main" id="{B19F0946-22BE-4C44-AA54-70DB84A75909}"/>
              </a:ext>
            </a:extLst>
          </p:cNvPr>
          <p:cNvPicPr>
            <a:picLocks noChangeAspect="1"/>
          </p:cNvPicPr>
          <p:nvPr/>
        </p:nvPicPr>
        <p:blipFill>
          <a:blip r:embed="rId5"/>
          <a:stretch>
            <a:fillRect/>
          </a:stretch>
        </p:blipFill>
        <p:spPr>
          <a:xfrm>
            <a:off x="3569293" y="3590040"/>
            <a:ext cx="1313335" cy="567929"/>
          </a:xfrm>
          <a:prstGeom prst="rect">
            <a:avLst/>
          </a:prstGeom>
        </p:spPr>
      </p:pic>
      <p:pic>
        <p:nvPicPr>
          <p:cNvPr id="115" name="Picture 114">
            <a:extLst>
              <a:ext uri="{FF2B5EF4-FFF2-40B4-BE49-F238E27FC236}">
                <a16:creationId xmlns:a16="http://schemas.microsoft.com/office/drawing/2014/main" id="{2F6E9551-4E0E-4FCD-ACC0-CC8DE77F6404}"/>
              </a:ext>
            </a:extLst>
          </p:cNvPr>
          <p:cNvPicPr>
            <a:picLocks noChangeAspect="1"/>
          </p:cNvPicPr>
          <p:nvPr/>
        </p:nvPicPr>
        <p:blipFill>
          <a:blip r:embed="rId5"/>
          <a:stretch>
            <a:fillRect/>
          </a:stretch>
        </p:blipFill>
        <p:spPr>
          <a:xfrm>
            <a:off x="3569293" y="4337672"/>
            <a:ext cx="1313335" cy="567929"/>
          </a:xfrm>
          <a:prstGeom prst="rect">
            <a:avLst/>
          </a:prstGeom>
        </p:spPr>
      </p:pic>
      <p:pic>
        <p:nvPicPr>
          <p:cNvPr id="116" name="Picture 115">
            <a:extLst>
              <a:ext uri="{FF2B5EF4-FFF2-40B4-BE49-F238E27FC236}">
                <a16:creationId xmlns:a16="http://schemas.microsoft.com/office/drawing/2014/main" id="{04A7D193-1AFA-459F-BDE1-3C46577F4A49}"/>
              </a:ext>
            </a:extLst>
          </p:cNvPr>
          <p:cNvPicPr>
            <a:picLocks noChangeAspect="1"/>
          </p:cNvPicPr>
          <p:nvPr/>
        </p:nvPicPr>
        <p:blipFill>
          <a:blip r:embed="rId5"/>
          <a:stretch>
            <a:fillRect/>
          </a:stretch>
        </p:blipFill>
        <p:spPr>
          <a:xfrm>
            <a:off x="3569293" y="5124049"/>
            <a:ext cx="1313335" cy="567929"/>
          </a:xfrm>
          <a:prstGeom prst="rect">
            <a:avLst/>
          </a:prstGeom>
        </p:spPr>
      </p:pic>
      <p:cxnSp>
        <p:nvCxnSpPr>
          <p:cNvPr id="120" name="Straight Arrow Connector 119">
            <a:extLst>
              <a:ext uri="{FF2B5EF4-FFF2-40B4-BE49-F238E27FC236}">
                <a16:creationId xmlns:a16="http://schemas.microsoft.com/office/drawing/2014/main" id="{E99710F9-4AA4-47C5-B2E6-DADAAB6A532C}"/>
              </a:ext>
            </a:extLst>
          </p:cNvPr>
          <p:cNvCxnSpPr>
            <a:cxnSpLocks/>
            <a:stCxn id="116" idx="1"/>
            <a:endCxn id="4" idx="3"/>
          </p:cNvCxnSpPr>
          <p:nvPr/>
        </p:nvCxnSpPr>
        <p:spPr bwMode="auto">
          <a:xfrm flipH="1" flipV="1">
            <a:off x="2420845" y="3882320"/>
            <a:ext cx="1148448" cy="1525694"/>
          </a:xfrm>
          <a:prstGeom prst="straightConnector1">
            <a:avLst/>
          </a:prstGeom>
          <a:solidFill>
            <a:schemeClr val="bg1"/>
          </a:solidFill>
          <a:ln w="1905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3" name="Straight Arrow Connector 122">
            <a:extLst>
              <a:ext uri="{FF2B5EF4-FFF2-40B4-BE49-F238E27FC236}">
                <a16:creationId xmlns:a16="http://schemas.microsoft.com/office/drawing/2014/main" id="{2A6D5001-31D5-4680-8381-02B6AD577E63}"/>
              </a:ext>
            </a:extLst>
          </p:cNvPr>
          <p:cNvCxnSpPr>
            <a:cxnSpLocks/>
            <a:endCxn id="4" idx="3"/>
          </p:cNvCxnSpPr>
          <p:nvPr/>
        </p:nvCxnSpPr>
        <p:spPr bwMode="auto">
          <a:xfrm flipH="1" flipV="1">
            <a:off x="2420845" y="3882320"/>
            <a:ext cx="1129183" cy="2282562"/>
          </a:xfrm>
          <a:prstGeom prst="straightConnector1">
            <a:avLst/>
          </a:prstGeom>
          <a:solidFill>
            <a:schemeClr val="bg1"/>
          </a:solidFill>
          <a:ln w="1905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7" name="TextBox 126">
            <a:extLst>
              <a:ext uri="{FF2B5EF4-FFF2-40B4-BE49-F238E27FC236}">
                <a16:creationId xmlns:a16="http://schemas.microsoft.com/office/drawing/2014/main" id="{DE045965-67DB-43A1-9016-538BA6C348E9}"/>
              </a:ext>
            </a:extLst>
          </p:cNvPr>
          <p:cNvSpPr txBox="1"/>
          <p:nvPr/>
        </p:nvSpPr>
        <p:spPr>
          <a:xfrm>
            <a:off x="3644039" y="4083832"/>
            <a:ext cx="1110459" cy="253916"/>
          </a:xfrm>
          <a:prstGeom prst="rect">
            <a:avLst/>
          </a:prstGeom>
          <a:noFill/>
        </p:spPr>
        <p:txBody>
          <a:bodyPr wrap="square" rtlCol="0" anchor="ctr">
            <a:spAutoFit/>
          </a:bodyPr>
          <a:lstStyle/>
          <a:p>
            <a:pPr algn="ctr"/>
            <a:r>
              <a:rPr lang="en-US" sz="1000"/>
              <a:t>Test Plan</a:t>
            </a:r>
          </a:p>
        </p:txBody>
      </p:sp>
      <p:pic>
        <p:nvPicPr>
          <p:cNvPr id="128" name="Picture 127">
            <a:extLst>
              <a:ext uri="{FF2B5EF4-FFF2-40B4-BE49-F238E27FC236}">
                <a16:creationId xmlns:a16="http://schemas.microsoft.com/office/drawing/2014/main" id="{2B414FA6-6B16-4F6B-AECD-292121C05606}"/>
              </a:ext>
            </a:extLst>
          </p:cNvPr>
          <p:cNvPicPr>
            <a:picLocks noChangeAspect="1"/>
          </p:cNvPicPr>
          <p:nvPr/>
        </p:nvPicPr>
        <p:blipFill>
          <a:blip r:embed="rId7"/>
          <a:stretch>
            <a:fillRect/>
          </a:stretch>
        </p:blipFill>
        <p:spPr>
          <a:xfrm>
            <a:off x="5809486" y="5901904"/>
            <a:ext cx="612673" cy="428086"/>
          </a:xfrm>
          <a:prstGeom prst="rect">
            <a:avLst/>
          </a:prstGeom>
        </p:spPr>
      </p:pic>
      <p:pic>
        <p:nvPicPr>
          <p:cNvPr id="129" name="Picture 128">
            <a:extLst>
              <a:ext uri="{FF2B5EF4-FFF2-40B4-BE49-F238E27FC236}">
                <a16:creationId xmlns:a16="http://schemas.microsoft.com/office/drawing/2014/main" id="{087DC70F-2781-4FE9-B226-1D44C564652D}"/>
              </a:ext>
            </a:extLst>
          </p:cNvPr>
          <p:cNvPicPr>
            <a:picLocks noChangeAspect="1"/>
          </p:cNvPicPr>
          <p:nvPr/>
        </p:nvPicPr>
        <p:blipFill>
          <a:blip r:embed="rId5"/>
          <a:stretch>
            <a:fillRect/>
          </a:stretch>
        </p:blipFill>
        <p:spPr>
          <a:xfrm>
            <a:off x="3585219" y="5911913"/>
            <a:ext cx="1313335" cy="567929"/>
          </a:xfrm>
          <a:prstGeom prst="rect">
            <a:avLst/>
          </a:prstGeom>
        </p:spPr>
      </p:pic>
      <p:sp>
        <p:nvSpPr>
          <p:cNvPr id="141" name="TextBox 140">
            <a:extLst>
              <a:ext uri="{FF2B5EF4-FFF2-40B4-BE49-F238E27FC236}">
                <a16:creationId xmlns:a16="http://schemas.microsoft.com/office/drawing/2014/main" id="{6F64DBA4-150F-4DF5-9B96-C77BA0E57710}"/>
              </a:ext>
            </a:extLst>
          </p:cNvPr>
          <p:cNvSpPr txBox="1"/>
          <p:nvPr/>
        </p:nvSpPr>
        <p:spPr>
          <a:xfrm>
            <a:off x="6680556" y="5954494"/>
            <a:ext cx="1478020" cy="553998"/>
          </a:xfrm>
          <a:prstGeom prst="rect">
            <a:avLst/>
          </a:prstGeom>
          <a:noFill/>
        </p:spPr>
        <p:txBody>
          <a:bodyPr wrap="square" rtlCol="0">
            <a:spAutoFit/>
          </a:bodyPr>
          <a:lstStyle/>
          <a:p>
            <a:r>
              <a:rPr lang="en-US" sz="1000"/>
              <a:t>Train-the-Trainer Plan</a:t>
            </a:r>
          </a:p>
          <a:p>
            <a:r>
              <a:rPr lang="en-US" sz="1000"/>
              <a:t>End User Training Plan 1</a:t>
            </a:r>
          </a:p>
          <a:p>
            <a:r>
              <a:rPr lang="en-US" sz="1000"/>
              <a:t>End User Training Plan 2</a:t>
            </a:r>
          </a:p>
        </p:txBody>
      </p:sp>
      <p:sp>
        <p:nvSpPr>
          <p:cNvPr id="154" name="TextBox 153">
            <a:extLst>
              <a:ext uri="{FF2B5EF4-FFF2-40B4-BE49-F238E27FC236}">
                <a16:creationId xmlns:a16="http://schemas.microsoft.com/office/drawing/2014/main" id="{DDBBC5A8-6975-4CF9-B0AC-928CA0DCEB7E}"/>
              </a:ext>
            </a:extLst>
          </p:cNvPr>
          <p:cNvSpPr txBox="1"/>
          <p:nvPr/>
        </p:nvSpPr>
        <p:spPr>
          <a:xfrm>
            <a:off x="3550028" y="2615737"/>
            <a:ext cx="1478020" cy="253916"/>
          </a:xfrm>
          <a:prstGeom prst="rect">
            <a:avLst/>
          </a:prstGeom>
          <a:noFill/>
        </p:spPr>
        <p:txBody>
          <a:bodyPr wrap="square" rtlCol="0" anchor="ctr">
            <a:spAutoFit/>
          </a:bodyPr>
          <a:lstStyle/>
          <a:p>
            <a:pPr algn="ctr"/>
            <a:r>
              <a:rPr lang="en-US" sz="1000"/>
              <a:t>Infrastructure Plan</a:t>
            </a:r>
          </a:p>
        </p:txBody>
      </p:sp>
      <p:sp>
        <p:nvSpPr>
          <p:cNvPr id="155" name="TextBox 154">
            <a:extLst>
              <a:ext uri="{FF2B5EF4-FFF2-40B4-BE49-F238E27FC236}">
                <a16:creationId xmlns:a16="http://schemas.microsoft.com/office/drawing/2014/main" id="{4B555CC5-A022-44D3-9B25-99CA05606BDC}"/>
              </a:ext>
            </a:extLst>
          </p:cNvPr>
          <p:cNvSpPr txBox="1"/>
          <p:nvPr/>
        </p:nvSpPr>
        <p:spPr>
          <a:xfrm>
            <a:off x="3347684" y="6474195"/>
            <a:ext cx="1788404" cy="246221"/>
          </a:xfrm>
          <a:prstGeom prst="rect">
            <a:avLst/>
          </a:prstGeom>
          <a:noFill/>
        </p:spPr>
        <p:txBody>
          <a:bodyPr wrap="square" rtlCol="0" anchor="ctr">
            <a:spAutoFit/>
          </a:bodyPr>
          <a:lstStyle/>
          <a:p>
            <a:pPr algn="ctr"/>
            <a:r>
              <a:rPr lang="en-US" sz="1000"/>
              <a:t>Change Management Plan</a:t>
            </a:r>
          </a:p>
        </p:txBody>
      </p:sp>
      <p:pic>
        <p:nvPicPr>
          <p:cNvPr id="156" name="Picture 155">
            <a:extLst>
              <a:ext uri="{FF2B5EF4-FFF2-40B4-BE49-F238E27FC236}">
                <a16:creationId xmlns:a16="http://schemas.microsoft.com/office/drawing/2014/main" id="{44B14FE5-7CF7-4276-A225-136AFEEA27B4}"/>
              </a:ext>
            </a:extLst>
          </p:cNvPr>
          <p:cNvPicPr>
            <a:picLocks noChangeAspect="1"/>
          </p:cNvPicPr>
          <p:nvPr/>
        </p:nvPicPr>
        <p:blipFill>
          <a:blip r:embed="rId7"/>
          <a:stretch>
            <a:fillRect/>
          </a:stretch>
        </p:blipFill>
        <p:spPr>
          <a:xfrm>
            <a:off x="5902676" y="5992654"/>
            <a:ext cx="612673" cy="428086"/>
          </a:xfrm>
          <a:prstGeom prst="rect">
            <a:avLst/>
          </a:prstGeom>
        </p:spPr>
      </p:pic>
      <p:pic>
        <p:nvPicPr>
          <p:cNvPr id="157" name="Picture 156">
            <a:extLst>
              <a:ext uri="{FF2B5EF4-FFF2-40B4-BE49-F238E27FC236}">
                <a16:creationId xmlns:a16="http://schemas.microsoft.com/office/drawing/2014/main" id="{5176A407-D86D-4578-85A6-3F5C0929C2CD}"/>
              </a:ext>
            </a:extLst>
          </p:cNvPr>
          <p:cNvPicPr>
            <a:picLocks noChangeAspect="1"/>
          </p:cNvPicPr>
          <p:nvPr/>
        </p:nvPicPr>
        <p:blipFill>
          <a:blip r:embed="rId7"/>
          <a:stretch>
            <a:fillRect/>
          </a:stretch>
        </p:blipFill>
        <p:spPr>
          <a:xfrm>
            <a:off x="5956716" y="6100768"/>
            <a:ext cx="612673" cy="428086"/>
          </a:xfrm>
          <a:prstGeom prst="rect">
            <a:avLst/>
          </a:prstGeom>
        </p:spPr>
      </p:pic>
      <p:cxnSp>
        <p:nvCxnSpPr>
          <p:cNvPr id="158" name="Straight Arrow Connector 157">
            <a:extLst>
              <a:ext uri="{FF2B5EF4-FFF2-40B4-BE49-F238E27FC236}">
                <a16:creationId xmlns:a16="http://schemas.microsoft.com/office/drawing/2014/main" id="{1439F018-FF78-4B06-854F-321DD35B5BB9}"/>
              </a:ext>
            </a:extLst>
          </p:cNvPr>
          <p:cNvCxnSpPr>
            <a:cxnSpLocks/>
            <a:stCxn id="128" idx="1"/>
            <a:endCxn id="129" idx="3"/>
          </p:cNvCxnSpPr>
          <p:nvPr/>
        </p:nvCxnSpPr>
        <p:spPr bwMode="auto">
          <a:xfrm flipH="1">
            <a:off x="4898554" y="6115947"/>
            <a:ext cx="910932" cy="79931"/>
          </a:xfrm>
          <a:prstGeom prst="straightConnector1">
            <a:avLst/>
          </a:prstGeom>
          <a:solidFill>
            <a:schemeClr val="bg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1" name="Straight Arrow Connector 160">
            <a:extLst>
              <a:ext uri="{FF2B5EF4-FFF2-40B4-BE49-F238E27FC236}">
                <a16:creationId xmlns:a16="http://schemas.microsoft.com/office/drawing/2014/main" id="{DDBE8430-A6F1-4CEA-8E54-360316FCBF4B}"/>
              </a:ext>
            </a:extLst>
          </p:cNvPr>
          <p:cNvCxnSpPr>
            <a:cxnSpLocks/>
            <a:endCxn id="129" idx="3"/>
          </p:cNvCxnSpPr>
          <p:nvPr/>
        </p:nvCxnSpPr>
        <p:spPr bwMode="auto">
          <a:xfrm flipH="1" flipV="1">
            <a:off x="4898554" y="6195878"/>
            <a:ext cx="1143604" cy="7611"/>
          </a:xfrm>
          <a:prstGeom prst="straightConnector1">
            <a:avLst/>
          </a:prstGeom>
          <a:solidFill>
            <a:schemeClr val="bg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4" name="Straight Arrow Connector 163">
            <a:extLst>
              <a:ext uri="{FF2B5EF4-FFF2-40B4-BE49-F238E27FC236}">
                <a16:creationId xmlns:a16="http://schemas.microsoft.com/office/drawing/2014/main" id="{4792117F-FB33-478B-B4A4-C757A0397ED8}"/>
              </a:ext>
            </a:extLst>
          </p:cNvPr>
          <p:cNvCxnSpPr>
            <a:cxnSpLocks/>
            <a:stCxn id="157" idx="1"/>
            <a:endCxn id="129" idx="3"/>
          </p:cNvCxnSpPr>
          <p:nvPr/>
        </p:nvCxnSpPr>
        <p:spPr bwMode="auto">
          <a:xfrm flipH="1" flipV="1">
            <a:off x="4898554" y="6195878"/>
            <a:ext cx="1058162" cy="118933"/>
          </a:xfrm>
          <a:prstGeom prst="straightConnector1">
            <a:avLst/>
          </a:prstGeom>
          <a:solidFill>
            <a:schemeClr val="bg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167" name="Picture 166">
            <a:extLst>
              <a:ext uri="{FF2B5EF4-FFF2-40B4-BE49-F238E27FC236}">
                <a16:creationId xmlns:a16="http://schemas.microsoft.com/office/drawing/2014/main" id="{919726BD-7629-47B4-A1F5-54382BCEB99F}"/>
              </a:ext>
            </a:extLst>
          </p:cNvPr>
          <p:cNvPicPr>
            <a:picLocks noChangeAspect="1"/>
          </p:cNvPicPr>
          <p:nvPr/>
        </p:nvPicPr>
        <p:blipFill>
          <a:blip r:embed="rId7"/>
          <a:stretch>
            <a:fillRect/>
          </a:stretch>
        </p:blipFill>
        <p:spPr>
          <a:xfrm>
            <a:off x="5777896" y="3587527"/>
            <a:ext cx="612673" cy="428086"/>
          </a:xfrm>
          <a:prstGeom prst="rect">
            <a:avLst/>
          </a:prstGeom>
        </p:spPr>
      </p:pic>
      <p:pic>
        <p:nvPicPr>
          <p:cNvPr id="168" name="Picture 167">
            <a:extLst>
              <a:ext uri="{FF2B5EF4-FFF2-40B4-BE49-F238E27FC236}">
                <a16:creationId xmlns:a16="http://schemas.microsoft.com/office/drawing/2014/main" id="{F7CE53C0-17A1-4B87-8757-BED882A8200C}"/>
              </a:ext>
            </a:extLst>
          </p:cNvPr>
          <p:cNvPicPr>
            <a:picLocks noChangeAspect="1"/>
          </p:cNvPicPr>
          <p:nvPr/>
        </p:nvPicPr>
        <p:blipFill>
          <a:blip r:embed="rId7"/>
          <a:stretch>
            <a:fillRect/>
          </a:stretch>
        </p:blipFill>
        <p:spPr>
          <a:xfrm>
            <a:off x="5824134" y="3678284"/>
            <a:ext cx="612673" cy="428086"/>
          </a:xfrm>
          <a:prstGeom prst="rect">
            <a:avLst/>
          </a:prstGeom>
        </p:spPr>
      </p:pic>
      <p:pic>
        <p:nvPicPr>
          <p:cNvPr id="169" name="Picture 168">
            <a:extLst>
              <a:ext uri="{FF2B5EF4-FFF2-40B4-BE49-F238E27FC236}">
                <a16:creationId xmlns:a16="http://schemas.microsoft.com/office/drawing/2014/main" id="{4D026562-9E2E-47AB-9594-189844265D9C}"/>
              </a:ext>
            </a:extLst>
          </p:cNvPr>
          <p:cNvPicPr>
            <a:picLocks noChangeAspect="1"/>
          </p:cNvPicPr>
          <p:nvPr/>
        </p:nvPicPr>
        <p:blipFill>
          <a:blip r:embed="rId7"/>
          <a:stretch>
            <a:fillRect/>
          </a:stretch>
        </p:blipFill>
        <p:spPr>
          <a:xfrm>
            <a:off x="5888299" y="3745075"/>
            <a:ext cx="612673" cy="428086"/>
          </a:xfrm>
          <a:prstGeom prst="rect">
            <a:avLst/>
          </a:prstGeom>
        </p:spPr>
      </p:pic>
      <p:sp>
        <p:nvSpPr>
          <p:cNvPr id="172" name="TextBox 171">
            <a:extLst>
              <a:ext uri="{FF2B5EF4-FFF2-40B4-BE49-F238E27FC236}">
                <a16:creationId xmlns:a16="http://schemas.microsoft.com/office/drawing/2014/main" id="{C195CC36-F505-4CA2-BBC2-51F87BBB3E54}"/>
              </a:ext>
            </a:extLst>
          </p:cNvPr>
          <p:cNvSpPr txBox="1"/>
          <p:nvPr/>
        </p:nvSpPr>
        <p:spPr>
          <a:xfrm>
            <a:off x="6680556" y="3619163"/>
            <a:ext cx="1478020" cy="553998"/>
          </a:xfrm>
          <a:prstGeom prst="rect">
            <a:avLst/>
          </a:prstGeom>
          <a:noFill/>
        </p:spPr>
        <p:txBody>
          <a:bodyPr wrap="square" rtlCol="0">
            <a:spAutoFit/>
          </a:bodyPr>
          <a:lstStyle/>
          <a:p>
            <a:r>
              <a:rPr lang="en-US" sz="1000"/>
              <a:t>Functional Unit Testing</a:t>
            </a:r>
          </a:p>
          <a:p>
            <a:r>
              <a:rPr lang="en-US" sz="1000"/>
              <a:t>System Integration Test</a:t>
            </a:r>
          </a:p>
          <a:p>
            <a:r>
              <a:rPr lang="en-US" sz="1000"/>
              <a:t>UAT</a:t>
            </a:r>
          </a:p>
        </p:txBody>
      </p:sp>
      <p:cxnSp>
        <p:nvCxnSpPr>
          <p:cNvPr id="173" name="Straight Arrow Connector 172">
            <a:extLst>
              <a:ext uri="{FF2B5EF4-FFF2-40B4-BE49-F238E27FC236}">
                <a16:creationId xmlns:a16="http://schemas.microsoft.com/office/drawing/2014/main" id="{C8200EB1-98AC-4774-A24A-9869B1A5070D}"/>
              </a:ext>
            </a:extLst>
          </p:cNvPr>
          <p:cNvCxnSpPr>
            <a:cxnSpLocks/>
            <a:stCxn id="167" idx="1"/>
            <a:endCxn id="114" idx="3"/>
          </p:cNvCxnSpPr>
          <p:nvPr/>
        </p:nvCxnSpPr>
        <p:spPr bwMode="auto">
          <a:xfrm flipH="1">
            <a:off x="4882628" y="3801570"/>
            <a:ext cx="895268" cy="72435"/>
          </a:xfrm>
          <a:prstGeom prst="straightConnector1">
            <a:avLst/>
          </a:prstGeom>
          <a:solidFill>
            <a:schemeClr val="bg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6" name="Straight Arrow Connector 175">
            <a:extLst>
              <a:ext uri="{FF2B5EF4-FFF2-40B4-BE49-F238E27FC236}">
                <a16:creationId xmlns:a16="http://schemas.microsoft.com/office/drawing/2014/main" id="{B68A87E9-7F07-4C1F-95DF-CACBE0112744}"/>
              </a:ext>
            </a:extLst>
          </p:cNvPr>
          <p:cNvCxnSpPr>
            <a:cxnSpLocks/>
            <a:stCxn id="168" idx="1"/>
            <a:endCxn id="114" idx="3"/>
          </p:cNvCxnSpPr>
          <p:nvPr/>
        </p:nvCxnSpPr>
        <p:spPr bwMode="auto">
          <a:xfrm flipH="1" flipV="1">
            <a:off x="4882628" y="3874005"/>
            <a:ext cx="941506" cy="18322"/>
          </a:xfrm>
          <a:prstGeom prst="straightConnector1">
            <a:avLst/>
          </a:prstGeom>
          <a:solidFill>
            <a:schemeClr val="bg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9" name="Straight Arrow Connector 178">
            <a:extLst>
              <a:ext uri="{FF2B5EF4-FFF2-40B4-BE49-F238E27FC236}">
                <a16:creationId xmlns:a16="http://schemas.microsoft.com/office/drawing/2014/main" id="{1AFF2FBD-3A2B-4960-B86B-E22DB8055DF0}"/>
              </a:ext>
            </a:extLst>
          </p:cNvPr>
          <p:cNvCxnSpPr>
            <a:cxnSpLocks/>
            <a:stCxn id="169" idx="1"/>
            <a:endCxn id="114" idx="3"/>
          </p:cNvCxnSpPr>
          <p:nvPr/>
        </p:nvCxnSpPr>
        <p:spPr bwMode="auto">
          <a:xfrm flipH="1" flipV="1">
            <a:off x="4882628" y="3874005"/>
            <a:ext cx="1005671" cy="85113"/>
          </a:xfrm>
          <a:prstGeom prst="straightConnector1">
            <a:avLst/>
          </a:prstGeom>
          <a:solidFill>
            <a:schemeClr val="bg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184" name="Picture 183">
            <a:extLst>
              <a:ext uri="{FF2B5EF4-FFF2-40B4-BE49-F238E27FC236}">
                <a16:creationId xmlns:a16="http://schemas.microsoft.com/office/drawing/2014/main" id="{2FF72C77-39F3-444E-89A1-D52252306EBE}"/>
              </a:ext>
            </a:extLst>
          </p:cNvPr>
          <p:cNvPicPr>
            <a:picLocks noChangeAspect="1"/>
          </p:cNvPicPr>
          <p:nvPr/>
        </p:nvPicPr>
        <p:blipFill>
          <a:blip r:embed="rId7"/>
          <a:stretch>
            <a:fillRect/>
          </a:stretch>
        </p:blipFill>
        <p:spPr>
          <a:xfrm>
            <a:off x="5693536" y="1309951"/>
            <a:ext cx="612673" cy="428086"/>
          </a:xfrm>
          <a:prstGeom prst="rect">
            <a:avLst/>
          </a:prstGeom>
        </p:spPr>
      </p:pic>
      <p:pic>
        <p:nvPicPr>
          <p:cNvPr id="185" name="Picture 184">
            <a:extLst>
              <a:ext uri="{FF2B5EF4-FFF2-40B4-BE49-F238E27FC236}">
                <a16:creationId xmlns:a16="http://schemas.microsoft.com/office/drawing/2014/main" id="{81020A31-7CBE-4601-8760-B4F017024B92}"/>
              </a:ext>
            </a:extLst>
          </p:cNvPr>
          <p:cNvPicPr>
            <a:picLocks noChangeAspect="1"/>
          </p:cNvPicPr>
          <p:nvPr/>
        </p:nvPicPr>
        <p:blipFill>
          <a:blip r:embed="rId7"/>
          <a:stretch>
            <a:fillRect/>
          </a:stretch>
        </p:blipFill>
        <p:spPr>
          <a:xfrm>
            <a:off x="5739774" y="1400708"/>
            <a:ext cx="612673" cy="428086"/>
          </a:xfrm>
          <a:prstGeom prst="rect">
            <a:avLst/>
          </a:prstGeom>
        </p:spPr>
      </p:pic>
      <p:pic>
        <p:nvPicPr>
          <p:cNvPr id="186" name="Picture 185">
            <a:extLst>
              <a:ext uri="{FF2B5EF4-FFF2-40B4-BE49-F238E27FC236}">
                <a16:creationId xmlns:a16="http://schemas.microsoft.com/office/drawing/2014/main" id="{8CDB3328-2C00-4470-94B0-EB2B58A7769B}"/>
              </a:ext>
            </a:extLst>
          </p:cNvPr>
          <p:cNvPicPr>
            <a:picLocks noChangeAspect="1"/>
          </p:cNvPicPr>
          <p:nvPr/>
        </p:nvPicPr>
        <p:blipFill>
          <a:blip r:embed="rId7"/>
          <a:stretch>
            <a:fillRect/>
          </a:stretch>
        </p:blipFill>
        <p:spPr>
          <a:xfrm>
            <a:off x="5803939" y="1467499"/>
            <a:ext cx="612673" cy="428086"/>
          </a:xfrm>
          <a:prstGeom prst="rect">
            <a:avLst/>
          </a:prstGeom>
        </p:spPr>
      </p:pic>
      <p:pic>
        <p:nvPicPr>
          <p:cNvPr id="187" name="Picture 186">
            <a:extLst>
              <a:ext uri="{FF2B5EF4-FFF2-40B4-BE49-F238E27FC236}">
                <a16:creationId xmlns:a16="http://schemas.microsoft.com/office/drawing/2014/main" id="{BE2F8A39-E10D-4AA8-8505-CA7547532FE5}"/>
              </a:ext>
            </a:extLst>
          </p:cNvPr>
          <p:cNvPicPr>
            <a:picLocks noChangeAspect="1"/>
          </p:cNvPicPr>
          <p:nvPr/>
        </p:nvPicPr>
        <p:blipFill>
          <a:blip r:embed="rId7"/>
          <a:stretch>
            <a:fillRect/>
          </a:stretch>
        </p:blipFill>
        <p:spPr>
          <a:xfrm>
            <a:off x="5878917" y="1547960"/>
            <a:ext cx="612673" cy="428086"/>
          </a:xfrm>
          <a:prstGeom prst="rect">
            <a:avLst/>
          </a:prstGeom>
        </p:spPr>
      </p:pic>
      <p:sp>
        <p:nvSpPr>
          <p:cNvPr id="189" name="TextBox 188">
            <a:extLst>
              <a:ext uri="{FF2B5EF4-FFF2-40B4-BE49-F238E27FC236}">
                <a16:creationId xmlns:a16="http://schemas.microsoft.com/office/drawing/2014/main" id="{2B8418F9-82C8-40AE-868A-6F3A06B439EA}"/>
              </a:ext>
            </a:extLst>
          </p:cNvPr>
          <p:cNvSpPr txBox="1"/>
          <p:nvPr/>
        </p:nvSpPr>
        <p:spPr>
          <a:xfrm>
            <a:off x="6680556" y="1305114"/>
            <a:ext cx="2315903" cy="707886"/>
          </a:xfrm>
          <a:prstGeom prst="rect">
            <a:avLst/>
          </a:prstGeom>
          <a:noFill/>
        </p:spPr>
        <p:txBody>
          <a:bodyPr wrap="square" rtlCol="0">
            <a:spAutoFit/>
          </a:bodyPr>
          <a:lstStyle/>
          <a:p>
            <a:r>
              <a:rPr lang="en-US" sz="1000"/>
              <a:t>Test Migration 0</a:t>
            </a:r>
          </a:p>
          <a:p>
            <a:r>
              <a:rPr lang="en-US" sz="1000"/>
              <a:t>Test Migration 1</a:t>
            </a:r>
          </a:p>
          <a:p>
            <a:r>
              <a:rPr lang="en-US" sz="1000"/>
              <a:t>Test Migration  2 </a:t>
            </a:r>
          </a:p>
          <a:p>
            <a:r>
              <a:rPr lang="en-US" sz="1000"/>
              <a:t>Go Live Simulation</a:t>
            </a:r>
          </a:p>
        </p:txBody>
      </p:sp>
      <p:sp>
        <p:nvSpPr>
          <p:cNvPr id="190" name="TextBox 189">
            <a:extLst>
              <a:ext uri="{FF2B5EF4-FFF2-40B4-BE49-F238E27FC236}">
                <a16:creationId xmlns:a16="http://schemas.microsoft.com/office/drawing/2014/main" id="{3B45EA70-BFFF-429B-83D1-A36C1C351743}"/>
              </a:ext>
            </a:extLst>
          </p:cNvPr>
          <p:cNvSpPr txBox="1"/>
          <p:nvPr/>
        </p:nvSpPr>
        <p:spPr>
          <a:xfrm>
            <a:off x="6680556" y="2076569"/>
            <a:ext cx="2322714" cy="707886"/>
          </a:xfrm>
          <a:prstGeom prst="rect">
            <a:avLst/>
          </a:prstGeom>
          <a:noFill/>
        </p:spPr>
        <p:txBody>
          <a:bodyPr wrap="square" rtlCol="0">
            <a:spAutoFit/>
          </a:bodyPr>
          <a:lstStyle/>
          <a:p>
            <a:r>
              <a:rPr lang="en-US" sz="1000"/>
              <a:t>Operations Systems: </a:t>
            </a:r>
          </a:p>
          <a:p>
            <a:r>
              <a:rPr lang="en-US" sz="1000"/>
              <a:t>Dev (D2A), QA (Q2A), Prod (P2A)</a:t>
            </a:r>
          </a:p>
          <a:p>
            <a:r>
              <a:rPr lang="en-US" sz="1000"/>
              <a:t>Project Systems:</a:t>
            </a:r>
          </a:p>
          <a:p>
            <a:r>
              <a:rPr lang="en-US" sz="1000"/>
              <a:t>Source 1, Source 2, TM0, TM1, TM2, GLS</a:t>
            </a:r>
          </a:p>
        </p:txBody>
      </p:sp>
      <p:cxnSp>
        <p:nvCxnSpPr>
          <p:cNvPr id="191" name="Straight Arrow Connector 190">
            <a:extLst>
              <a:ext uri="{FF2B5EF4-FFF2-40B4-BE49-F238E27FC236}">
                <a16:creationId xmlns:a16="http://schemas.microsoft.com/office/drawing/2014/main" id="{4ADCC96F-CCCE-45F1-A25E-EDB5D23CD063}"/>
              </a:ext>
            </a:extLst>
          </p:cNvPr>
          <p:cNvCxnSpPr>
            <a:cxnSpLocks/>
            <a:stCxn id="184" idx="1"/>
            <a:endCxn id="69" idx="3"/>
          </p:cNvCxnSpPr>
          <p:nvPr/>
        </p:nvCxnSpPr>
        <p:spPr bwMode="auto">
          <a:xfrm flipH="1">
            <a:off x="4882628" y="1523994"/>
            <a:ext cx="810908" cy="83868"/>
          </a:xfrm>
          <a:prstGeom prst="straightConnector1">
            <a:avLst/>
          </a:prstGeom>
          <a:solidFill>
            <a:schemeClr val="bg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4" name="Straight Arrow Connector 193">
            <a:extLst>
              <a:ext uri="{FF2B5EF4-FFF2-40B4-BE49-F238E27FC236}">
                <a16:creationId xmlns:a16="http://schemas.microsoft.com/office/drawing/2014/main" id="{FBB318BC-62C9-4164-8A6B-99AEF7A89220}"/>
              </a:ext>
            </a:extLst>
          </p:cNvPr>
          <p:cNvCxnSpPr>
            <a:cxnSpLocks/>
            <a:stCxn id="185" idx="1"/>
          </p:cNvCxnSpPr>
          <p:nvPr/>
        </p:nvCxnSpPr>
        <p:spPr bwMode="auto">
          <a:xfrm flipH="1" flipV="1">
            <a:off x="4882628" y="1611310"/>
            <a:ext cx="857146" cy="3441"/>
          </a:xfrm>
          <a:prstGeom prst="straightConnector1">
            <a:avLst/>
          </a:prstGeom>
          <a:solidFill>
            <a:schemeClr val="bg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8" name="Straight Arrow Connector 197">
            <a:extLst>
              <a:ext uri="{FF2B5EF4-FFF2-40B4-BE49-F238E27FC236}">
                <a16:creationId xmlns:a16="http://schemas.microsoft.com/office/drawing/2014/main" id="{4742FD58-2B42-4FFB-B694-FC61E5B07DFF}"/>
              </a:ext>
            </a:extLst>
          </p:cNvPr>
          <p:cNvCxnSpPr>
            <a:cxnSpLocks/>
            <a:stCxn id="186" idx="1"/>
          </p:cNvCxnSpPr>
          <p:nvPr/>
        </p:nvCxnSpPr>
        <p:spPr bwMode="auto">
          <a:xfrm flipH="1" flipV="1">
            <a:off x="4882628" y="1604960"/>
            <a:ext cx="921311" cy="76582"/>
          </a:xfrm>
          <a:prstGeom prst="straightConnector1">
            <a:avLst/>
          </a:prstGeom>
          <a:solidFill>
            <a:schemeClr val="bg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1" name="Straight Arrow Connector 200">
            <a:extLst>
              <a:ext uri="{FF2B5EF4-FFF2-40B4-BE49-F238E27FC236}">
                <a16:creationId xmlns:a16="http://schemas.microsoft.com/office/drawing/2014/main" id="{B50CD319-D8C9-41E2-9E82-60DBCCE66B14}"/>
              </a:ext>
            </a:extLst>
          </p:cNvPr>
          <p:cNvCxnSpPr>
            <a:cxnSpLocks/>
            <a:stCxn id="187" idx="1"/>
            <a:endCxn id="69" idx="3"/>
          </p:cNvCxnSpPr>
          <p:nvPr/>
        </p:nvCxnSpPr>
        <p:spPr bwMode="auto">
          <a:xfrm flipH="1" flipV="1">
            <a:off x="4882628" y="1607862"/>
            <a:ext cx="996289" cy="154141"/>
          </a:xfrm>
          <a:prstGeom prst="straightConnector1">
            <a:avLst/>
          </a:prstGeom>
          <a:solidFill>
            <a:schemeClr val="bg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8" name="Straight Connector 207">
            <a:extLst>
              <a:ext uri="{FF2B5EF4-FFF2-40B4-BE49-F238E27FC236}">
                <a16:creationId xmlns:a16="http://schemas.microsoft.com/office/drawing/2014/main" id="{5CCACC07-46E4-4C5C-A5AE-6D2F373819BE}"/>
              </a:ext>
            </a:extLst>
          </p:cNvPr>
          <p:cNvCxnSpPr/>
          <p:nvPr/>
        </p:nvCxnSpPr>
        <p:spPr bwMode="auto">
          <a:xfrm>
            <a:off x="2820695" y="5060185"/>
            <a:ext cx="6176071" cy="0"/>
          </a:xfrm>
          <a:prstGeom prst="line">
            <a:avLst/>
          </a:prstGeom>
          <a:solidFill>
            <a:schemeClr val="bg1"/>
          </a:solidFill>
          <a:ln w="63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9" name="Straight Connector 208">
            <a:extLst>
              <a:ext uri="{FF2B5EF4-FFF2-40B4-BE49-F238E27FC236}">
                <a16:creationId xmlns:a16="http://schemas.microsoft.com/office/drawing/2014/main" id="{237C857E-211D-4B6A-B153-60B8451CFD18}"/>
              </a:ext>
            </a:extLst>
          </p:cNvPr>
          <p:cNvCxnSpPr/>
          <p:nvPr/>
        </p:nvCxnSpPr>
        <p:spPr bwMode="auto">
          <a:xfrm>
            <a:off x="2820695" y="5860206"/>
            <a:ext cx="6176071" cy="0"/>
          </a:xfrm>
          <a:prstGeom prst="line">
            <a:avLst/>
          </a:prstGeom>
          <a:solidFill>
            <a:schemeClr val="bg1"/>
          </a:solidFill>
          <a:ln w="63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0" name="Straight Connector 209">
            <a:extLst>
              <a:ext uri="{FF2B5EF4-FFF2-40B4-BE49-F238E27FC236}">
                <a16:creationId xmlns:a16="http://schemas.microsoft.com/office/drawing/2014/main" id="{B7F1D3C2-895E-4B56-B0C0-1AFA6E099774}"/>
              </a:ext>
            </a:extLst>
          </p:cNvPr>
          <p:cNvCxnSpPr/>
          <p:nvPr/>
        </p:nvCxnSpPr>
        <p:spPr bwMode="auto">
          <a:xfrm>
            <a:off x="2820695" y="2053834"/>
            <a:ext cx="6176071" cy="0"/>
          </a:xfrm>
          <a:prstGeom prst="line">
            <a:avLst/>
          </a:prstGeom>
          <a:solidFill>
            <a:schemeClr val="bg1"/>
          </a:solidFill>
          <a:ln w="63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2" name="Straight Connector 211">
            <a:extLst>
              <a:ext uri="{FF2B5EF4-FFF2-40B4-BE49-F238E27FC236}">
                <a16:creationId xmlns:a16="http://schemas.microsoft.com/office/drawing/2014/main" id="{A4E55AC4-DA66-430A-B5B4-806FFD68D970}"/>
              </a:ext>
            </a:extLst>
          </p:cNvPr>
          <p:cNvCxnSpPr/>
          <p:nvPr/>
        </p:nvCxnSpPr>
        <p:spPr bwMode="auto">
          <a:xfrm>
            <a:off x="2820389" y="4291162"/>
            <a:ext cx="6176071" cy="0"/>
          </a:xfrm>
          <a:prstGeom prst="line">
            <a:avLst/>
          </a:prstGeom>
          <a:solidFill>
            <a:schemeClr val="bg1"/>
          </a:solidFill>
          <a:ln w="63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3" name="Straight Connector 212">
            <a:extLst>
              <a:ext uri="{FF2B5EF4-FFF2-40B4-BE49-F238E27FC236}">
                <a16:creationId xmlns:a16="http://schemas.microsoft.com/office/drawing/2014/main" id="{4EB03E5B-DAFA-48E8-93B9-8D83A72D8745}"/>
              </a:ext>
            </a:extLst>
          </p:cNvPr>
          <p:cNvCxnSpPr/>
          <p:nvPr/>
        </p:nvCxnSpPr>
        <p:spPr bwMode="auto">
          <a:xfrm>
            <a:off x="2825865" y="3545386"/>
            <a:ext cx="6176071" cy="0"/>
          </a:xfrm>
          <a:prstGeom prst="line">
            <a:avLst/>
          </a:prstGeom>
          <a:solidFill>
            <a:schemeClr val="bg1"/>
          </a:solidFill>
          <a:ln w="63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5" name="Straight Connector 214">
            <a:extLst>
              <a:ext uri="{FF2B5EF4-FFF2-40B4-BE49-F238E27FC236}">
                <a16:creationId xmlns:a16="http://schemas.microsoft.com/office/drawing/2014/main" id="{08CB00AB-73A2-46BA-B745-5E3E4ABB8680}"/>
              </a:ext>
            </a:extLst>
          </p:cNvPr>
          <p:cNvCxnSpPr/>
          <p:nvPr/>
        </p:nvCxnSpPr>
        <p:spPr bwMode="auto">
          <a:xfrm>
            <a:off x="2820389" y="2799610"/>
            <a:ext cx="6176071" cy="0"/>
          </a:xfrm>
          <a:prstGeom prst="line">
            <a:avLst/>
          </a:prstGeom>
          <a:solidFill>
            <a:schemeClr val="bg1"/>
          </a:solidFill>
          <a:ln w="63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220" name="Picture 219">
            <a:extLst>
              <a:ext uri="{FF2B5EF4-FFF2-40B4-BE49-F238E27FC236}">
                <a16:creationId xmlns:a16="http://schemas.microsoft.com/office/drawing/2014/main" id="{166553D1-9206-444B-B193-16C98C47ED06}"/>
              </a:ext>
            </a:extLst>
          </p:cNvPr>
          <p:cNvPicPr>
            <a:picLocks noChangeAspect="1"/>
          </p:cNvPicPr>
          <p:nvPr/>
        </p:nvPicPr>
        <p:blipFill>
          <a:blip r:embed="rId7"/>
          <a:stretch>
            <a:fillRect/>
          </a:stretch>
        </p:blipFill>
        <p:spPr>
          <a:xfrm>
            <a:off x="5832223" y="5202406"/>
            <a:ext cx="612673" cy="428086"/>
          </a:xfrm>
          <a:prstGeom prst="rect">
            <a:avLst/>
          </a:prstGeom>
        </p:spPr>
      </p:pic>
      <p:pic>
        <p:nvPicPr>
          <p:cNvPr id="221" name="Picture 220">
            <a:extLst>
              <a:ext uri="{FF2B5EF4-FFF2-40B4-BE49-F238E27FC236}">
                <a16:creationId xmlns:a16="http://schemas.microsoft.com/office/drawing/2014/main" id="{AFFB3240-DA57-422A-9C6A-1BD6FAF4F521}"/>
              </a:ext>
            </a:extLst>
          </p:cNvPr>
          <p:cNvPicPr>
            <a:picLocks noChangeAspect="1"/>
          </p:cNvPicPr>
          <p:nvPr/>
        </p:nvPicPr>
        <p:blipFill>
          <a:blip r:embed="rId7"/>
          <a:stretch>
            <a:fillRect/>
          </a:stretch>
        </p:blipFill>
        <p:spPr>
          <a:xfrm>
            <a:off x="5896388" y="5269197"/>
            <a:ext cx="612673" cy="428086"/>
          </a:xfrm>
          <a:prstGeom prst="rect">
            <a:avLst/>
          </a:prstGeom>
        </p:spPr>
      </p:pic>
      <p:sp>
        <p:nvSpPr>
          <p:cNvPr id="222" name="TextBox 221">
            <a:extLst>
              <a:ext uri="{FF2B5EF4-FFF2-40B4-BE49-F238E27FC236}">
                <a16:creationId xmlns:a16="http://schemas.microsoft.com/office/drawing/2014/main" id="{1C36B604-A594-4C48-82A3-63A49C9929A6}"/>
              </a:ext>
            </a:extLst>
          </p:cNvPr>
          <p:cNvSpPr txBox="1"/>
          <p:nvPr/>
        </p:nvSpPr>
        <p:spPr>
          <a:xfrm>
            <a:off x="6680556" y="5252297"/>
            <a:ext cx="1478020" cy="400110"/>
          </a:xfrm>
          <a:prstGeom prst="rect">
            <a:avLst/>
          </a:prstGeom>
          <a:noFill/>
        </p:spPr>
        <p:txBody>
          <a:bodyPr wrap="square" rtlCol="0">
            <a:spAutoFit/>
          </a:bodyPr>
          <a:lstStyle/>
          <a:p>
            <a:r>
              <a:rPr lang="en-US" sz="1000"/>
              <a:t>Cut Over Plan</a:t>
            </a:r>
          </a:p>
          <a:p>
            <a:r>
              <a:rPr lang="en-US" sz="1000"/>
              <a:t>Cut Over Weekend Plan</a:t>
            </a:r>
          </a:p>
        </p:txBody>
      </p:sp>
      <p:cxnSp>
        <p:nvCxnSpPr>
          <p:cNvPr id="223" name="Straight Arrow Connector 222">
            <a:extLst>
              <a:ext uri="{FF2B5EF4-FFF2-40B4-BE49-F238E27FC236}">
                <a16:creationId xmlns:a16="http://schemas.microsoft.com/office/drawing/2014/main" id="{619772B2-4542-4157-88AB-8CAB264CA449}"/>
              </a:ext>
            </a:extLst>
          </p:cNvPr>
          <p:cNvCxnSpPr>
            <a:cxnSpLocks/>
            <a:stCxn id="220" idx="1"/>
            <a:endCxn id="116" idx="3"/>
          </p:cNvCxnSpPr>
          <p:nvPr/>
        </p:nvCxnSpPr>
        <p:spPr bwMode="auto">
          <a:xfrm flipH="1" flipV="1">
            <a:off x="4882628" y="5408014"/>
            <a:ext cx="949595" cy="8435"/>
          </a:xfrm>
          <a:prstGeom prst="straightConnector1">
            <a:avLst/>
          </a:prstGeom>
          <a:solidFill>
            <a:schemeClr val="bg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6" name="Straight Arrow Connector 225">
            <a:extLst>
              <a:ext uri="{FF2B5EF4-FFF2-40B4-BE49-F238E27FC236}">
                <a16:creationId xmlns:a16="http://schemas.microsoft.com/office/drawing/2014/main" id="{F53CB019-858F-4AC5-A137-7B9EAE06B7D8}"/>
              </a:ext>
            </a:extLst>
          </p:cNvPr>
          <p:cNvCxnSpPr>
            <a:cxnSpLocks/>
            <a:stCxn id="221" idx="1"/>
            <a:endCxn id="116" idx="3"/>
          </p:cNvCxnSpPr>
          <p:nvPr/>
        </p:nvCxnSpPr>
        <p:spPr bwMode="auto">
          <a:xfrm flipH="1" flipV="1">
            <a:off x="4882628" y="5408014"/>
            <a:ext cx="1013760" cy="75226"/>
          </a:xfrm>
          <a:prstGeom prst="straightConnector1">
            <a:avLst/>
          </a:prstGeom>
          <a:solidFill>
            <a:schemeClr val="bg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31" name="TextBox 230">
            <a:extLst>
              <a:ext uri="{FF2B5EF4-FFF2-40B4-BE49-F238E27FC236}">
                <a16:creationId xmlns:a16="http://schemas.microsoft.com/office/drawing/2014/main" id="{A84E748D-6598-4B19-9202-B9CCCE6DD1A3}"/>
              </a:ext>
            </a:extLst>
          </p:cNvPr>
          <p:cNvSpPr txBox="1"/>
          <p:nvPr/>
        </p:nvSpPr>
        <p:spPr>
          <a:xfrm>
            <a:off x="3622570" y="4855904"/>
            <a:ext cx="1221505" cy="253916"/>
          </a:xfrm>
          <a:prstGeom prst="rect">
            <a:avLst/>
          </a:prstGeom>
          <a:noFill/>
        </p:spPr>
        <p:txBody>
          <a:bodyPr wrap="square" rtlCol="0" anchor="ctr">
            <a:spAutoFit/>
          </a:bodyPr>
          <a:lstStyle/>
          <a:p>
            <a:pPr algn="ctr"/>
            <a:r>
              <a:rPr lang="en-US" sz="1000"/>
              <a:t>New Build Plan</a:t>
            </a:r>
          </a:p>
        </p:txBody>
      </p:sp>
      <p:pic>
        <p:nvPicPr>
          <p:cNvPr id="232" name="Picture 231">
            <a:extLst>
              <a:ext uri="{FF2B5EF4-FFF2-40B4-BE49-F238E27FC236}">
                <a16:creationId xmlns:a16="http://schemas.microsoft.com/office/drawing/2014/main" id="{2DF7357D-EF53-4040-82F1-CA6D7A7B4ECC}"/>
              </a:ext>
            </a:extLst>
          </p:cNvPr>
          <p:cNvPicPr>
            <a:picLocks noChangeAspect="1"/>
          </p:cNvPicPr>
          <p:nvPr/>
        </p:nvPicPr>
        <p:blipFill>
          <a:blip r:embed="rId7"/>
          <a:stretch>
            <a:fillRect/>
          </a:stretch>
        </p:blipFill>
        <p:spPr>
          <a:xfrm>
            <a:off x="5779717" y="4375166"/>
            <a:ext cx="612673" cy="428086"/>
          </a:xfrm>
          <a:prstGeom prst="rect">
            <a:avLst/>
          </a:prstGeom>
        </p:spPr>
      </p:pic>
      <p:pic>
        <p:nvPicPr>
          <p:cNvPr id="233" name="Picture 232">
            <a:extLst>
              <a:ext uri="{FF2B5EF4-FFF2-40B4-BE49-F238E27FC236}">
                <a16:creationId xmlns:a16="http://schemas.microsoft.com/office/drawing/2014/main" id="{90545984-665C-4B52-AFA9-793F33B7BCF3}"/>
              </a:ext>
            </a:extLst>
          </p:cNvPr>
          <p:cNvPicPr>
            <a:picLocks noChangeAspect="1"/>
          </p:cNvPicPr>
          <p:nvPr/>
        </p:nvPicPr>
        <p:blipFill>
          <a:blip r:embed="rId7"/>
          <a:stretch>
            <a:fillRect/>
          </a:stretch>
        </p:blipFill>
        <p:spPr>
          <a:xfrm>
            <a:off x="5825955" y="4465923"/>
            <a:ext cx="612673" cy="428086"/>
          </a:xfrm>
          <a:prstGeom prst="rect">
            <a:avLst/>
          </a:prstGeom>
        </p:spPr>
      </p:pic>
      <p:pic>
        <p:nvPicPr>
          <p:cNvPr id="234" name="Picture 233">
            <a:extLst>
              <a:ext uri="{FF2B5EF4-FFF2-40B4-BE49-F238E27FC236}">
                <a16:creationId xmlns:a16="http://schemas.microsoft.com/office/drawing/2014/main" id="{29B66108-4F2F-449C-B145-2A51FF652131}"/>
              </a:ext>
            </a:extLst>
          </p:cNvPr>
          <p:cNvPicPr>
            <a:picLocks noChangeAspect="1"/>
          </p:cNvPicPr>
          <p:nvPr/>
        </p:nvPicPr>
        <p:blipFill>
          <a:blip r:embed="rId7"/>
          <a:stretch>
            <a:fillRect/>
          </a:stretch>
        </p:blipFill>
        <p:spPr>
          <a:xfrm>
            <a:off x="5890120" y="4532714"/>
            <a:ext cx="612673" cy="428086"/>
          </a:xfrm>
          <a:prstGeom prst="rect">
            <a:avLst/>
          </a:prstGeom>
        </p:spPr>
      </p:pic>
      <p:sp>
        <p:nvSpPr>
          <p:cNvPr id="235" name="TextBox 234">
            <a:extLst>
              <a:ext uri="{FF2B5EF4-FFF2-40B4-BE49-F238E27FC236}">
                <a16:creationId xmlns:a16="http://schemas.microsoft.com/office/drawing/2014/main" id="{7DC409AB-056A-4D23-8146-67100166FF20}"/>
              </a:ext>
            </a:extLst>
          </p:cNvPr>
          <p:cNvSpPr txBox="1"/>
          <p:nvPr/>
        </p:nvSpPr>
        <p:spPr>
          <a:xfrm>
            <a:off x="6680556" y="4338675"/>
            <a:ext cx="1478020" cy="707886"/>
          </a:xfrm>
          <a:prstGeom prst="rect">
            <a:avLst/>
          </a:prstGeom>
          <a:noFill/>
        </p:spPr>
        <p:txBody>
          <a:bodyPr wrap="square" rtlCol="0">
            <a:spAutoFit/>
          </a:bodyPr>
          <a:lstStyle/>
          <a:p>
            <a:r>
              <a:rPr lang="en-US" sz="1000"/>
              <a:t>BW &amp; Informatica</a:t>
            </a:r>
          </a:p>
          <a:p>
            <a:r>
              <a:rPr lang="en-US" sz="1000"/>
              <a:t>Development</a:t>
            </a:r>
          </a:p>
          <a:p>
            <a:r>
              <a:rPr lang="en-US" sz="1000"/>
              <a:t>Customizing, FIORI</a:t>
            </a:r>
          </a:p>
          <a:p>
            <a:r>
              <a:rPr lang="en-US" sz="1000"/>
              <a:t>Interfaces</a:t>
            </a:r>
          </a:p>
        </p:txBody>
      </p:sp>
      <p:cxnSp>
        <p:nvCxnSpPr>
          <p:cNvPr id="236" name="Straight Arrow Connector 235">
            <a:extLst>
              <a:ext uri="{FF2B5EF4-FFF2-40B4-BE49-F238E27FC236}">
                <a16:creationId xmlns:a16="http://schemas.microsoft.com/office/drawing/2014/main" id="{DAFB188B-8B11-4BAF-AA31-0B5B2EAA857A}"/>
              </a:ext>
            </a:extLst>
          </p:cNvPr>
          <p:cNvCxnSpPr>
            <a:cxnSpLocks/>
            <a:stCxn id="232" idx="1"/>
            <a:endCxn id="115" idx="3"/>
          </p:cNvCxnSpPr>
          <p:nvPr/>
        </p:nvCxnSpPr>
        <p:spPr bwMode="auto">
          <a:xfrm flipH="1">
            <a:off x="4882628" y="4589209"/>
            <a:ext cx="897089" cy="32428"/>
          </a:xfrm>
          <a:prstGeom prst="straightConnector1">
            <a:avLst/>
          </a:prstGeom>
          <a:solidFill>
            <a:schemeClr val="bg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7" name="Straight Arrow Connector 236">
            <a:extLst>
              <a:ext uri="{FF2B5EF4-FFF2-40B4-BE49-F238E27FC236}">
                <a16:creationId xmlns:a16="http://schemas.microsoft.com/office/drawing/2014/main" id="{F849CA21-ED76-4E05-BA1D-AE4360781599}"/>
              </a:ext>
            </a:extLst>
          </p:cNvPr>
          <p:cNvCxnSpPr>
            <a:cxnSpLocks/>
            <a:stCxn id="233" idx="1"/>
            <a:endCxn id="115" idx="3"/>
          </p:cNvCxnSpPr>
          <p:nvPr/>
        </p:nvCxnSpPr>
        <p:spPr bwMode="auto">
          <a:xfrm flipH="1" flipV="1">
            <a:off x="4882628" y="4621637"/>
            <a:ext cx="943327" cy="58329"/>
          </a:xfrm>
          <a:prstGeom prst="straightConnector1">
            <a:avLst/>
          </a:prstGeom>
          <a:solidFill>
            <a:schemeClr val="bg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8" name="Straight Arrow Connector 237">
            <a:extLst>
              <a:ext uri="{FF2B5EF4-FFF2-40B4-BE49-F238E27FC236}">
                <a16:creationId xmlns:a16="http://schemas.microsoft.com/office/drawing/2014/main" id="{0EB1C1A6-DC95-4EF4-B29E-610DF36EEDD6}"/>
              </a:ext>
            </a:extLst>
          </p:cNvPr>
          <p:cNvCxnSpPr>
            <a:cxnSpLocks/>
            <a:stCxn id="234" idx="1"/>
            <a:endCxn id="115" idx="3"/>
          </p:cNvCxnSpPr>
          <p:nvPr/>
        </p:nvCxnSpPr>
        <p:spPr bwMode="auto">
          <a:xfrm flipH="1" flipV="1">
            <a:off x="4882628" y="4621637"/>
            <a:ext cx="1007492" cy="125120"/>
          </a:xfrm>
          <a:prstGeom prst="straightConnector1">
            <a:avLst/>
          </a:prstGeom>
          <a:solidFill>
            <a:schemeClr val="bg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41" name="TextBox 240">
            <a:extLst>
              <a:ext uri="{FF2B5EF4-FFF2-40B4-BE49-F238E27FC236}">
                <a16:creationId xmlns:a16="http://schemas.microsoft.com/office/drawing/2014/main" id="{C055222E-A16F-4CF2-9AC9-CEE0AD67C9BC}"/>
              </a:ext>
            </a:extLst>
          </p:cNvPr>
          <p:cNvSpPr txBox="1"/>
          <p:nvPr/>
        </p:nvSpPr>
        <p:spPr>
          <a:xfrm>
            <a:off x="6680556" y="2865469"/>
            <a:ext cx="1563168" cy="553998"/>
          </a:xfrm>
          <a:prstGeom prst="rect">
            <a:avLst/>
          </a:prstGeom>
          <a:noFill/>
        </p:spPr>
        <p:txBody>
          <a:bodyPr wrap="square" rtlCol="0">
            <a:spAutoFit/>
          </a:bodyPr>
          <a:lstStyle/>
          <a:p>
            <a:r>
              <a:rPr lang="en-US" sz="1000"/>
              <a:t>Single Role Build</a:t>
            </a:r>
          </a:p>
          <a:p>
            <a:r>
              <a:rPr lang="en-US" sz="1000"/>
              <a:t>Composite Role Design</a:t>
            </a:r>
          </a:p>
          <a:p>
            <a:r>
              <a:rPr lang="en-US" sz="1000"/>
              <a:t>Composite Role Build</a:t>
            </a:r>
          </a:p>
        </p:txBody>
      </p:sp>
      <p:pic>
        <p:nvPicPr>
          <p:cNvPr id="242" name="Picture 241">
            <a:extLst>
              <a:ext uri="{FF2B5EF4-FFF2-40B4-BE49-F238E27FC236}">
                <a16:creationId xmlns:a16="http://schemas.microsoft.com/office/drawing/2014/main" id="{125039B7-01AE-4B5A-8A4A-32EE1EC8F1FA}"/>
              </a:ext>
            </a:extLst>
          </p:cNvPr>
          <p:cNvPicPr>
            <a:picLocks noChangeAspect="1"/>
          </p:cNvPicPr>
          <p:nvPr/>
        </p:nvPicPr>
        <p:blipFill>
          <a:blip r:embed="rId7"/>
          <a:stretch>
            <a:fillRect/>
          </a:stretch>
        </p:blipFill>
        <p:spPr>
          <a:xfrm>
            <a:off x="5767662" y="2854573"/>
            <a:ext cx="612673" cy="428086"/>
          </a:xfrm>
          <a:prstGeom prst="rect">
            <a:avLst/>
          </a:prstGeom>
        </p:spPr>
      </p:pic>
      <p:pic>
        <p:nvPicPr>
          <p:cNvPr id="243" name="Picture 242">
            <a:extLst>
              <a:ext uri="{FF2B5EF4-FFF2-40B4-BE49-F238E27FC236}">
                <a16:creationId xmlns:a16="http://schemas.microsoft.com/office/drawing/2014/main" id="{E2643C33-FEC8-4D44-82B5-7F4A08C8D455}"/>
              </a:ext>
            </a:extLst>
          </p:cNvPr>
          <p:cNvPicPr>
            <a:picLocks noChangeAspect="1"/>
          </p:cNvPicPr>
          <p:nvPr/>
        </p:nvPicPr>
        <p:blipFill>
          <a:blip r:embed="rId7"/>
          <a:stretch>
            <a:fillRect/>
          </a:stretch>
        </p:blipFill>
        <p:spPr>
          <a:xfrm>
            <a:off x="5813900" y="2945330"/>
            <a:ext cx="612673" cy="428086"/>
          </a:xfrm>
          <a:prstGeom prst="rect">
            <a:avLst/>
          </a:prstGeom>
        </p:spPr>
      </p:pic>
      <p:pic>
        <p:nvPicPr>
          <p:cNvPr id="244" name="Picture 243">
            <a:extLst>
              <a:ext uri="{FF2B5EF4-FFF2-40B4-BE49-F238E27FC236}">
                <a16:creationId xmlns:a16="http://schemas.microsoft.com/office/drawing/2014/main" id="{8AA44F11-09AC-4E2C-955A-4D238988EE68}"/>
              </a:ext>
            </a:extLst>
          </p:cNvPr>
          <p:cNvPicPr>
            <a:picLocks noChangeAspect="1"/>
          </p:cNvPicPr>
          <p:nvPr/>
        </p:nvPicPr>
        <p:blipFill>
          <a:blip r:embed="rId7"/>
          <a:stretch>
            <a:fillRect/>
          </a:stretch>
        </p:blipFill>
        <p:spPr>
          <a:xfrm>
            <a:off x="5878065" y="3012121"/>
            <a:ext cx="612673" cy="428086"/>
          </a:xfrm>
          <a:prstGeom prst="rect">
            <a:avLst/>
          </a:prstGeom>
        </p:spPr>
      </p:pic>
      <p:cxnSp>
        <p:nvCxnSpPr>
          <p:cNvPr id="245" name="Straight Arrow Connector 244">
            <a:extLst>
              <a:ext uri="{FF2B5EF4-FFF2-40B4-BE49-F238E27FC236}">
                <a16:creationId xmlns:a16="http://schemas.microsoft.com/office/drawing/2014/main" id="{A468CF76-EA7F-4172-BFCC-760BAA42B621}"/>
              </a:ext>
            </a:extLst>
          </p:cNvPr>
          <p:cNvCxnSpPr>
            <a:cxnSpLocks/>
            <a:stCxn id="242" idx="1"/>
            <a:endCxn id="113" idx="3"/>
          </p:cNvCxnSpPr>
          <p:nvPr/>
        </p:nvCxnSpPr>
        <p:spPr bwMode="auto">
          <a:xfrm flipH="1">
            <a:off x="4882628" y="3068616"/>
            <a:ext cx="885034" cy="57757"/>
          </a:xfrm>
          <a:prstGeom prst="straightConnector1">
            <a:avLst/>
          </a:prstGeom>
          <a:solidFill>
            <a:schemeClr val="bg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6" name="Straight Arrow Connector 245">
            <a:extLst>
              <a:ext uri="{FF2B5EF4-FFF2-40B4-BE49-F238E27FC236}">
                <a16:creationId xmlns:a16="http://schemas.microsoft.com/office/drawing/2014/main" id="{EEC0374B-B6E1-4B30-B97B-B5C5173AED76}"/>
              </a:ext>
            </a:extLst>
          </p:cNvPr>
          <p:cNvCxnSpPr>
            <a:cxnSpLocks/>
            <a:stCxn id="243" idx="1"/>
            <a:endCxn id="113" idx="3"/>
          </p:cNvCxnSpPr>
          <p:nvPr/>
        </p:nvCxnSpPr>
        <p:spPr bwMode="auto">
          <a:xfrm flipH="1" flipV="1">
            <a:off x="4882628" y="3126373"/>
            <a:ext cx="931272" cy="33000"/>
          </a:xfrm>
          <a:prstGeom prst="straightConnector1">
            <a:avLst/>
          </a:prstGeom>
          <a:solidFill>
            <a:schemeClr val="bg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7" name="Straight Arrow Connector 246">
            <a:extLst>
              <a:ext uri="{FF2B5EF4-FFF2-40B4-BE49-F238E27FC236}">
                <a16:creationId xmlns:a16="http://schemas.microsoft.com/office/drawing/2014/main" id="{D5F056A0-41A5-441F-8889-B5B83B000A81}"/>
              </a:ext>
            </a:extLst>
          </p:cNvPr>
          <p:cNvCxnSpPr>
            <a:cxnSpLocks/>
            <a:stCxn id="244" idx="1"/>
            <a:endCxn id="113" idx="3"/>
          </p:cNvCxnSpPr>
          <p:nvPr/>
        </p:nvCxnSpPr>
        <p:spPr bwMode="auto">
          <a:xfrm flipH="1" flipV="1">
            <a:off x="4882628" y="3126373"/>
            <a:ext cx="995437" cy="99791"/>
          </a:xfrm>
          <a:prstGeom prst="straightConnector1">
            <a:avLst/>
          </a:prstGeom>
          <a:solidFill>
            <a:schemeClr val="bg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6" name="Straight Arrow Connector 255">
            <a:extLst>
              <a:ext uri="{FF2B5EF4-FFF2-40B4-BE49-F238E27FC236}">
                <a16:creationId xmlns:a16="http://schemas.microsoft.com/office/drawing/2014/main" id="{1A72ECDA-6994-4459-8A10-6330D1FD1B38}"/>
              </a:ext>
            </a:extLst>
          </p:cNvPr>
          <p:cNvCxnSpPr>
            <a:cxnSpLocks/>
            <a:stCxn id="114" idx="1"/>
            <a:endCxn id="4" idx="3"/>
          </p:cNvCxnSpPr>
          <p:nvPr/>
        </p:nvCxnSpPr>
        <p:spPr bwMode="auto">
          <a:xfrm flipH="1">
            <a:off x="2420845" y="3874005"/>
            <a:ext cx="1148448" cy="8315"/>
          </a:xfrm>
          <a:prstGeom prst="straightConnector1">
            <a:avLst/>
          </a:prstGeom>
          <a:solidFill>
            <a:schemeClr val="bg1"/>
          </a:solidFill>
          <a:ln w="1905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 name="TextBox 5">
            <a:extLst>
              <a:ext uri="{FF2B5EF4-FFF2-40B4-BE49-F238E27FC236}">
                <a16:creationId xmlns:a16="http://schemas.microsoft.com/office/drawing/2014/main" id="{BDC48C43-4F3F-312E-3485-73403653DCA4}"/>
              </a:ext>
            </a:extLst>
          </p:cNvPr>
          <p:cNvSpPr txBox="1"/>
          <p:nvPr/>
        </p:nvSpPr>
        <p:spPr>
          <a:xfrm rot="319347">
            <a:off x="7909700" y="1434165"/>
            <a:ext cx="1181734" cy="200055"/>
          </a:xfrm>
          <a:prstGeom prst="rect">
            <a:avLst/>
          </a:prstGeom>
          <a:noFill/>
        </p:spPr>
        <p:txBody>
          <a:bodyPr wrap="none" rtlCol="0">
            <a:spAutoFit/>
          </a:bodyPr>
          <a:lstStyle/>
          <a:p>
            <a:r>
              <a:rPr lang="de-DE">
                <a:solidFill>
                  <a:schemeClr val="bg1"/>
                </a:solidFill>
                <a:highlight>
                  <a:srgbClr val="0000FF"/>
                </a:highlight>
              </a:rPr>
              <a:t>Owned by SDT (Corporate)</a:t>
            </a:r>
          </a:p>
        </p:txBody>
      </p:sp>
      <p:sp>
        <p:nvSpPr>
          <p:cNvPr id="8" name="TextBox 7">
            <a:extLst>
              <a:ext uri="{FF2B5EF4-FFF2-40B4-BE49-F238E27FC236}">
                <a16:creationId xmlns:a16="http://schemas.microsoft.com/office/drawing/2014/main" id="{D46A5CF6-F12F-7CD4-9EB2-65811A6D7034}"/>
              </a:ext>
            </a:extLst>
          </p:cNvPr>
          <p:cNvSpPr txBox="1"/>
          <p:nvPr/>
        </p:nvSpPr>
        <p:spPr>
          <a:xfrm rot="319347">
            <a:off x="7813728" y="2110939"/>
            <a:ext cx="1277914" cy="200055"/>
          </a:xfrm>
          <a:prstGeom prst="rect">
            <a:avLst/>
          </a:prstGeom>
          <a:noFill/>
        </p:spPr>
        <p:txBody>
          <a:bodyPr wrap="none" rtlCol="0">
            <a:spAutoFit/>
          </a:bodyPr>
          <a:lstStyle/>
          <a:p>
            <a:r>
              <a:rPr lang="de-DE">
                <a:solidFill>
                  <a:schemeClr val="bg1"/>
                </a:solidFill>
                <a:highlight>
                  <a:srgbClr val="0000FF"/>
                </a:highlight>
              </a:rPr>
              <a:t>Owned by Basis (Corporate)</a:t>
            </a:r>
          </a:p>
        </p:txBody>
      </p:sp>
      <p:sp>
        <p:nvSpPr>
          <p:cNvPr id="9" name="TextBox 8">
            <a:extLst>
              <a:ext uri="{FF2B5EF4-FFF2-40B4-BE49-F238E27FC236}">
                <a16:creationId xmlns:a16="http://schemas.microsoft.com/office/drawing/2014/main" id="{6249CF3B-25A6-22AD-301E-4123D61FF5D7}"/>
              </a:ext>
            </a:extLst>
          </p:cNvPr>
          <p:cNvSpPr txBox="1"/>
          <p:nvPr/>
        </p:nvSpPr>
        <p:spPr>
          <a:xfrm rot="319347">
            <a:off x="7842520" y="2938218"/>
            <a:ext cx="1249060" cy="200055"/>
          </a:xfrm>
          <a:prstGeom prst="rect">
            <a:avLst/>
          </a:prstGeom>
          <a:noFill/>
        </p:spPr>
        <p:txBody>
          <a:bodyPr wrap="none" rtlCol="0">
            <a:spAutoFit/>
          </a:bodyPr>
          <a:lstStyle/>
          <a:p>
            <a:r>
              <a:rPr lang="de-DE">
                <a:solidFill>
                  <a:schemeClr val="bg1"/>
                </a:solidFill>
                <a:highlight>
                  <a:srgbClr val="0000FF"/>
                </a:highlight>
              </a:rPr>
              <a:t>Owned by Roles (Corporate)</a:t>
            </a:r>
          </a:p>
        </p:txBody>
      </p:sp>
      <p:sp>
        <p:nvSpPr>
          <p:cNvPr id="12" name="TextBox 11">
            <a:extLst>
              <a:ext uri="{FF2B5EF4-FFF2-40B4-BE49-F238E27FC236}">
                <a16:creationId xmlns:a16="http://schemas.microsoft.com/office/drawing/2014/main" id="{AFDB0F40-A178-B108-FC64-92B62AC8F339}"/>
              </a:ext>
            </a:extLst>
          </p:cNvPr>
          <p:cNvSpPr txBox="1"/>
          <p:nvPr/>
        </p:nvSpPr>
        <p:spPr>
          <a:xfrm rot="319347">
            <a:off x="8240806" y="4538713"/>
            <a:ext cx="849913" cy="200055"/>
          </a:xfrm>
          <a:prstGeom prst="rect">
            <a:avLst/>
          </a:prstGeom>
          <a:noFill/>
        </p:spPr>
        <p:txBody>
          <a:bodyPr wrap="none" rtlCol="0">
            <a:spAutoFit/>
          </a:bodyPr>
          <a:lstStyle/>
          <a:p>
            <a:r>
              <a:rPr lang="de-DE">
                <a:highlight>
                  <a:srgbClr val="66FFFF"/>
                </a:highlight>
              </a:rPr>
              <a:t>Owned by Region</a:t>
            </a:r>
          </a:p>
        </p:txBody>
      </p:sp>
      <p:sp>
        <p:nvSpPr>
          <p:cNvPr id="13" name="TextBox 12">
            <a:extLst>
              <a:ext uri="{FF2B5EF4-FFF2-40B4-BE49-F238E27FC236}">
                <a16:creationId xmlns:a16="http://schemas.microsoft.com/office/drawing/2014/main" id="{B6946B9B-E36D-27F4-72D0-55E0BA501C70}"/>
              </a:ext>
            </a:extLst>
          </p:cNvPr>
          <p:cNvSpPr txBox="1"/>
          <p:nvPr/>
        </p:nvSpPr>
        <p:spPr>
          <a:xfrm rot="319347">
            <a:off x="7519412" y="5168053"/>
            <a:ext cx="1572866" cy="200055"/>
          </a:xfrm>
          <a:prstGeom prst="rect">
            <a:avLst/>
          </a:prstGeom>
          <a:noFill/>
        </p:spPr>
        <p:txBody>
          <a:bodyPr wrap="none" rtlCol="0">
            <a:spAutoFit/>
          </a:bodyPr>
          <a:lstStyle/>
          <a:p>
            <a:r>
              <a:rPr lang="de-DE">
                <a:solidFill>
                  <a:schemeClr val="bg1"/>
                </a:solidFill>
                <a:highlight>
                  <a:srgbClr val="0000FF"/>
                </a:highlight>
              </a:rPr>
              <a:t>Owned by Cut Over Mgr.  (Corporate)</a:t>
            </a:r>
          </a:p>
        </p:txBody>
      </p:sp>
      <p:sp>
        <p:nvSpPr>
          <p:cNvPr id="15" name="TextBox 14">
            <a:extLst>
              <a:ext uri="{FF2B5EF4-FFF2-40B4-BE49-F238E27FC236}">
                <a16:creationId xmlns:a16="http://schemas.microsoft.com/office/drawing/2014/main" id="{07271464-B99D-8523-11E7-4739EEA7A109}"/>
              </a:ext>
            </a:extLst>
          </p:cNvPr>
          <p:cNvSpPr txBox="1"/>
          <p:nvPr/>
        </p:nvSpPr>
        <p:spPr>
          <a:xfrm rot="319347">
            <a:off x="8240806" y="6034770"/>
            <a:ext cx="849913" cy="200055"/>
          </a:xfrm>
          <a:prstGeom prst="rect">
            <a:avLst/>
          </a:prstGeom>
          <a:noFill/>
        </p:spPr>
        <p:txBody>
          <a:bodyPr wrap="none" rtlCol="0">
            <a:spAutoFit/>
          </a:bodyPr>
          <a:lstStyle/>
          <a:p>
            <a:r>
              <a:rPr lang="de-DE">
                <a:highlight>
                  <a:srgbClr val="66FFFF"/>
                </a:highlight>
              </a:rPr>
              <a:t>Owned by Region</a:t>
            </a:r>
          </a:p>
        </p:txBody>
      </p:sp>
      <p:sp>
        <p:nvSpPr>
          <p:cNvPr id="17" name="TextBox 16">
            <a:extLst>
              <a:ext uri="{FF2B5EF4-FFF2-40B4-BE49-F238E27FC236}">
                <a16:creationId xmlns:a16="http://schemas.microsoft.com/office/drawing/2014/main" id="{4DC42604-A4F6-B2EF-1F81-B7520A5AC52E}"/>
              </a:ext>
            </a:extLst>
          </p:cNvPr>
          <p:cNvSpPr txBox="1"/>
          <p:nvPr/>
        </p:nvSpPr>
        <p:spPr>
          <a:xfrm rot="319347">
            <a:off x="7642486" y="3602487"/>
            <a:ext cx="1407758" cy="200055"/>
          </a:xfrm>
          <a:prstGeom prst="rect">
            <a:avLst/>
          </a:prstGeom>
          <a:noFill/>
        </p:spPr>
        <p:txBody>
          <a:bodyPr wrap="none" rtlCol="0">
            <a:spAutoFit/>
          </a:bodyPr>
          <a:lstStyle/>
          <a:p>
            <a:r>
              <a:rPr lang="de-DE">
                <a:solidFill>
                  <a:schemeClr val="bg1"/>
                </a:solidFill>
                <a:highlight>
                  <a:srgbClr val="0000FF"/>
                </a:highlight>
              </a:rPr>
              <a:t>Owned by Test Mgr.  (Corporate)</a:t>
            </a:r>
          </a:p>
        </p:txBody>
      </p:sp>
      <p:pic>
        <p:nvPicPr>
          <p:cNvPr id="4" name="Picture 3">
            <a:extLst>
              <a:ext uri="{FF2B5EF4-FFF2-40B4-BE49-F238E27FC236}">
                <a16:creationId xmlns:a16="http://schemas.microsoft.com/office/drawing/2014/main" id="{277D5840-BECB-F2E7-3E47-CA3CFE9CD3A8}"/>
              </a:ext>
            </a:extLst>
          </p:cNvPr>
          <p:cNvPicPr>
            <a:picLocks noChangeAspect="1"/>
          </p:cNvPicPr>
          <p:nvPr/>
        </p:nvPicPr>
        <p:blipFill>
          <a:blip r:embed="rId5"/>
          <a:stretch>
            <a:fillRect/>
          </a:stretch>
        </p:blipFill>
        <p:spPr>
          <a:xfrm>
            <a:off x="621129" y="3493192"/>
            <a:ext cx="1799716" cy="778256"/>
          </a:xfrm>
          <a:prstGeom prst="rect">
            <a:avLst/>
          </a:prstGeom>
        </p:spPr>
      </p:pic>
      <p:sp>
        <p:nvSpPr>
          <p:cNvPr id="5" name="TextBox 4">
            <a:extLst>
              <a:ext uri="{FF2B5EF4-FFF2-40B4-BE49-F238E27FC236}">
                <a16:creationId xmlns:a16="http://schemas.microsoft.com/office/drawing/2014/main" id="{213272C6-325C-E85B-12CB-113A2D8B3DEE}"/>
              </a:ext>
            </a:extLst>
          </p:cNvPr>
          <p:cNvSpPr txBox="1"/>
          <p:nvPr/>
        </p:nvSpPr>
        <p:spPr>
          <a:xfrm>
            <a:off x="970564" y="4337672"/>
            <a:ext cx="1188146" cy="253916"/>
          </a:xfrm>
          <a:prstGeom prst="rect">
            <a:avLst/>
          </a:prstGeom>
          <a:noFill/>
        </p:spPr>
        <p:txBody>
          <a:bodyPr wrap="none" rtlCol="0">
            <a:spAutoFit/>
          </a:bodyPr>
          <a:lstStyle/>
          <a:p>
            <a:pPr algn="ctr"/>
            <a:r>
              <a:rPr lang="en-US" sz="1050"/>
              <a:t>Environment Plan</a:t>
            </a:r>
          </a:p>
        </p:txBody>
      </p:sp>
      <p:cxnSp>
        <p:nvCxnSpPr>
          <p:cNvPr id="16" name="Straight Arrow Connector 15">
            <a:extLst>
              <a:ext uri="{FF2B5EF4-FFF2-40B4-BE49-F238E27FC236}">
                <a16:creationId xmlns:a16="http://schemas.microsoft.com/office/drawing/2014/main" id="{21B91026-92E1-2475-2EB3-60D6D14B8777}"/>
              </a:ext>
            </a:extLst>
          </p:cNvPr>
          <p:cNvCxnSpPr>
            <a:cxnSpLocks/>
            <a:stCxn id="4" idx="0"/>
          </p:cNvCxnSpPr>
          <p:nvPr/>
        </p:nvCxnSpPr>
        <p:spPr bwMode="auto">
          <a:xfrm flipV="1">
            <a:off x="1520987" y="2775979"/>
            <a:ext cx="0" cy="717213"/>
          </a:xfrm>
          <a:prstGeom prst="straightConnector1">
            <a:avLst/>
          </a:prstGeom>
          <a:solidFill>
            <a:schemeClr val="bg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9" name="TextBox 18">
            <a:extLst>
              <a:ext uri="{FF2B5EF4-FFF2-40B4-BE49-F238E27FC236}">
                <a16:creationId xmlns:a16="http://schemas.microsoft.com/office/drawing/2014/main" id="{5796F021-92F5-6F9F-00EB-94AB3391759B}"/>
              </a:ext>
            </a:extLst>
          </p:cNvPr>
          <p:cNvSpPr txBox="1"/>
          <p:nvPr/>
        </p:nvSpPr>
        <p:spPr>
          <a:xfrm rot="319347">
            <a:off x="666015" y="3758460"/>
            <a:ext cx="1737976" cy="200055"/>
          </a:xfrm>
          <a:prstGeom prst="rect">
            <a:avLst/>
          </a:prstGeom>
          <a:noFill/>
        </p:spPr>
        <p:txBody>
          <a:bodyPr wrap="none" rtlCol="0">
            <a:spAutoFit/>
          </a:bodyPr>
          <a:lstStyle/>
          <a:p>
            <a:r>
              <a:rPr lang="en-US">
                <a:solidFill>
                  <a:schemeClr val="bg1"/>
                </a:solidFill>
                <a:highlight>
                  <a:srgbClr val="0000FF"/>
                </a:highlight>
              </a:rPr>
              <a:t>Owned by Environment Mgr.  (Corporate)</a:t>
            </a:r>
          </a:p>
        </p:txBody>
      </p:sp>
    </p:spTree>
    <p:extLst>
      <p:ext uri="{BB962C8B-B14F-4D97-AF65-F5344CB8AC3E}">
        <p14:creationId xmlns:p14="http://schemas.microsoft.com/office/powerpoint/2010/main" val="268379710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8B062DEE-0C70-414B-C578-5DEBF005C962}"/>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53" imgH="353" progId="TCLayout.ActiveDocument.1">
                  <p:embed/>
                </p:oleObj>
              </mc:Choice>
              <mc:Fallback>
                <p:oleObj name="think-cell Slide" r:id="rId3" imgW="353" imgH="353" progId="TCLayout.ActiveDocument.1">
                  <p:embed/>
                  <p:pic>
                    <p:nvPicPr>
                      <p:cNvPr id="7" name="think-cell data - do not delete" hidden="1">
                        <a:extLst>
                          <a:ext uri="{FF2B5EF4-FFF2-40B4-BE49-F238E27FC236}">
                            <a16:creationId xmlns:a16="http://schemas.microsoft.com/office/drawing/2014/main" id="{8B062DEE-0C70-414B-C578-5DEBF005C962}"/>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5BB1686D-2A39-554D-5BE8-E505AE12E8D5}"/>
              </a:ext>
            </a:extLst>
          </p:cNvPr>
          <p:cNvSpPr>
            <a:spLocks noGrp="1"/>
          </p:cNvSpPr>
          <p:nvPr>
            <p:ph type="title"/>
          </p:nvPr>
        </p:nvSpPr>
        <p:spPr/>
        <p:txBody>
          <a:bodyPr vert="horz"/>
          <a:lstStyle/>
          <a:p>
            <a:r>
              <a:rPr lang="en-US"/>
              <a:t>Project S/4 HANA US &amp; Mexico</a:t>
            </a:r>
            <a:br>
              <a:rPr lang="en-US"/>
            </a:br>
            <a:r>
              <a:rPr lang="en-US" sz="1600">
                <a:solidFill>
                  <a:schemeClr val="accent5"/>
                </a:solidFill>
              </a:rPr>
              <a:t>Project Planning Approach</a:t>
            </a:r>
          </a:p>
        </p:txBody>
      </p:sp>
      <p:sp>
        <p:nvSpPr>
          <p:cNvPr id="3" name="Date Placeholder 2">
            <a:extLst>
              <a:ext uri="{FF2B5EF4-FFF2-40B4-BE49-F238E27FC236}">
                <a16:creationId xmlns:a16="http://schemas.microsoft.com/office/drawing/2014/main" id="{62CBF181-A896-EA2C-1DEF-BF2FF27FF700}"/>
              </a:ext>
            </a:extLst>
          </p:cNvPr>
          <p:cNvSpPr>
            <a:spLocks noGrp="1"/>
          </p:cNvSpPr>
          <p:nvPr>
            <p:ph type="dt" sz="half" idx="10"/>
          </p:nvPr>
        </p:nvSpPr>
        <p:spPr/>
        <p:txBody>
          <a:bodyPr/>
          <a:lstStyle/>
          <a:p>
            <a:pPr>
              <a:lnSpc>
                <a:spcPct val="100000"/>
              </a:lnSpc>
            </a:pPr>
            <a:fld id="{156EEAEA-A3B3-4068-AC4D-BAAE5D92BF24}" type="datetime1">
              <a:rPr lang="en-US" noProof="0" smtClean="0"/>
              <a:t>3/11/2025</a:t>
            </a:fld>
            <a:endParaRPr lang="en-GB" noProof="0"/>
          </a:p>
        </p:txBody>
      </p:sp>
      <p:sp>
        <p:nvSpPr>
          <p:cNvPr id="14" name="TextBox 13">
            <a:extLst>
              <a:ext uri="{FF2B5EF4-FFF2-40B4-BE49-F238E27FC236}">
                <a16:creationId xmlns:a16="http://schemas.microsoft.com/office/drawing/2014/main" id="{6291E8E6-ADA7-4096-B586-CEA3EA6FF944}"/>
              </a:ext>
            </a:extLst>
          </p:cNvPr>
          <p:cNvSpPr txBox="1"/>
          <p:nvPr/>
        </p:nvSpPr>
        <p:spPr>
          <a:xfrm>
            <a:off x="319933" y="1465704"/>
            <a:ext cx="4046301" cy="1223412"/>
          </a:xfrm>
          <a:prstGeom prst="rect">
            <a:avLst/>
          </a:prstGeom>
          <a:noFill/>
        </p:spPr>
        <p:txBody>
          <a:bodyPr wrap="none" rtlCol="0">
            <a:spAutoFit/>
          </a:bodyPr>
          <a:lstStyle/>
          <a:p>
            <a:r>
              <a:rPr lang="en-US" sz="1050"/>
              <a:t>Management Planning:</a:t>
            </a:r>
          </a:p>
          <a:p>
            <a:pPr marL="171450" indent="-171450">
              <a:buFontTx/>
              <a:buChar char="-"/>
            </a:pPr>
            <a:endParaRPr lang="en-US" sz="1050"/>
          </a:p>
          <a:p>
            <a:pPr marL="171450" indent="-171450">
              <a:buFontTx/>
              <a:buChar char="-"/>
            </a:pPr>
            <a:r>
              <a:rPr lang="en-US" sz="1050"/>
              <a:t>Tool: PowerPoint</a:t>
            </a:r>
          </a:p>
          <a:p>
            <a:pPr marL="171450" indent="-171450">
              <a:buFontTx/>
              <a:buChar char="-"/>
            </a:pPr>
            <a:endParaRPr lang="en-US" sz="1050"/>
          </a:p>
          <a:p>
            <a:pPr marL="171450" indent="-171450">
              <a:buFontTx/>
              <a:buChar char="-"/>
            </a:pPr>
            <a:r>
              <a:rPr lang="en-US" sz="1050"/>
              <a:t>Owner: Project Manager</a:t>
            </a:r>
          </a:p>
          <a:p>
            <a:pPr marL="171450" indent="-171450">
              <a:buFontTx/>
              <a:buChar char="-"/>
            </a:pPr>
            <a:endParaRPr lang="en-US" sz="1050"/>
          </a:p>
          <a:p>
            <a:pPr marL="171450" indent="-171450">
              <a:buFontTx/>
              <a:buChar char="-"/>
            </a:pPr>
            <a:r>
              <a:rPr lang="en-US" sz="1050"/>
              <a:t>Usage: Steerco meetings, Business and IT Management Jour Fixes</a:t>
            </a:r>
          </a:p>
        </p:txBody>
      </p:sp>
      <p:sp>
        <p:nvSpPr>
          <p:cNvPr id="8" name="TextBox 7">
            <a:extLst>
              <a:ext uri="{FF2B5EF4-FFF2-40B4-BE49-F238E27FC236}">
                <a16:creationId xmlns:a16="http://schemas.microsoft.com/office/drawing/2014/main" id="{DDBB54A5-32BD-46F6-902D-7DB8DFD5C035}"/>
              </a:ext>
            </a:extLst>
          </p:cNvPr>
          <p:cNvSpPr txBox="1"/>
          <p:nvPr/>
        </p:nvSpPr>
        <p:spPr>
          <a:xfrm>
            <a:off x="319933" y="2946543"/>
            <a:ext cx="4581703" cy="1384995"/>
          </a:xfrm>
          <a:prstGeom prst="rect">
            <a:avLst/>
          </a:prstGeom>
          <a:noFill/>
        </p:spPr>
        <p:txBody>
          <a:bodyPr wrap="none" rtlCol="0">
            <a:spAutoFit/>
          </a:bodyPr>
          <a:lstStyle/>
          <a:p>
            <a:r>
              <a:rPr lang="en-US" sz="1050"/>
              <a:t>Project Planning:</a:t>
            </a:r>
          </a:p>
          <a:p>
            <a:pPr marL="171450" indent="-171450">
              <a:buFontTx/>
              <a:buChar char="-"/>
            </a:pPr>
            <a:endParaRPr lang="en-US" sz="1050"/>
          </a:p>
          <a:p>
            <a:pPr marL="171450" indent="-171450">
              <a:buFontTx/>
              <a:buChar char="-"/>
            </a:pPr>
            <a:r>
              <a:rPr lang="en-US" sz="1050"/>
              <a:t>Tools: PowerPoint</a:t>
            </a:r>
          </a:p>
          <a:p>
            <a:pPr marL="171450" indent="-171450">
              <a:buFontTx/>
              <a:buChar char="-"/>
            </a:pPr>
            <a:endParaRPr lang="en-US" sz="1050"/>
          </a:p>
          <a:p>
            <a:pPr marL="171450" indent="-171450">
              <a:buFontTx/>
              <a:buChar char="-"/>
            </a:pPr>
            <a:r>
              <a:rPr lang="en-US" sz="1050"/>
              <a:t>Owner: Project Manager</a:t>
            </a:r>
          </a:p>
          <a:p>
            <a:pPr marL="171450" indent="-171450">
              <a:buFontTx/>
              <a:buChar char="-"/>
            </a:pPr>
            <a:endParaRPr lang="en-US" sz="1050"/>
          </a:p>
          <a:p>
            <a:pPr marL="171450" indent="-171450">
              <a:buFontTx/>
              <a:buChar char="-"/>
            </a:pPr>
            <a:r>
              <a:rPr lang="en-US" sz="1050"/>
              <a:t>Usage: Project Management, Stream meetings and Management Jour Fixes</a:t>
            </a:r>
          </a:p>
          <a:p>
            <a:endParaRPr lang="en-US" sz="1050"/>
          </a:p>
        </p:txBody>
      </p:sp>
      <p:sp>
        <p:nvSpPr>
          <p:cNvPr id="9" name="TextBox 8">
            <a:extLst>
              <a:ext uri="{FF2B5EF4-FFF2-40B4-BE49-F238E27FC236}">
                <a16:creationId xmlns:a16="http://schemas.microsoft.com/office/drawing/2014/main" id="{FA902C40-8479-4718-88C0-FB3EC37471FD}"/>
              </a:ext>
            </a:extLst>
          </p:cNvPr>
          <p:cNvSpPr txBox="1"/>
          <p:nvPr/>
        </p:nvSpPr>
        <p:spPr>
          <a:xfrm>
            <a:off x="319933" y="4581270"/>
            <a:ext cx="3188693" cy="1223412"/>
          </a:xfrm>
          <a:prstGeom prst="rect">
            <a:avLst/>
          </a:prstGeom>
          <a:noFill/>
        </p:spPr>
        <p:txBody>
          <a:bodyPr wrap="none" rtlCol="0">
            <a:spAutoFit/>
          </a:bodyPr>
          <a:lstStyle/>
          <a:p>
            <a:r>
              <a:rPr lang="en-US" sz="1050"/>
              <a:t>Stream Planning:</a:t>
            </a:r>
          </a:p>
          <a:p>
            <a:endParaRPr lang="en-US" sz="1050"/>
          </a:p>
          <a:p>
            <a:pPr marL="171450" indent="-171450">
              <a:buFontTx/>
              <a:buChar char="-"/>
            </a:pPr>
            <a:r>
              <a:rPr lang="en-US" sz="1050"/>
              <a:t>Tool: PowerPoint, Excel</a:t>
            </a:r>
          </a:p>
          <a:p>
            <a:pPr marL="171450" indent="-171450">
              <a:buFontTx/>
              <a:buChar char="-"/>
            </a:pPr>
            <a:endParaRPr lang="en-US" sz="1050"/>
          </a:p>
          <a:p>
            <a:pPr marL="171450" indent="-171450">
              <a:buFontTx/>
              <a:buChar char="-"/>
            </a:pPr>
            <a:r>
              <a:rPr lang="en-US" sz="1050"/>
              <a:t>Owner: Stream Lead</a:t>
            </a:r>
          </a:p>
          <a:p>
            <a:pPr marL="171450" indent="-171450">
              <a:buFontTx/>
              <a:buChar char="-"/>
            </a:pPr>
            <a:endParaRPr lang="en-US" sz="1050"/>
          </a:p>
          <a:p>
            <a:pPr marL="171450" indent="-171450">
              <a:buFontTx/>
              <a:buChar char="-"/>
            </a:pPr>
            <a:r>
              <a:rPr lang="en-US" sz="1050"/>
              <a:t>Usage: Stream and Project Management meetings</a:t>
            </a:r>
          </a:p>
        </p:txBody>
      </p:sp>
      <p:pic>
        <p:nvPicPr>
          <p:cNvPr id="10" name="Picture 9">
            <a:extLst>
              <a:ext uri="{FF2B5EF4-FFF2-40B4-BE49-F238E27FC236}">
                <a16:creationId xmlns:a16="http://schemas.microsoft.com/office/drawing/2014/main" id="{8D79B71C-6A12-413F-BD96-01A66F53D473}"/>
              </a:ext>
            </a:extLst>
          </p:cNvPr>
          <p:cNvPicPr>
            <a:picLocks noChangeAspect="1"/>
          </p:cNvPicPr>
          <p:nvPr/>
        </p:nvPicPr>
        <p:blipFill>
          <a:blip r:embed="rId5"/>
          <a:stretch>
            <a:fillRect/>
          </a:stretch>
        </p:blipFill>
        <p:spPr>
          <a:xfrm>
            <a:off x="5032496" y="1406401"/>
            <a:ext cx="2119807" cy="1332979"/>
          </a:xfrm>
          <a:prstGeom prst="rect">
            <a:avLst/>
          </a:prstGeom>
        </p:spPr>
      </p:pic>
      <p:sp>
        <p:nvSpPr>
          <p:cNvPr id="13" name="TextBox 12">
            <a:extLst>
              <a:ext uri="{FF2B5EF4-FFF2-40B4-BE49-F238E27FC236}">
                <a16:creationId xmlns:a16="http://schemas.microsoft.com/office/drawing/2014/main" id="{0C719172-A2F2-4FF8-A414-3FFF4F2FBD3B}"/>
              </a:ext>
            </a:extLst>
          </p:cNvPr>
          <p:cNvSpPr txBox="1"/>
          <p:nvPr/>
        </p:nvSpPr>
        <p:spPr>
          <a:xfrm rot="1357379">
            <a:off x="6472351" y="1321017"/>
            <a:ext cx="1103059" cy="400110"/>
          </a:xfrm>
          <a:prstGeom prst="rect">
            <a:avLst/>
          </a:prstGeom>
          <a:noFill/>
        </p:spPr>
        <p:txBody>
          <a:bodyPr wrap="none" rtlCol="0">
            <a:spAutoFit/>
          </a:bodyPr>
          <a:lstStyle/>
          <a:p>
            <a:r>
              <a:rPr lang="en-US" sz="2000">
                <a:solidFill>
                  <a:srgbClr val="FF9933"/>
                </a:solidFill>
              </a:rPr>
              <a:t>Example</a:t>
            </a:r>
          </a:p>
        </p:txBody>
      </p:sp>
      <p:pic>
        <p:nvPicPr>
          <p:cNvPr id="18" name="Picture 17">
            <a:extLst>
              <a:ext uri="{FF2B5EF4-FFF2-40B4-BE49-F238E27FC236}">
                <a16:creationId xmlns:a16="http://schemas.microsoft.com/office/drawing/2014/main" id="{48EA55BC-999A-44F2-842D-1589DBEAD92C}"/>
              </a:ext>
            </a:extLst>
          </p:cNvPr>
          <p:cNvPicPr>
            <a:picLocks noChangeAspect="1"/>
          </p:cNvPicPr>
          <p:nvPr/>
        </p:nvPicPr>
        <p:blipFill>
          <a:blip r:embed="rId5"/>
          <a:stretch>
            <a:fillRect/>
          </a:stretch>
        </p:blipFill>
        <p:spPr>
          <a:xfrm>
            <a:off x="5074634" y="2883031"/>
            <a:ext cx="1564887" cy="984034"/>
          </a:xfrm>
          <a:prstGeom prst="rect">
            <a:avLst/>
          </a:prstGeom>
        </p:spPr>
      </p:pic>
      <p:sp>
        <p:nvSpPr>
          <p:cNvPr id="15" name="TextBox 14">
            <a:extLst>
              <a:ext uri="{FF2B5EF4-FFF2-40B4-BE49-F238E27FC236}">
                <a16:creationId xmlns:a16="http://schemas.microsoft.com/office/drawing/2014/main" id="{A512457F-CC79-4019-A47C-6DFBCFE1CE67}"/>
              </a:ext>
            </a:extLst>
          </p:cNvPr>
          <p:cNvSpPr txBox="1"/>
          <p:nvPr/>
        </p:nvSpPr>
        <p:spPr>
          <a:xfrm rot="1357379">
            <a:off x="5789393" y="2836469"/>
            <a:ext cx="1103059" cy="400110"/>
          </a:xfrm>
          <a:prstGeom prst="rect">
            <a:avLst/>
          </a:prstGeom>
          <a:noFill/>
        </p:spPr>
        <p:txBody>
          <a:bodyPr wrap="none" rtlCol="0">
            <a:spAutoFit/>
          </a:bodyPr>
          <a:lstStyle/>
          <a:p>
            <a:r>
              <a:rPr lang="en-US" sz="2000">
                <a:solidFill>
                  <a:srgbClr val="FF9933"/>
                </a:solidFill>
              </a:rPr>
              <a:t>Example</a:t>
            </a:r>
          </a:p>
        </p:txBody>
      </p:sp>
      <p:pic>
        <p:nvPicPr>
          <p:cNvPr id="20" name="Picture 19">
            <a:extLst>
              <a:ext uri="{FF2B5EF4-FFF2-40B4-BE49-F238E27FC236}">
                <a16:creationId xmlns:a16="http://schemas.microsoft.com/office/drawing/2014/main" id="{095DEF12-63E0-4C50-ACA1-51E655D098CE}"/>
              </a:ext>
            </a:extLst>
          </p:cNvPr>
          <p:cNvPicPr>
            <a:picLocks noChangeAspect="1"/>
          </p:cNvPicPr>
          <p:nvPr/>
        </p:nvPicPr>
        <p:blipFill>
          <a:blip r:embed="rId6"/>
          <a:stretch>
            <a:fillRect/>
          </a:stretch>
        </p:blipFill>
        <p:spPr>
          <a:xfrm>
            <a:off x="5032496" y="4963821"/>
            <a:ext cx="2267206" cy="1411466"/>
          </a:xfrm>
          <a:prstGeom prst="rect">
            <a:avLst/>
          </a:prstGeom>
        </p:spPr>
      </p:pic>
      <p:sp>
        <p:nvSpPr>
          <p:cNvPr id="21" name="TextBox 20">
            <a:extLst>
              <a:ext uri="{FF2B5EF4-FFF2-40B4-BE49-F238E27FC236}">
                <a16:creationId xmlns:a16="http://schemas.microsoft.com/office/drawing/2014/main" id="{297E06EC-7EE2-42AE-9936-8AAAF14F1295}"/>
              </a:ext>
            </a:extLst>
          </p:cNvPr>
          <p:cNvSpPr txBox="1"/>
          <p:nvPr/>
        </p:nvSpPr>
        <p:spPr>
          <a:xfrm rot="1357379">
            <a:off x="6627803" y="4911602"/>
            <a:ext cx="1103059" cy="400110"/>
          </a:xfrm>
          <a:prstGeom prst="rect">
            <a:avLst/>
          </a:prstGeom>
          <a:noFill/>
        </p:spPr>
        <p:txBody>
          <a:bodyPr wrap="none" rtlCol="0">
            <a:spAutoFit/>
          </a:bodyPr>
          <a:lstStyle/>
          <a:p>
            <a:r>
              <a:rPr lang="en-US" sz="2000">
                <a:solidFill>
                  <a:srgbClr val="FF9933"/>
                </a:solidFill>
              </a:rPr>
              <a:t>Example</a:t>
            </a:r>
          </a:p>
        </p:txBody>
      </p:sp>
      <p:pic>
        <p:nvPicPr>
          <p:cNvPr id="5" name="Picture 4">
            <a:extLst>
              <a:ext uri="{FF2B5EF4-FFF2-40B4-BE49-F238E27FC236}">
                <a16:creationId xmlns:a16="http://schemas.microsoft.com/office/drawing/2014/main" id="{A125FE6E-CF93-21AD-2EB2-233E9E7B4886}"/>
              </a:ext>
            </a:extLst>
          </p:cNvPr>
          <p:cNvPicPr>
            <a:picLocks noChangeAspect="1"/>
          </p:cNvPicPr>
          <p:nvPr/>
        </p:nvPicPr>
        <p:blipFill>
          <a:blip r:embed="rId7"/>
          <a:stretch>
            <a:fillRect/>
          </a:stretch>
        </p:blipFill>
        <p:spPr>
          <a:xfrm>
            <a:off x="5080900" y="3923426"/>
            <a:ext cx="1552353" cy="984034"/>
          </a:xfrm>
          <a:prstGeom prst="rect">
            <a:avLst/>
          </a:prstGeom>
        </p:spPr>
      </p:pic>
      <p:sp>
        <p:nvSpPr>
          <p:cNvPr id="17" name="TextBox 16">
            <a:extLst>
              <a:ext uri="{FF2B5EF4-FFF2-40B4-BE49-F238E27FC236}">
                <a16:creationId xmlns:a16="http://schemas.microsoft.com/office/drawing/2014/main" id="{51B7A93C-0BD7-4860-AA07-90F72C0A863D}"/>
              </a:ext>
            </a:extLst>
          </p:cNvPr>
          <p:cNvSpPr txBox="1"/>
          <p:nvPr/>
        </p:nvSpPr>
        <p:spPr>
          <a:xfrm rot="1357379">
            <a:off x="5922380" y="3852729"/>
            <a:ext cx="1103059" cy="400110"/>
          </a:xfrm>
          <a:prstGeom prst="rect">
            <a:avLst/>
          </a:prstGeom>
          <a:noFill/>
        </p:spPr>
        <p:txBody>
          <a:bodyPr wrap="none" rtlCol="0">
            <a:spAutoFit/>
          </a:bodyPr>
          <a:lstStyle/>
          <a:p>
            <a:r>
              <a:rPr lang="en-US" sz="2000">
                <a:solidFill>
                  <a:srgbClr val="FF9933"/>
                </a:solidFill>
              </a:rPr>
              <a:t>Example</a:t>
            </a:r>
          </a:p>
        </p:txBody>
      </p:sp>
    </p:spTree>
    <p:extLst>
      <p:ext uri="{BB962C8B-B14F-4D97-AF65-F5344CB8AC3E}">
        <p14:creationId xmlns:p14="http://schemas.microsoft.com/office/powerpoint/2010/main" val="77689258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2F06A5DA-4A6F-01B9-7ABD-CAA99DBD68E3}"/>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53" imgH="353" progId="TCLayout.ActiveDocument.1">
                  <p:embed/>
                </p:oleObj>
              </mc:Choice>
              <mc:Fallback>
                <p:oleObj name="think-cell Slide" r:id="rId3" imgW="353" imgH="353" progId="TCLayout.ActiveDocument.1">
                  <p:embed/>
                  <p:pic>
                    <p:nvPicPr>
                      <p:cNvPr id="7" name="think-cell data - do not delete" hidden="1">
                        <a:extLst>
                          <a:ext uri="{FF2B5EF4-FFF2-40B4-BE49-F238E27FC236}">
                            <a16:creationId xmlns:a16="http://schemas.microsoft.com/office/drawing/2014/main" id="{2F06A5DA-4A6F-01B9-7ABD-CAA99DBD68E3}"/>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5BB1686D-2A39-554D-5BE8-E505AE12E8D5}"/>
              </a:ext>
            </a:extLst>
          </p:cNvPr>
          <p:cNvSpPr>
            <a:spLocks noGrp="1"/>
          </p:cNvSpPr>
          <p:nvPr>
            <p:ph type="title"/>
          </p:nvPr>
        </p:nvSpPr>
        <p:spPr/>
        <p:txBody>
          <a:bodyPr vert="horz"/>
          <a:lstStyle/>
          <a:p>
            <a:r>
              <a:rPr lang="en-US"/>
              <a:t>Project S/4 HANA US &amp; Mexico</a:t>
            </a:r>
            <a:br>
              <a:rPr lang="en-US">
                <a:solidFill>
                  <a:srgbClr val="005591"/>
                </a:solidFill>
              </a:rPr>
            </a:br>
            <a:r>
              <a:rPr lang="en-US" sz="1600">
                <a:solidFill>
                  <a:schemeClr val="accent5"/>
                </a:solidFill>
              </a:rPr>
              <a:t>Planning Overview</a:t>
            </a:r>
          </a:p>
        </p:txBody>
      </p:sp>
      <p:sp>
        <p:nvSpPr>
          <p:cNvPr id="3" name="Date Placeholder 2">
            <a:extLst>
              <a:ext uri="{FF2B5EF4-FFF2-40B4-BE49-F238E27FC236}">
                <a16:creationId xmlns:a16="http://schemas.microsoft.com/office/drawing/2014/main" id="{62CBF181-A896-EA2C-1DEF-BF2FF27FF700}"/>
              </a:ext>
            </a:extLst>
          </p:cNvPr>
          <p:cNvSpPr>
            <a:spLocks noGrp="1"/>
          </p:cNvSpPr>
          <p:nvPr>
            <p:ph type="dt" sz="half" idx="10"/>
          </p:nvPr>
        </p:nvSpPr>
        <p:spPr/>
        <p:txBody>
          <a:bodyPr/>
          <a:lstStyle/>
          <a:p>
            <a:pPr>
              <a:lnSpc>
                <a:spcPct val="100000"/>
              </a:lnSpc>
            </a:pPr>
            <a:fld id="{156EEAEA-A3B3-4068-AC4D-BAAE5D92BF24}" type="datetime1">
              <a:rPr lang="en-US" noProof="0" smtClean="0"/>
              <a:t>3/11/2025</a:t>
            </a:fld>
            <a:endParaRPr lang="en-GB" noProof="0"/>
          </a:p>
        </p:txBody>
      </p:sp>
      <p:graphicFrame>
        <p:nvGraphicFramePr>
          <p:cNvPr id="5" name="Table 4">
            <a:extLst>
              <a:ext uri="{FF2B5EF4-FFF2-40B4-BE49-F238E27FC236}">
                <a16:creationId xmlns:a16="http://schemas.microsoft.com/office/drawing/2014/main" id="{9366B732-B926-48C3-A9E1-2E41BBC60656}"/>
              </a:ext>
            </a:extLst>
          </p:cNvPr>
          <p:cNvGraphicFramePr>
            <a:graphicFrameLocks noGrp="1"/>
          </p:cNvGraphicFramePr>
          <p:nvPr>
            <p:extLst>
              <p:ext uri="{D42A27DB-BD31-4B8C-83A1-F6EECF244321}">
                <p14:modId xmlns:p14="http://schemas.microsoft.com/office/powerpoint/2010/main" val="2070982449"/>
              </p:ext>
            </p:extLst>
          </p:nvPr>
        </p:nvGraphicFramePr>
        <p:xfrm>
          <a:off x="246358" y="1323699"/>
          <a:ext cx="8675004" cy="4919185"/>
        </p:xfrm>
        <a:graphic>
          <a:graphicData uri="http://schemas.openxmlformats.org/drawingml/2006/table">
            <a:tbl>
              <a:tblPr firstRow="1" bandRow="1">
                <a:tableStyleId>{5C22544A-7EE6-4342-B048-85BDC9FD1C3A}</a:tableStyleId>
              </a:tblPr>
              <a:tblGrid>
                <a:gridCol w="1822167">
                  <a:extLst>
                    <a:ext uri="{9D8B030D-6E8A-4147-A177-3AD203B41FA5}">
                      <a16:colId xmlns:a16="http://schemas.microsoft.com/office/drawing/2014/main" val="1611027191"/>
                    </a:ext>
                  </a:extLst>
                </a:gridCol>
                <a:gridCol w="3928415">
                  <a:extLst>
                    <a:ext uri="{9D8B030D-6E8A-4147-A177-3AD203B41FA5}">
                      <a16:colId xmlns:a16="http://schemas.microsoft.com/office/drawing/2014/main" val="952862581"/>
                    </a:ext>
                  </a:extLst>
                </a:gridCol>
                <a:gridCol w="1365968">
                  <a:extLst>
                    <a:ext uri="{9D8B030D-6E8A-4147-A177-3AD203B41FA5}">
                      <a16:colId xmlns:a16="http://schemas.microsoft.com/office/drawing/2014/main" val="2139827454"/>
                    </a:ext>
                  </a:extLst>
                </a:gridCol>
                <a:gridCol w="1558454">
                  <a:extLst>
                    <a:ext uri="{9D8B030D-6E8A-4147-A177-3AD203B41FA5}">
                      <a16:colId xmlns:a16="http://schemas.microsoft.com/office/drawing/2014/main" val="3794460156"/>
                    </a:ext>
                  </a:extLst>
                </a:gridCol>
              </a:tblGrid>
              <a:tr h="288243">
                <a:tc>
                  <a:txBody>
                    <a:bodyPr/>
                    <a:lstStyle/>
                    <a:p>
                      <a:pPr algn="ctr"/>
                      <a:r>
                        <a:rPr lang="en-US" altLang="zh-CN" sz="1200" noProof="0"/>
                        <a:t>Stream</a:t>
                      </a:r>
                    </a:p>
                  </a:txBody>
                  <a:tcPr anchor="ctr"/>
                </a:tc>
                <a:tc>
                  <a:txBody>
                    <a:bodyPr/>
                    <a:lstStyle/>
                    <a:p>
                      <a:pPr algn="ctr"/>
                      <a:r>
                        <a:rPr lang="en-US" altLang="zh-CN" sz="1200" noProof="0"/>
                        <a:t>Topics</a:t>
                      </a:r>
                    </a:p>
                  </a:txBody>
                  <a:tcPr anchor="ctr"/>
                </a:tc>
                <a:tc>
                  <a:txBody>
                    <a:bodyPr/>
                    <a:lstStyle/>
                    <a:p>
                      <a:pPr algn="ctr"/>
                      <a:r>
                        <a:rPr lang="en-US" altLang="zh-CN" sz="1200" noProof="0"/>
                        <a:t>Support</a:t>
                      </a:r>
                    </a:p>
                  </a:txBody>
                  <a:tcPr anchor="ctr"/>
                </a:tc>
                <a:tc>
                  <a:txBody>
                    <a:bodyPr/>
                    <a:lstStyle/>
                    <a:p>
                      <a:pPr algn="ctr"/>
                      <a:r>
                        <a:rPr lang="en-US" altLang="zh-CN" sz="1200" noProof="0"/>
                        <a:t>Planning Lead</a:t>
                      </a:r>
                    </a:p>
                  </a:txBody>
                  <a:tcPr anchor="ctr"/>
                </a:tc>
                <a:extLst>
                  <a:ext uri="{0D108BD9-81ED-4DB2-BD59-A6C34878D82A}">
                    <a16:rowId xmlns:a16="http://schemas.microsoft.com/office/drawing/2014/main" val="2179188861"/>
                  </a:ext>
                </a:extLst>
              </a:tr>
              <a:tr h="343798">
                <a:tc>
                  <a:txBody>
                    <a:bodyPr/>
                    <a:lstStyle/>
                    <a:p>
                      <a:r>
                        <a:rPr lang="en-US" altLang="zh-CN" sz="1000" noProof="0"/>
                        <a:t>Project Management</a:t>
                      </a:r>
                    </a:p>
                  </a:txBody>
                  <a:tcPr anchor="ctr"/>
                </a:tc>
                <a:tc>
                  <a:txBody>
                    <a:bodyPr/>
                    <a:lstStyle/>
                    <a:p>
                      <a:pPr marL="171450" indent="-171450">
                        <a:buFontTx/>
                        <a:buChar char="-"/>
                      </a:pPr>
                      <a:r>
                        <a:rPr lang="en-US" altLang="zh-CN" sz="1000" noProof="0"/>
                        <a:t>Planning Approach &amp; Tools</a:t>
                      </a:r>
                    </a:p>
                    <a:p>
                      <a:pPr marL="171450" indent="-171450">
                        <a:buFontTx/>
                        <a:buChar char="-"/>
                      </a:pPr>
                      <a:r>
                        <a:rPr lang="en-US" altLang="zh-CN" sz="1000" noProof="0"/>
                        <a:t>Project Milestones and planning timeline</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a:ln>
                            <a:noFill/>
                          </a:ln>
                          <a:solidFill>
                            <a:srgbClr val="000000"/>
                          </a:solidFill>
                          <a:effectLst/>
                          <a:uLnTx/>
                          <a:uFillTx/>
                          <a:latin typeface="LindeDaxPowerPoint"/>
                          <a:ea typeface="+mn-ea"/>
                          <a:cs typeface="+mn-cs"/>
                        </a:rPr>
                        <a:t>Tbd</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a:ln>
                            <a:noFill/>
                          </a:ln>
                          <a:solidFill>
                            <a:srgbClr val="000000"/>
                          </a:solidFill>
                          <a:effectLst/>
                          <a:uLnTx/>
                          <a:uFillTx/>
                          <a:latin typeface="LindeDaxPowerPoint"/>
                          <a:ea typeface="+mn-ea"/>
                          <a:cs typeface="+mn-cs"/>
                        </a:rPr>
                        <a:t>Derek Punaro</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a:ln>
                            <a:noFill/>
                          </a:ln>
                          <a:solidFill>
                            <a:srgbClr val="000000"/>
                          </a:solidFill>
                          <a:effectLst/>
                          <a:uLnTx/>
                          <a:uFillTx/>
                          <a:latin typeface="LindeDaxPowerPoint"/>
                          <a:ea typeface="+mn-ea"/>
                          <a:cs typeface="+mn-cs"/>
                        </a:rPr>
                        <a:t>Rodolfo Ortiz Chavarin</a:t>
                      </a:r>
                    </a:p>
                  </a:txBody>
                  <a:tcPr anchor="ctr"/>
                </a:tc>
                <a:extLst>
                  <a:ext uri="{0D108BD9-81ED-4DB2-BD59-A6C34878D82A}">
                    <a16:rowId xmlns:a16="http://schemas.microsoft.com/office/drawing/2014/main" val="3089609812"/>
                  </a:ext>
                </a:extLst>
              </a:tr>
              <a:tr h="343798">
                <a:tc>
                  <a:txBody>
                    <a:bodyPr/>
                    <a:lstStyle/>
                    <a:p>
                      <a:r>
                        <a:rPr lang="en-US" altLang="zh-CN" sz="1000" noProof="0"/>
                        <a:t>Infrastructure</a:t>
                      </a:r>
                    </a:p>
                  </a:txBody>
                  <a:tcPr anchor="ctr"/>
                </a:tc>
                <a:tc>
                  <a:txBody>
                    <a:bodyPr/>
                    <a:lstStyle/>
                    <a:p>
                      <a:pPr marL="171450" indent="-171450">
                        <a:buFontTx/>
                        <a:buChar char="-"/>
                      </a:pPr>
                      <a:r>
                        <a:rPr lang="en-US" altLang="zh-CN" sz="1000" noProof="0"/>
                        <a:t>Project System planning (SDT)</a:t>
                      </a:r>
                    </a:p>
                    <a:p>
                      <a:pPr marL="171450" indent="-171450">
                        <a:buFontTx/>
                        <a:buChar char="-"/>
                      </a:pPr>
                      <a:r>
                        <a:rPr lang="en-US" altLang="zh-CN" sz="1000" noProof="0"/>
                        <a:t>Operations System planning (Dev, QA, Prod)</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a:ln>
                            <a:noFill/>
                          </a:ln>
                          <a:solidFill>
                            <a:srgbClr val="000000"/>
                          </a:solidFill>
                          <a:effectLst/>
                          <a:uLnTx/>
                          <a:uFillTx/>
                          <a:latin typeface="LindeDaxPowerPoint"/>
                          <a:ea typeface="+mn-ea"/>
                          <a:cs typeface="+mn-cs"/>
                        </a:rPr>
                        <a:t>Tbd</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a:ln>
                            <a:noFill/>
                          </a:ln>
                          <a:solidFill>
                            <a:srgbClr val="000000"/>
                          </a:solidFill>
                          <a:effectLst/>
                          <a:uLnTx/>
                          <a:uFillTx/>
                          <a:latin typeface="LindeDaxPowerPoint"/>
                          <a:ea typeface="+mn-ea"/>
                          <a:cs typeface="+mn-cs"/>
                        </a:rPr>
                        <a:t>Pravin Shetty</a:t>
                      </a:r>
                    </a:p>
                  </a:txBody>
                  <a:tcPr anchor="ctr"/>
                </a:tc>
                <a:extLst>
                  <a:ext uri="{0D108BD9-81ED-4DB2-BD59-A6C34878D82A}">
                    <a16:rowId xmlns:a16="http://schemas.microsoft.com/office/drawing/2014/main" val="3581874364"/>
                  </a:ext>
                </a:extLst>
              </a:tr>
              <a:tr h="211568">
                <a:tc>
                  <a:txBody>
                    <a:bodyPr/>
                    <a:lstStyle/>
                    <a:p>
                      <a:r>
                        <a:rPr lang="en-US" altLang="zh-CN" sz="1000" noProof="0"/>
                        <a:t>Reporting</a:t>
                      </a:r>
                    </a:p>
                  </a:txBody>
                  <a:tcPr anchor="ctr"/>
                </a:tc>
                <a:tc>
                  <a:txBody>
                    <a:bodyPr/>
                    <a:lstStyle/>
                    <a:p>
                      <a:pPr lvl="0"/>
                      <a:r>
                        <a:rPr lang="en-US" sz="1000" kern="1200" noProof="0">
                          <a:solidFill>
                            <a:schemeClr val="dk1"/>
                          </a:solidFill>
                          <a:latin typeface="+mn-lt"/>
                          <a:ea typeface="+mn-ea"/>
                          <a:cs typeface="+mn-cs"/>
                        </a:rPr>
                        <a:t>Reporting work packages (analysis, build, test)</a:t>
                      </a:r>
                      <a:endParaRPr lang="en-US" altLang="zh-CN" sz="1000" noProof="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a:ln>
                            <a:noFill/>
                          </a:ln>
                          <a:solidFill>
                            <a:srgbClr val="000000"/>
                          </a:solidFill>
                          <a:effectLst/>
                          <a:uLnTx/>
                          <a:uFillTx/>
                          <a:latin typeface="LindeDaxPowerPoint"/>
                          <a:ea typeface="+mn-ea"/>
                          <a:cs typeface="+mn-cs"/>
                        </a:rPr>
                        <a:t>n/a</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a:ln>
                            <a:noFill/>
                          </a:ln>
                          <a:solidFill>
                            <a:srgbClr val="000000"/>
                          </a:solidFill>
                          <a:effectLst/>
                          <a:uLnTx/>
                          <a:uFillTx/>
                          <a:latin typeface="LindeDaxPowerPoint"/>
                          <a:ea typeface="+mn-ea"/>
                          <a:cs typeface="+mn-cs"/>
                        </a:rPr>
                        <a:t>n/a</a:t>
                      </a:r>
                    </a:p>
                  </a:txBody>
                  <a:tcPr anchor="ctr"/>
                </a:tc>
                <a:extLst>
                  <a:ext uri="{0D108BD9-81ED-4DB2-BD59-A6C34878D82A}">
                    <a16:rowId xmlns:a16="http://schemas.microsoft.com/office/drawing/2014/main" val="3263705561"/>
                  </a:ext>
                </a:extLst>
              </a:tr>
              <a:tr h="288243">
                <a:tc>
                  <a:txBody>
                    <a:bodyPr/>
                    <a:lstStyle/>
                    <a:p>
                      <a:r>
                        <a:rPr lang="en-US" altLang="zh-CN" sz="1000" noProof="0"/>
                        <a:t>Add-On (e.g., EPP)</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000" noProof="0"/>
                        <a:t>Work packages (Retrofit etc.)</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a:ln>
                            <a:noFill/>
                          </a:ln>
                          <a:solidFill>
                            <a:srgbClr val="000000"/>
                          </a:solidFill>
                          <a:effectLst/>
                          <a:uLnTx/>
                          <a:uFillTx/>
                          <a:latin typeface="LindeDaxPowerPoint"/>
                          <a:ea typeface="+mn-ea"/>
                          <a:cs typeface="+mn-cs"/>
                        </a:rPr>
                        <a:t>n/a</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a:ln>
                            <a:noFill/>
                          </a:ln>
                          <a:solidFill>
                            <a:srgbClr val="000000"/>
                          </a:solidFill>
                          <a:effectLst/>
                          <a:uLnTx/>
                          <a:uFillTx/>
                          <a:latin typeface="LindeDaxPowerPoint"/>
                          <a:ea typeface="+mn-ea"/>
                          <a:cs typeface="+mn-cs"/>
                        </a:rPr>
                        <a:t>n/a</a:t>
                      </a:r>
                    </a:p>
                  </a:txBody>
                  <a:tcPr anchor="ctr"/>
                </a:tc>
                <a:extLst>
                  <a:ext uri="{0D108BD9-81ED-4DB2-BD59-A6C34878D82A}">
                    <a16:rowId xmlns:a16="http://schemas.microsoft.com/office/drawing/2014/main" val="2645809444"/>
                  </a:ext>
                </a:extLst>
              </a:tr>
              <a:tr h="288243">
                <a:tc>
                  <a:txBody>
                    <a:bodyPr/>
                    <a:lstStyle/>
                    <a:p>
                      <a:r>
                        <a:rPr lang="en-US" altLang="zh-CN" sz="1000" noProof="0"/>
                        <a:t>Satellite (Local/Global)</a:t>
                      </a:r>
                    </a:p>
                  </a:txBody>
                  <a:tcPr anchor="ctr"/>
                </a:tc>
                <a:tc>
                  <a:txBody>
                    <a:bodyPr/>
                    <a:lstStyle/>
                    <a:p>
                      <a:r>
                        <a:rPr lang="en-US" altLang="zh-CN" sz="1000" noProof="0"/>
                        <a:t>UAT, Cut Over, Go Live and Hypercare</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a:ln>
                            <a:noFill/>
                          </a:ln>
                          <a:solidFill>
                            <a:srgbClr val="000000"/>
                          </a:solidFill>
                          <a:effectLst/>
                          <a:uLnTx/>
                          <a:uFillTx/>
                          <a:latin typeface="LindeDaxPowerPoint"/>
                          <a:ea typeface="+mn-ea"/>
                          <a:cs typeface="+mn-cs"/>
                        </a:rPr>
                        <a:t>Tbd</a:t>
                      </a:r>
                    </a:p>
                  </a:txBody>
                  <a:tcPr anchor="ctr"/>
                </a:tc>
                <a:tc>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mn-lt"/>
                          <a:ea typeface="+mn-ea"/>
                          <a:cs typeface="+mn-cs"/>
                        </a:rPr>
                        <a:t>Leonard Eynon</a:t>
                      </a:r>
                    </a:p>
                  </a:txBody>
                  <a:tcPr anchor="ctr"/>
                </a:tc>
                <a:extLst>
                  <a:ext uri="{0D108BD9-81ED-4DB2-BD59-A6C34878D82A}">
                    <a16:rowId xmlns:a16="http://schemas.microsoft.com/office/drawing/2014/main" val="582928406"/>
                  </a:ext>
                </a:extLst>
              </a:tr>
              <a:tr h="476027">
                <a:tc>
                  <a:txBody>
                    <a:bodyPr/>
                    <a:lstStyle/>
                    <a:p>
                      <a:r>
                        <a:rPr lang="en-US" altLang="zh-CN" sz="1000" noProof="0"/>
                        <a:t>IDM (Authorization)</a:t>
                      </a:r>
                    </a:p>
                  </a:txBody>
                  <a:tcPr anchor="ctr"/>
                </a:tc>
                <a:tc>
                  <a:txBody>
                    <a:bodyPr/>
                    <a:lstStyle/>
                    <a:p>
                      <a:pPr marL="171450" indent="-171450">
                        <a:buFontTx/>
                        <a:buChar char="-"/>
                      </a:pPr>
                      <a:r>
                        <a:rPr lang="en-US" altLang="zh-CN" sz="1000" noProof="0"/>
                        <a:t>Single Role build &amp; unit testing</a:t>
                      </a:r>
                    </a:p>
                    <a:p>
                      <a:pPr marL="171450" indent="-171450">
                        <a:buFontTx/>
                        <a:buChar char="-"/>
                      </a:pPr>
                      <a:r>
                        <a:rPr lang="en-US" altLang="zh-CN" sz="1000" noProof="0"/>
                        <a:t>Job/Composite design</a:t>
                      </a:r>
                    </a:p>
                    <a:p>
                      <a:pPr marL="171450" indent="-171450">
                        <a:buFontTx/>
                        <a:buChar char="-"/>
                      </a:pPr>
                      <a:r>
                        <a:rPr lang="en-US" altLang="zh-CN" sz="1000" noProof="0"/>
                        <a:t>Job/Composite build &amp; unit testing</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a:ln>
                            <a:noFill/>
                          </a:ln>
                          <a:solidFill>
                            <a:srgbClr val="000000"/>
                          </a:solidFill>
                          <a:effectLst/>
                          <a:uLnTx/>
                          <a:uFillTx/>
                          <a:latin typeface="LindeDaxPowerPoint"/>
                          <a:ea typeface="+mn-ea"/>
                          <a:cs typeface="+mn-cs"/>
                        </a:rPr>
                        <a:t>Tbd</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a:ln>
                            <a:noFill/>
                          </a:ln>
                          <a:solidFill>
                            <a:srgbClr val="000000"/>
                          </a:solidFill>
                          <a:effectLst/>
                          <a:uLnTx/>
                          <a:uFillTx/>
                          <a:latin typeface="LindeDaxPowerPoint"/>
                          <a:ea typeface="+mn-ea"/>
                          <a:cs typeface="+mn-cs"/>
                        </a:rPr>
                        <a:t>Gellert Kovacs</a:t>
                      </a:r>
                    </a:p>
                  </a:txBody>
                  <a:tcPr anchor="ctr"/>
                </a:tc>
                <a:extLst>
                  <a:ext uri="{0D108BD9-81ED-4DB2-BD59-A6C34878D82A}">
                    <a16:rowId xmlns:a16="http://schemas.microsoft.com/office/drawing/2014/main" val="2317734027"/>
                  </a:ext>
                </a:extLst>
              </a:tr>
              <a:tr h="288243">
                <a:tc>
                  <a:txBody>
                    <a:bodyPr/>
                    <a:lstStyle/>
                    <a:p>
                      <a:r>
                        <a:rPr lang="en-US" altLang="zh-CN" sz="1000" kern="1200" noProof="0">
                          <a:solidFill>
                            <a:schemeClr val="dk1"/>
                          </a:solidFill>
                          <a:latin typeface="+mn-lt"/>
                          <a:ea typeface="+mn-ea"/>
                          <a:cs typeface="+mn-cs"/>
                        </a:rPr>
                        <a:t>Development</a:t>
                      </a:r>
                    </a:p>
                  </a:txBody>
                  <a:tcPr anchor="ctr"/>
                </a:tc>
                <a:tc>
                  <a:txBody>
                    <a:bodyPr/>
                    <a:lstStyle/>
                    <a:p>
                      <a:r>
                        <a:rPr lang="en-US" sz="1000" kern="1200" noProof="0">
                          <a:solidFill>
                            <a:schemeClr val="dk1"/>
                          </a:solidFill>
                          <a:latin typeface="+mn-lt"/>
                          <a:ea typeface="+mn-ea"/>
                          <a:cs typeface="+mn-cs"/>
                        </a:rPr>
                        <a:t>Design, build, testing fixes etc.</a:t>
                      </a:r>
                      <a:endParaRPr lang="en-US" altLang="zh-CN" sz="1000" kern="1200" noProof="0">
                        <a:solidFill>
                          <a:schemeClr val="dk1"/>
                        </a:solidFill>
                        <a:latin typeface="+mn-lt"/>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a:ln>
                            <a:noFill/>
                          </a:ln>
                          <a:solidFill>
                            <a:srgbClr val="000000"/>
                          </a:solidFill>
                          <a:effectLst/>
                          <a:uLnTx/>
                          <a:uFillTx/>
                          <a:latin typeface="LindeDaxPowerPoint"/>
                          <a:ea typeface="+mn-ea"/>
                          <a:cs typeface="+mn-cs"/>
                        </a:rPr>
                        <a:t>Tbd</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a:ln>
                            <a:noFill/>
                          </a:ln>
                          <a:solidFill>
                            <a:srgbClr val="000000"/>
                          </a:solidFill>
                          <a:effectLst/>
                          <a:uLnTx/>
                          <a:uFillTx/>
                          <a:latin typeface="LindeDaxPowerPoint"/>
                          <a:ea typeface="+mn-ea"/>
                          <a:cs typeface="+mn-cs"/>
                        </a:rPr>
                        <a:t>Pankaj Agarwal</a:t>
                      </a:r>
                    </a:p>
                  </a:txBody>
                  <a:tcPr anchor="ctr"/>
                </a:tc>
                <a:extLst>
                  <a:ext uri="{0D108BD9-81ED-4DB2-BD59-A6C34878D82A}">
                    <a16:rowId xmlns:a16="http://schemas.microsoft.com/office/drawing/2014/main" val="650417974"/>
                  </a:ext>
                </a:extLst>
              </a:tr>
              <a:tr h="288243">
                <a:tc>
                  <a:txBody>
                    <a:bodyPr/>
                    <a:lstStyle/>
                    <a:p>
                      <a:r>
                        <a:rPr lang="en-US" altLang="zh-CN" sz="1000" noProof="0"/>
                        <a:t>Functional</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kern="1200" noProof="0">
                          <a:solidFill>
                            <a:schemeClr val="dk1"/>
                          </a:solidFill>
                          <a:latin typeface="+mn-lt"/>
                          <a:ea typeface="+mn-ea"/>
                          <a:cs typeface="+mn-cs"/>
                        </a:rPr>
                        <a:t>Design, build, testing etc.</a:t>
                      </a:r>
                      <a:endParaRPr lang="en-US" altLang="zh-CN" sz="1000" noProof="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a:ln>
                            <a:noFill/>
                          </a:ln>
                          <a:solidFill>
                            <a:srgbClr val="000000"/>
                          </a:solidFill>
                          <a:effectLst/>
                          <a:uLnTx/>
                          <a:uFillTx/>
                          <a:latin typeface="LindeDaxPowerPoint"/>
                          <a:ea typeface="+mn-ea"/>
                          <a:cs typeface="+mn-cs"/>
                        </a:rPr>
                        <a:t>Tbd</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a:ln>
                            <a:noFill/>
                          </a:ln>
                          <a:solidFill>
                            <a:srgbClr val="000000"/>
                          </a:solidFill>
                          <a:effectLst/>
                          <a:uLnTx/>
                          <a:uFillTx/>
                          <a:latin typeface="LindeDaxPowerPoint"/>
                          <a:ea typeface="+mn-ea"/>
                          <a:cs typeface="+mn-cs"/>
                        </a:rPr>
                        <a:t>Tbd</a:t>
                      </a:r>
                    </a:p>
                  </a:txBody>
                  <a:tcPr anchor="ctr"/>
                </a:tc>
                <a:extLst>
                  <a:ext uri="{0D108BD9-81ED-4DB2-BD59-A6C34878D82A}">
                    <a16:rowId xmlns:a16="http://schemas.microsoft.com/office/drawing/2014/main" val="1802712390"/>
                  </a:ext>
                </a:extLst>
              </a:tr>
              <a:tr h="288243">
                <a:tc>
                  <a:txBody>
                    <a:bodyPr/>
                    <a:lstStyle/>
                    <a:p>
                      <a:r>
                        <a:rPr lang="en-US" altLang="zh-CN" sz="1000" noProof="0"/>
                        <a:t>Selective Data Transformation</a:t>
                      </a:r>
                    </a:p>
                  </a:txBody>
                  <a:tcPr anchor="ctr"/>
                </a:tc>
                <a:tc>
                  <a:txBody>
                    <a:bodyPr/>
                    <a:lstStyle/>
                    <a:p>
                      <a:r>
                        <a:rPr lang="en-US" sz="1000" kern="1200" noProof="0">
                          <a:solidFill>
                            <a:schemeClr val="dk1"/>
                          </a:solidFill>
                          <a:latin typeface="+mn-lt"/>
                          <a:ea typeface="+mn-ea"/>
                          <a:cs typeface="+mn-cs"/>
                        </a:rPr>
                        <a:t>SDT Workshops, SDT milestones, SDT design, build</a:t>
                      </a:r>
                      <a:endParaRPr lang="en-US" altLang="zh-CN" sz="1000" kern="1200" noProof="0">
                        <a:solidFill>
                          <a:schemeClr val="dk1"/>
                        </a:solidFill>
                        <a:latin typeface="+mn-lt"/>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000" noProof="0"/>
                        <a:t>Tbd</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a:ln>
                            <a:noFill/>
                          </a:ln>
                          <a:solidFill>
                            <a:srgbClr val="000000"/>
                          </a:solidFill>
                          <a:effectLst/>
                          <a:uLnTx/>
                          <a:uFillTx/>
                          <a:latin typeface="LindeDaxPowerPoint"/>
                          <a:ea typeface="+mn-ea"/>
                          <a:cs typeface="+mn-cs"/>
                        </a:rPr>
                        <a:t>Tobias Hust</a:t>
                      </a:r>
                    </a:p>
                  </a:txBody>
                  <a:tcPr anchor="ctr"/>
                </a:tc>
                <a:extLst>
                  <a:ext uri="{0D108BD9-81ED-4DB2-BD59-A6C34878D82A}">
                    <a16:rowId xmlns:a16="http://schemas.microsoft.com/office/drawing/2014/main" val="2799864060"/>
                  </a:ext>
                </a:extLst>
              </a:tr>
              <a:tr h="343798">
                <a:tc>
                  <a:txBody>
                    <a:bodyPr/>
                    <a:lstStyle/>
                    <a:p>
                      <a:r>
                        <a:rPr lang="en-US" altLang="zh-CN" sz="1000" noProof="0"/>
                        <a:t>Testing</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kern="1200">
                          <a:solidFill>
                            <a:schemeClr val="dk1"/>
                          </a:solidFill>
                          <a:latin typeface="+mn-lt"/>
                          <a:ea typeface="+mn-ea"/>
                          <a:cs typeface="+mn-cs"/>
                        </a:rPr>
                        <a:t>Test Phases, preparation (test cases, data, monitoring, tracking etc.)</a:t>
                      </a:r>
                      <a:endParaRPr lang="en-US" altLang="zh-CN" sz="1000" kern="1200" noProof="0">
                        <a:solidFill>
                          <a:schemeClr val="dk1"/>
                        </a:solidFill>
                        <a:latin typeface="+mn-lt"/>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a:ln>
                            <a:noFill/>
                          </a:ln>
                          <a:solidFill>
                            <a:srgbClr val="000000"/>
                          </a:solidFill>
                          <a:effectLst/>
                          <a:uLnTx/>
                          <a:uFillTx/>
                          <a:latin typeface="LindeDaxPowerPoint"/>
                          <a:ea typeface="+mn-ea"/>
                          <a:cs typeface="+mn-cs"/>
                        </a:rPr>
                        <a:t>Tbd</a:t>
                      </a:r>
                    </a:p>
                  </a:txBody>
                  <a:tcPr anchor="ctr"/>
                </a:tc>
                <a:tc>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mn-lt"/>
                          <a:ea typeface="+mn-ea"/>
                          <a:cs typeface="+mn-cs"/>
                        </a:rPr>
                        <a:t>Pallavi Banerjee</a:t>
                      </a:r>
                    </a:p>
                  </a:txBody>
                  <a:tcPr anchor="ctr"/>
                </a:tc>
                <a:extLst>
                  <a:ext uri="{0D108BD9-81ED-4DB2-BD59-A6C34878D82A}">
                    <a16:rowId xmlns:a16="http://schemas.microsoft.com/office/drawing/2014/main" val="30585414"/>
                  </a:ext>
                </a:extLst>
              </a:tr>
              <a:tr h="288243">
                <a:tc>
                  <a:txBody>
                    <a:bodyPr/>
                    <a:lstStyle/>
                    <a:p>
                      <a:r>
                        <a:rPr lang="en-US" altLang="zh-CN" sz="1000" noProof="0"/>
                        <a:t>UC4 Jobs</a:t>
                      </a:r>
                    </a:p>
                  </a:txBody>
                  <a:tcPr anchor="ctr"/>
                </a:tc>
                <a:tc>
                  <a:txBody>
                    <a:bodyPr/>
                    <a:lstStyle/>
                    <a:p>
                      <a:r>
                        <a:rPr lang="en-US" altLang="zh-CN" sz="1000" kern="1200" noProof="0">
                          <a:solidFill>
                            <a:schemeClr val="dk1"/>
                          </a:solidFill>
                          <a:latin typeface="+mn-lt"/>
                          <a:ea typeface="+mn-ea"/>
                          <a:cs typeface="+mn-cs"/>
                        </a:rPr>
                        <a:t>Conversions, Preparations, Testing</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a:ln>
                            <a:noFill/>
                          </a:ln>
                          <a:solidFill>
                            <a:srgbClr val="000000"/>
                          </a:solidFill>
                          <a:effectLst/>
                          <a:uLnTx/>
                          <a:uFillTx/>
                          <a:latin typeface="LindeDaxPowerPoint"/>
                          <a:ea typeface="+mn-ea"/>
                          <a:cs typeface="+mn-cs"/>
                        </a:rPr>
                        <a:t>T-Systems</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a:ln>
                            <a:noFill/>
                          </a:ln>
                          <a:solidFill>
                            <a:srgbClr val="000000"/>
                          </a:solidFill>
                          <a:effectLst/>
                          <a:uLnTx/>
                          <a:uFillTx/>
                          <a:latin typeface="LindeDaxPowerPoint"/>
                          <a:ea typeface="+mn-ea"/>
                          <a:cs typeface="+mn-cs"/>
                        </a:rPr>
                        <a:t>Peter Kerschl</a:t>
                      </a:r>
                    </a:p>
                  </a:txBody>
                  <a:tcPr anchor="ctr"/>
                </a:tc>
                <a:extLst>
                  <a:ext uri="{0D108BD9-81ED-4DB2-BD59-A6C34878D82A}">
                    <a16:rowId xmlns:a16="http://schemas.microsoft.com/office/drawing/2014/main" val="927411584"/>
                  </a:ext>
                </a:extLst>
              </a:tr>
              <a:tr h="343798">
                <a:tc>
                  <a:txBody>
                    <a:bodyPr/>
                    <a:lstStyle/>
                    <a:p>
                      <a:r>
                        <a:rPr lang="en-US" altLang="zh-CN" sz="1000" noProof="0"/>
                        <a:t>Change Management</a:t>
                      </a:r>
                    </a:p>
                  </a:txBody>
                  <a:tcPr anchor="ctr"/>
                </a:tc>
                <a:tc>
                  <a:txBody>
                    <a:bodyPr/>
                    <a:lstStyle/>
                    <a:p>
                      <a:r>
                        <a:rPr lang="en-US" sz="1000" kern="1200">
                          <a:solidFill>
                            <a:schemeClr val="dk1"/>
                          </a:solidFill>
                          <a:latin typeface="+mn-lt"/>
                          <a:ea typeface="+mn-ea"/>
                          <a:cs typeface="+mn-cs"/>
                        </a:rPr>
                        <a:t>Training material creation, Train-the-Trainer trainings, EU trainings</a:t>
                      </a:r>
                      <a:endParaRPr lang="en-US" altLang="zh-CN" sz="1000" kern="1200" noProof="0">
                        <a:solidFill>
                          <a:schemeClr val="dk1"/>
                        </a:solidFill>
                        <a:latin typeface="+mn-lt"/>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a:ln>
                            <a:noFill/>
                          </a:ln>
                          <a:solidFill>
                            <a:srgbClr val="000000"/>
                          </a:solidFill>
                          <a:effectLst/>
                          <a:uLnTx/>
                          <a:uFillTx/>
                          <a:latin typeface="LindeDaxPowerPoint"/>
                          <a:ea typeface="+mn-ea"/>
                          <a:cs typeface="+mn-cs"/>
                        </a:rPr>
                        <a:t>Tbd</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a:ln>
                            <a:noFill/>
                          </a:ln>
                          <a:solidFill>
                            <a:srgbClr val="000000"/>
                          </a:solidFill>
                          <a:effectLst/>
                          <a:uLnTx/>
                          <a:uFillTx/>
                          <a:latin typeface="LindeDaxPowerPoint"/>
                          <a:ea typeface="+mn-ea"/>
                          <a:cs typeface="+mn-cs"/>
                        </a:rPr>
                        <a:t>Derek Punaro/</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a:ln>
                            <a:noFill/>
                          </a:ln>
                          <a:solidFill>
                            <a:srgbClr val="000000"/>
                          </a:solidFill>
                          <a:effectLst/>
                          <a:uLnTx/>
                          <a:uFillTx/>
                          <a:latin typeface="LindeDaxPowerPoint"/>
                          <a:ea typeface="+mn-ea"/>
                          <a:cs typeface="+mn-cs"/>
                        </a:rPr>
                        <a:t>Martin Vega</a:t>
                      </a:r>
                    </a:p>
                  </a:txBody>
                  <a:tcPr anchor="ctr"/>
                </a:tc>
                <a:extLst>
                  <a:ext uri="{0D108BD9-81ED-4DB2-BD59-A6C34878D82A}">
                    <a16:rowId xmlns:a16="http://schemas.microsoft.com/office/drawing/2014/main" val="522933638"/>
                  </a:ext>
                </a:extLst>
              </a:tr>
              <a:tr h="288243">
                <a:tc>
                  <a:txBody>
                    <a:bodyPr/>
                    <a:lstStyle/>
                    <a:p>
                      <a:r>
                        <a:rPr lang="en-US" altLang="zh-CN" sz="1000" noProof="0"/>
                        <a:t>Cutover/Release</a:t>
                      </a:r>
                    </a:p>
                  </a:txBody>
                  <a:tcPr anchor="ctr"/>
                </a:tc>
                <a:tc>
                  <a:txBody>
                    <a:bodyPr/>
                    <a:lstStyle/>
                    <a:p>
                      <a:r>
                        <a:rPr lang="en-US" altLang="zh-CN" sz="1000" noProof="0"/>
                        <a:t>Cut Over planning, Cut Over plan etc.</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a:ln>
                            <a:noFill/>
                          </a:ln>
                          <a:solidFill>
                            <a:srgbClr val="000000"/>
                          </a:solidFill>
                          <a:effectLst/>
                          <a:uLnTx/>
                          <a:uFillTx/>
                          <a:latin typeface="LindeDaxPowerPoint"/>
                          <a:ea typeface="+mn-ea"/>
                          <a:cs typeface="+mn-cs"/>
                        </a:rPr>
                        <a:t>Tbd</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a:ln>
                            <a:noFill/>
                          </a:ln>
                          <a:solidFill>
                            <a:srgbClr val="000000"/>
                          </a:solidFill>
                          <a:effectLst/>
                          <a:uLnTx/>
                          <a:uFillTx/>
                          <a:latin typeface="LindeDaxPowerPoint"/>
                          <a:ea typeface="+mn-ea"/>
                          <a:cs typeface="+mn-cs"/>
                        </a:rPr>
                        <a:t>Armin Pfeiffer</a:t>
                      </a:r>
                    </a:p>
                  </a:txBody>
                  <a:tcPr anchor="ctr"/>
                </a:tc>
                <a:extLst>
                  <a:ext uri="{0D108BD9-81ED-4DB2-BD59-A6C34878D82A}">
                    <a16:rowId xmlns:a16="http://schemas.microsoft.com/office/drawing/2014/main" val="3046401761"/>
                  </a:ext>
                </a:extLst>
              </a:tr>
              <a:tr h="288243">
                <a:tc>
                  <a:txBody>
                    <a:bodyPr/>
                    <a:lstStyle/>
                    <a:p>
                      <a:r>
                        <a:rPr lang="en-US" altLang="zh-CN" sz="1000" noProof="0"/>
                        <a:t>Hypercare</a:t>
                      </a:r>
                    </a:p>
                  </a:txBody>
                  <a:tcPr anchor="ctr"/>
                </a:tc>
                <a:tc>
                  <a:txBody>
                    <a:bodyPr/>
                    <a:lstStyle/>
                    <a:p>
                      <a:r>
                        <a:rPr lang="en-US" altLang="zh-CN" sz="1000" noProof="0"/>
                        <a:t>Planning, Approach, etc.</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a:ln>
                            <a:noFill/>
                          </a:ln>
                          <a:solidFill>
                            <a:srgbClr val="000000"/>
                          </a:solidFill>
                          <a:effectLst/>
                          <a:uLnTx/>
                          <a:uFillTx/>
                          <a:latin typeface="LindeDaxPowerPoint"/>
                          <a:ea typeface="+mn-ea"/>
                          <a:cs typeface="+mn-cs"/>
                        </a:rPr>
                        <a:t>Tbd</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a:ln>
                            <a:noFill/>
                          </a:ln>
                          <a:solidFill>
                            <a:srgbClr val="000000"/>
                          </a:solidFill>
                          <a:effectLst/>
                          <a:uLnTx/>
                          <a:uFillTx/>
                          <a:latin typeface="LindeDaxPowerPoint"/>
                          <a:ea typeface="+mn-ea"/>
                          <a:cs typeface="+mn-cs"/>
                        </a:rPr>
                        <a:t>Tbd</a:t>
                      </a:r>
                    </a:p>
                  </a:txBody>
                  <a:tcPr anchor="ctr"/>
                </a:tc>
                <a:extLst>
                  <a:ext uri="{0D108BD9-81ED-4DB2-BD59-A6C34878D82A}">
                    <a16:rowId xmlns:a16="http://schemas.microsoft.com/office/drawing/2014/main" val="1318174239"/>
                  </a:ext>
                </a:extLst>
              </a:tr>
            </a:tbl>
          </a:graphicData>
        </a:graphic>
      </p:graphicFrame>
    </p:spTree>
    <p:extLst>
      <p:ext uri="{BB962C8B-B14F-4D97-AF65-F5344CB8AC3E}">
        <p14:creationId xmlns:p14="http://schemas.microsoft.com/office/powerpoint/2010/main" val="9149892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B23C03-FC2C-DEF2-734C-636B16F2ACD1}"/>
            </a:ext>
          </a:extLst>
        </p:cNvPr>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D7649B1A-66DC-D810-E22B-3F0FABFAD675}"/>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6" progId="TCLayout.ActiveDocument.1">
                  <p:embed/>
                </p:oleObj>
              </mc:Choice>
              <mc:Fallback>
                <p:oleObj name="think-cell Slide" r:id="rId3" imgW="395" imgH="396" progId="TCLayout.ActiveDocument.1">
                  <p:embed/>
                  <p:pic>
                    <p:nvPicPr>
                      <p:cNvPr id="7" name="think-cell data - do not delete" hidden="1">
                        <a:extLst>
                          <a:ext uri="{FF2B5EF4-FFF2-40B4-BE49-F238E27FC236}">
                            <a16:creationId xmlns:a16="http://schemas.microsoft.com/office/drawing/2014/main" id="{D7649B1A-66DC-D810-E22B-3F0FABFAD675}"/>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9322057D-4EAF-236B-9169-3CF1DF3CC717}"/>
              </a:ext>
            </a:extLst>
          </p:cNvPr>
          <p:cNvSpPr>
            <a:spLocks noGrp="1"/>
          </p:cNvSpPr>
          <p:nvPr>
            <p:ph type="title"/>
          </p:nvPr>
        </p:nvSpPr>
        <p:spPr/>
        <p:txBody>
          <a:bodyPr vert="horz"/>
          <a:lstStyle/>
          <a:p>
            <a:r>
              <a:rPr lang="en-GB" sz="2000"/>
              <a:t>Agenda – Day 1</a:t>
            </a:r>
            <a:br>
              <a:rPr lang="en-GB" sz="2000"/>
            </a:br>
            <a:r>
              <a:rPr lang="en-GB" sz="1600">
                <a:solidFill>
                  <a:schemeClr val="tx2"/>
                </a:solidFill>
              </a:rPr>
              <a:t>Monday March 10</a:t>
            </a:r>
            <a:r>
              <a:rPr lang="en-GB" sz="1600" baseline="30000">
                <a:solidFill>
                  <a:schemeClr val="tx2"/>
                </a:solidFill>
              </a:rPr>
              <a:t>th</a:t>
            </a:r>
            <a:r>
              <a:rPr lang="en-GB" sz="1600">
                <a:solidFill>
                  <a:schemeClr val="tx2"/>
                </a:solidFill>
              </a:rPr>
              <a:t> </a:t>
            </a:r>
          </a:p>
        </p:txBody>
      </p:sp>
      <p:sp>
        <p:nvSpPr>
          <p:cNvPr id="4" name="Date Placeholder 3">
            <a:extLst>
              <a:ext uri="{FF2B5EF4-FFF2-40B4-BE49-F238E27FC236}">
                <a16:creationId xmlns:a16="http://schemas.microsoft.com/office/drawing/2014/main" id="{66203F67-6EB6-3CF7-0DE7-C6FF05F03E95}"/>
              </a:ext>
            </a:extLst>
          </p:cNvPr>
          <p:cNvSpPr>
            <a:spLocks noGrp="1"/>
          </p:cNvSpPr>
          <p:nvPr>
            <p:ph type="dt" sz="half" idx="10"/>
          </p:nvPr>
        </p:nvSpPr>
        <p:spPr/>
        <p:txBody>
          <a:bodyPr/>
          <a:lstStyle/>
          <a:p>
            <a:pPr>
              <a:lnSpc>
                <a:spcPct val="100000"/>
              </a:lnSpc>
            </a:pPr>
            <a:fld id="{A6EC00DA-71ED-4EDA-A9BB-809E1232899F}" type="datetime1">
              <a:rPr lang="en-US" noProof="0" smtClean="0"/>
              <a:t>3/11/2025</a:t>
            </a:fld>
            <a:endParaRPr lang="en-GB" noProof="0"/>
          </a:p>
        </p:txBody>
      </p:sp>
      <p:graphicFrame>
        <p:nvGraphicFramePr>
          <p:cNvPr id="3" name="Table 2">
            <a:extLst>
              <a:ext uri="{FF2B5EF4-FFF2-40B4-BE49-F238E27FC236}">
                <a16:creationId xmlns:a16="http://schemas.microsoft.com/office/drawing/2014/main" id="{6D8E69CD-CCE9-45C2-96D4-970C2CD0CDE5}"/>
              </a:ext>
            </a:extLst>
          </p:cNvPr>
          <p:cNvGraphicFramePr>
            <a:graphicFrameLocks noGrp="1"/>
          </p:cNvGraphicFramePr>
          <p:nvPr>
            <p:extLst>
              <p:ext uri="{D42A27DB-BD31-4B8C-83A1-F6EECF244321}">
                <p14:modId xmlns:p14="http://schemas.microsoft.com/office/powerpoint/2010/main" val="2107010928"/>
              </p:ext>
            </p:extLst>
          </p:nvPr>
        </p:nvGraphicFramePr>
        <p:xfrm>
          <a:off x="142875" y="1406927"/>
          <a:ext cx="8848725" cy="4641288"/>
        </p:xfrm>
        <a:graphic>
          <a:graphicData uri="http://schemas.openxmlformats.org/drawingml/2006/table">
            <a:tbl>
              <a:tblPr firstRow="1" bandRow="1">
                <a:tableStyleId>{5C22544A-7EE6-4342-B048-85BDC9FD1C3A}</a:tableStyleId>
              </a:tblPr>
              <a:tblGrid>
                <a:gridCol w="1076325">
                  <a:extLst>
                    <a:ext uri="{9D8B030D-6E8A-4147-A177-3AD203B41FA5}">
                      <a16:colId xmlns:a16="http://schemas.microsoft.com/office/drawing/2014/main" val="3371713426"/>
                    </a:ext>
                  </a:extLst>
                </a:gridCol>
                <a:gridCol w="1898904">
                  <a:extLst>
                    <a:ext uri="{9D8B030D-6E8A-4147-A177-3AD203B41FA5}">
                      <a16:colId xmlns:a16="http://schemas.microsoft.com/office/drawing/2014/main" val="2518923305"/>
                    </a:ext>
                  </a:extLst>
                </a:gridCol>
                <a:gridCol w="2788920">
                  <a:extLst>
                    <a:ext uri="{9D8B030D-6E8A-4147-A177-3AD203B41FA5}">
                      <a16:colId xmlns:a16="http://schemas.microsoft.com/office/drawing/2014/main" val="799279500"/>
                    </a:ext>
                  </a:extLst>
                </a:gridCol>
                <a:gridCol w="3084576">
                  <a:extLst>
                    <a:ext uri="{9D8B030D-6E8A-4147-A177-3AD203B41FA5}">
                      <a16:colId xmlns:a16="http://schemas.microsoft.com/office/drawing/2014/main" val="3453066139"/>
                    </a:ext>
                  </a:extLst>
                </a:gridCol>
              </a:tblGrid>
              <a:tr h="314164">
                <a:tc>
                  <a:txBody>
                    <a:bodyPr/>
                    <a:lstStyle/>
                    <a:p>
                      <a:pPr algn="ctr"/>
                      <a:r>
                        <a:rPr lang="de-DE" sz="1050"/>
                        <a:t>Time</a:t>
                      </a:r>
                    </a:p>
                  </a:txBody>
                  <a:tcPr anchor="ctr"/>
                </a:tc>
                <a:tc>
                  <a:txBody>
                    <a:bodyPr/>
                    <a:lstStyle/>
                    <a:p>
                      <a:pPr algn="ctr"/>
                      <a:r>
                        <a:rPr lang="de-DE" sz="1050"/>
                        <a:t>Topic</a:t>
                      </a:r>
                    </a:p>
                  </a:txBody>
                  <a:tcPr anchor="ctr"/>
                </a:tc>
                <a:tc>
                  <a:txBody>
                    <a:bodyPr/>
                    <a:lstStyle/>
                    <a:p>
                      <a:pPr algn="ctr"/>
                      <a:r>
                        <a:rPr lang="de-DE" sz="1050"/>
                        <a:t>Details</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1050"/>
                        <a:t>Presenter</a:t>
                      </a:r>
                    </a:p>
                  </a:txBody>
                  <a:tcPr anchor="ctr"/>
                </a:tc>
                <a:extLst>
                  <a:ext uri="{0D108BD9-81ED-4DB2-BD59-A6C34878D82A}">
                    <a16:rowId xmlns:a16="http://schemas.microsoft.com/office/drawing/2014/main" val="1133825201"/>
                  </a:ext>
                </a:extLst>
              </a:tr>
              <a:tr h="386005">
                <a:tc>
                  <a:txBody>
                    <a:bodyPr/>
                    <a:lstStyle/>
                    <a:p>
                      <a:pPr algn="ctr"/>
                      <a:r>
                        <a:rPr lang="de-DE" sz="900"/>
                        <a:t>08.00h  -09.00h</a:t>
                      </a:r>
                    </a:p>
                  </a:txBody>
                  <a:tcPr anchor="ctr"/>
                </a:tc>
                <a:tc>
                  <a:txBody>
                    <a:bodyPr/>
                    <a:lstStyle/>
                    <a:p>
                      <a:pPr algn="ctr"/>
                      <a:endParaRPr lang="de-DE" sz="900"/>
                    </a:p>
                  </a:txBody>
                  <a:tcPr anchor="ctr"/>
                </a:tc>
                <a:tc>
                  <a:txBody>
                    <a:bodyPr/>
                    <a:lstStyle/>
                    <a:p>
                      <a:endParaRPr lang="de-DE" sz="900"/>
                    </a:p>
                  </a:txBody>
                  <a:tcPr anchor="ctr"/>
                </a:tc>
                <a:tc>
                  <a:txBody>
                    <a:bodyPr/>
                    <a:lstStyle/>
                    <a:p>
                      <a:endParaRPr lang="de-DE" sz="900"/>
                    </a:p>
                  </a:txBody>
                  <a:tcPr anchor="ctr"/>
                </a:tc>
                <a:extLst>
                  <a:ext uri="{0D108BD9-81ED-4DB2-BD59-A6C34878D82A}">
                    <a16:rowId xmlns:a16="http://schemas.microsoft.com/office/drawing/2014/main" val="3968685893"/>
                  </a:ext>
                </a:extLst>
              </a:tr>
              <a:tr h="42937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900"/>
                        <a:t>09.00h – 10.00h  </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900"/>
                        <a:t>Welcome &amp; Team Introduction</a:t>
                      </a:r>
                    </a:p>
                  </a:txBody>
                  <a:tcPr anchor="ctr"/>
                </a:tc>
                <a:tc>
                  <a:txBody>
                    <a:bodyPr/>
                    <a:lstStyle/>
                    <a:p>
                      <a:pPr marL="0" indent="0">
                        <a:buFontTx/>
                        <a:buNone/>
                      </a:pPr>
                      <a:r>
                        <a:rPr lang="en-US" sz="900"/>
                        <a:t>General, Safety, Participants Introduction, Key Messages, Workshop Targets</a:t>
                      </a:r>
                      <a:endParaRPr lang="de-DE" sz="900"/>
                    </a:p>
                  </a:txBody>
                  <a:tcPr anchor="ctr"/>
                </a:tc>
                <a:tc>
                  <a:txBody>
                    <a:bodyPr/>
                    <a:lstStyle/>
                    <a:p>
                      <a:r>
                        <a:rPr lang="de-DE" altLang="zh-CN" sz="900"/>
                        <a:t>Pete Casazza, Adrian Espinosa, Stephan Domes</a:t>
                      </a:r>
                    </a:p>
                  </a:txBody>
                  <a:tcPr anchor="ctr"/>
                </a:tc>
                <a:extLst>
                  <a:ext uri="{0D108BD9-81ED-4DB2-BD59-A6C34878D82A}">
                    <a16:rowId xmlns:a16="http://schemas.microsoft.com/office/drawing/2014/main" val="1308020419"/>
                  </a:ext>
                </a:extLst>
              </a:tr>
              <a:tr h="63253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900"/>
                        <a:t>10:00h – 11:00h</a:t>
                      </a:r>
                    </a:p>
                  </a:txBody>
                  <a:tcPr anchor="ctr"/>
                </a:tc>
                <a:tc>
                  <a:txBody>
                    <a:bodyPr/>
                    <a:lstStyle/>
                    <a:p>
                      <a:pPr algn="ctr"/>
                      <a:r>
                        <a:rPr lang="de-DE" sz="900"/>
                        <a:t>SDT Kick Off Session</a:t>
                      </a:r>
                    </a:p>
                  </a:txBody>
                  <a:tcPr anchor="ctr"/>
                </a:tc>
                <a:tc>
                  <a:txBody>
                    <a:bodyPr/>
                    <a:lstStyle/>
                    <a:p>
                      <a:pPr marL="0" indent="0">
                        <a:buFontTx/>
                        <a:buNone/>
                      </a:pPr>
                      <a:r>
                        <a:rPr lang="de-DE" sz="900"/>
                        <a:t>Introduction to SDT Migration Blueprint </a:t>
                      </a:r>
                    </a:p>
                  </a:txBody>
                  <a:tcPr anchor="ctr"/>
                </a:tc>
                <a:tc>
                  <a:txBody>
                    <a:bodyPr/>
                    <a:lstStyle/>
                    <a:p>
                      <a:r>
                        <a:rPr lang="de-DE" altLang="zh-CN" sz="900"/>
                        <a:t>Accenture</a:t>
                      </a:r>
                    </a:p>
                  </a:txBody>
                  <a:tcPr anchor="ctr"/>
                </a:tc>
                <a:extLst>
                  <a:ext uri="{0D108BD9-81ED-4DB2-BD59-A6C34878D82A}">
                    <a16:rowId xmlns:a16="http://schemas.microsoft.com/office/drawing/2014/main" val="1472741984"/>
                  </a:ext>
                </a:extLst>
              </a:tr>
              <a:tr h="63253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900"/>
                        <a:t>11.00h – 12.00h</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900"/>
                        <a:t>Introduction</a:t>
                      </a:r>
                    </a:p>
                    <a:p>
                      <a:pPr marL="0" marR="0" lvl="0" indent="0" algn="ctr" defTabSz="914400" rtl="0" eaLnBrk="1" fontAlgn="auto" latinLnBrk="0" hangingPunct="1">
                        <a:lnSpc>
                          <a:spcPct val="100000"/>
                        </a:lnSpc>
                        <a:spcBef>
                          <a:spcPts val="0"/>
                        </a:spcBef>
                        <a:spcAft>
                          <a:spcPts val="0"/>
                        </a:spcAft>
                        <a:buClrTx/>
                        <a:buSzTx/>
                        <a:buFontTx/>
                        <a:buNone/>
                        <a:tabLst/>
                        <a:defRPr/>
                      </a:pPr>
                      <a:r>
                        <a:rPr lang="de-DE" sz="900"/>
                        <a:t>Cantarell Mexico Business</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t>Business Processes, customers, size, business model, locations, stakeholders, ...</a:t>
                      </a:r>
                      <a:endParaRPr lang="de-DE" sz="900"/>
                    </a:p>
                  </a:txBody>
                  <a:tcPr anchor="ctr"/>
                </a:tc>
                <a:tc>
                  <a:txBody>
                    <a:bodyPr/>
                    <a:lstStyle/>
                    <a:p>
                      <a:r>
                        <a:rPr lang="de-DE" altLang="zh-CN" sz="900"/>
                        <a:t>Adrian Espinosa</a:t>
                      </a:r>
                      <a:endParaRPr lang="de-DE" altLang="zh-CN" sz="900" b="1"/>
                    </a:p>
                  </a:txBody>
                  <a:tcPr anchor="ctr"/>
                </a:tc>
                <a:extLst>
                  <a:ext uri="{0D108BD9-81ED-4DB2-BD59-A6C34878D82A}">
                    <a16:rowId xmlns:a16="http://schemas.microsoft.com/office/drawing/2014/main" val="240681014"/>
                  </a:ext>
                </a:extLst>
              </a:tr>
              <a:tr h="46764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900"/>
                        <a:t>12.00h – 13.00h</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900"/>
                        <a:t>Lunch</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DE" sz="900"/>
                    </a:p>
                  </a:txBody>
                  <a:tcPr anchor="ctr"/>
                </a:tc>
                <a:tc>
                  <a:txBody>
                    <a:bodyPr/>
                    <a:lstStyle/>
                    <a:p>
                      <a:endParaRPr lang="de-DE" altLang="zh-CN" sz="900"/>
                    </a:p>
                  </a:txBody>
                  <a:tcPr anchor="ctr"/>
                </a:tc>
                <a:extLst>
                  <a:ext uri="{0D108BD9-81ED-4DB2-BD59-A6C34878D82A}">
                    <a16:rowId xmlns:a16="http://schemas.microsoft.com/office/drawing/2014/main" val="1990122479"/>
                  </a:ext>
                </a:extLst>
              </a:tr>
              <a:tr h="314164">
                <a:tc>
                  <a:txBody>
                    <a:bodyPr/>
                    <a:lstStyle/>
                    <a:p>
                      <a:pPr algn="ctr"/>
                      <a:r>
                        <a:rPr lang="de-DE" sz="900"/>
                        <a:t>13.00h – 14.00h</a:t>
                      </a:r>
                    </a:p>
                  </a:txBody>
                  <a:tcPr anchor="ctr"/>
                </a:tc>
                <a:tc>
                  <a:txBody>
                    <a:bodyPr/>
                    <a:lstStyle/>
                    <a:p>
                      <a:pPr algn="ctr"/>
                      <a:r>
                        <a:rPr lang="de-DE" sz="900"/>
                        <a:t>Introduction </a:t>
                      </a:r>
                    </a:p>
                    <a:p>
                      <a:pPr algn="ctr"/>
                      <a:r>
                        <a:rPr lang="de-DE" sz="900"/>
                        <a:t>US Electronics Business</a:t>
                      </a:r>
                    </a:p>
                  </a:txBody>
                  <a:tcPr anchor="ctr"/>
                </a:tc>
                <a:tc>
                  <a:txBody>
                    <a:bodyPr/>
                    <a:lstStyle/>
                    <a:p>
                      <a:pPr marL="0" indent="0">
                        <a:buFontTx/>
                        <a:buNone/>
                      </a:pPr>
                      <a:r>
                        <a:rPr lang="en-US" sz="900"/>
                        <a:t>Business Processes, customers, size, business model, locations, stakeholders, ...</a:t>
                      </a:r>
                      <a:endParaRPr lang="de-DE" sz="900"/>
                    </a:p>
                  </a:txBody>
                  <a:tcPr anchor="ctr"/>
                </a:tc>
                <a:tc>
                  <a:txBody>
                    <a:bodyPr/>
                    <a:lstStyle/>
                    <a:p>
                      <a:r>
                        <a:rPr lang="de-DE" altLang="zh-CN" sz="900"/>
                        <a:t>Pete Casazza</a:t>
                      </a:r>
                    </a:p>
                  </a:txBody>
                  <a:tcPr anchor="ctr"/>
                </a:tc>
                <a:extLst>
                  <a:ext uri="{0D108BD9-81ED-4DB2-BD59-A6C34878D82A}">
                    <a16:rowId xmlns:a16="http://schemas.microsoft.com/office/drawing/2014/main" val="3146444284"/>
                  </a:ext>
                </a:extLst>
              </a:tr>
              <a:tr h="50894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900"/>
                        <a:t>14.00h – 15.00h</a:t>
                      </a:r>
                    </a:p>
                  </a:txBody>
                  <a:tcPr anchor="ctr"/>
                </a:tc>
                <a:tc>
                  <a:txBody>
                    <a:bodyPr/>
                    <a:lstStyle/>
                    <a:p>
                      <a:pPr algn="ctr"/>
                      <a:r>
                        <a:rPr lang="en-US" sz="900"/>
                        <a:t>Overview S/4 Program</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t>Overview, IC, SDT, Key SAP Finance Topics,  Scoping, Program Structure,  .. .</a:t>
                      </a:r>
                      <a:endParaRPr lang="de-DE" sz="90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altLang="zh-CN" sz="900"/>
                        <a:t>Stephan Domes, </a:t>
                      </a:r>
                      <a:r>
                        <a:rPr lang="fi-FI" altLang="zh-CN" sz="900"/>
                        <a:t>Natarajan Thiyagarajan</a:t>
                      </a:r>
                      <a:endParaRPr lang="de-DE" sz="900"/>
                    </a:p>
                  </a:txBody>
                  <a:tcPr anchor="ctr"/>
                </a:tc>
                <a:extLst>
                  <a:ext uri="{0D108BD9-81ED-4DB2-BD59-A6C34878D82A}">
                    <a16:rowId xmlns:a16="http://schemas.microsoft.com/office/drawing/2014/main" val="2425699437"/>
                  </a:ext>
                </a:extLst>
              </a:tr>
              <a:tr h="510428">
                <a:tc>
                  <a:txBody>
                    <a:bodyPr/>
                    <a:lstStyle/>
                    <a:p>
                      <a:pPr algn="ctr"/>
                      <a:r>
                        <a:rPr lang="de-DE" sz="900">
                          <a:solidFill>
                            <a:schemeClr val="tx1"/>
                          </a:solidFill>
                        </a:rPr>
                        <a:t>15.00h – 16.00h</a:t>
                      </a:r>
                    </a:p>
                  </a:txBody>
                  <a:tcPr anchor="ctr"/>
                </a:tc>
                <a:tc>
                  <a:txBody>
                    <a:bodyPr/>
                    <a:lstStyle/>
                    <a:p>
                      <a:pPr algn="ctr"/>
                      <a:r>
                        <a:rPr lang="de-DE" sz="900"/>
                        <a:t>Project Management</a:t>
                      </a:r>
                    </a:p>
                  </a:txBody>
                  <a:tcPr anchor="ctr"/>
                </a:tc>
                <a:tc>
                  <a:txBody>
                    <a:bodyPr/>
                    <a:lstStyle/>
                    <a:p>
                      <a:pPr marL="0" indent="0">
                        <a:buFontTx/>
                        <a:buNone/>
                      </a:pPr>
                      <a:r>
                        <a:rPr lang="en-US" sz="900"/>
                        <a:t>Project Plan, Streams, Business Involvement, ...</a:t>
                      </a:r>
                      <a:endParaRPr lang="de-DE" sz="90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kern="1200">
                          <a:solidFill>
                            <a:schemeClr val="dk1"/>
                          </a:solidFill>
                          <a:latin typeface="+mn-lt"/>
                          <a:ea typeface="+mn-ea"/>
                          <a:cs typeface="+mn-cs"/>
                        </a:rPr>
                        <a:t>Natarajan Thiyagarajan</a:t>
                      </a:r>
                      <a:r>
                        <a:rPr lang="de-DE" sz="900" kern="1200">
                          <a:solidFill>
                            <a:schemeClr val="dk1"/>
                          </a:solidFill>
                          <a:latin typeface="+mn-lt"/>
                          <a:ea typeface="+mn-ea"/>
                          <a:cs typeface="+mn-cs"/>
                        </a:rPr>
                        <a:t>, Sneha Dutta, Derek Punaro, </a:t>
                      </a:r>
                      <a:r>
                        <a:rPr lang="pt-BR" sz="900" kern="1200">
                          <a:solidFill>
                            <a:schemeClr val="dk1"/>
                          </a:solidFill>
                          <a:latin typeface="+mn-lt"/>
                          <a:ea typeface="+mn-ea"/>
                          <a:cs typeface="+mn-cs"/>
                        </a:rPr>
                        <a:t>Rodolfo Ortiz Chavarin/ </a:t>
                      </a:r>
                      <a:r>
                        <a:rPr lang="en-US" sz="900" kern="1200">
                          <a:solidFill>
                            <a:schemeClr val="dk1"/>
                          </a:solidFill>
                          <a:latin typeface="+mn-lt"/>
                          <a:ea typeface="+mn-ea"/>
                          <a:cs typeface="+mn-cs"/>
                        </a:rPr>
                        <a:t>Leticia Mellado</a:t>
                      </a:r>
                    </a:p>
                  </a:txBody>
                  <a:tcPr anchor="ctr"/>
                </a:tc>
                <a:extLst>
                  <a:ext uri="{0D108BD9-81ED-4DB2-BD59-A6C34878D82A}">
                    <a16:rowId xmlns:a16="http://schemas.microsoft.com/office/drawing/2014/main" val="3364605681"/>
                  </a:ext>
                </a:extLst>
              </a:tr>
              <a:tr h="393899">
                <a:tc>
                  <a:txBody>
                    <a:bodyPr/>
                    <a:lstStyle/>
                    <a:p>
                      <a:pPr algn="ctr"/>
                      <a:r>
                        <a:rPr lang="de-DE" sz="900"/>
                        <a:t>16:00h – 17.00h</a:t>
                      </a:r>
                    </a:p>
                  </a:txBody>
                  <a:tcPr anchor="ctr"/>
                </a:tc>
                <a:tc>
                  <a:txBody>
                    <a:bodyPr/>
                    <a:lstStyle/>
                    <a:p>
                      <a:pPr algn="ctr"/>
                      <a:r>
                        <a:rPr lang="de-DE" sz="900"/>
                        <a:t>Project Management</a:t>
                      </a:r>
                    </a:p>
                  </a:txBody>
                  <a:tcPr anchor="ctr"/>
                </a:tc>
                <a:tc>
                  <a:txBody>
                    <a:bodyPr/>
                    <a:lstStyle/>
                    <a:p>
                      <a:pPr marL="0" indent="0">
                        <a:buFontTx/>
                        <a:buNone/>
                      </a:pPr>
                      <a:r>
                        <a:rPr lang="de-DE" sz="900"/>
                        <a:t>Deliverables, RACI, SOX, ...</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900" kern="1200">
                          <a:solidFill>
                            <a:schemeClr val="dk1"/>
                          </a:solidFill>
                          <a:latin typeface="+mn-lt"/>
                          <a:ea typeface="+mn-ea"/>
                          <a:cs typeface="+mn-cs"/>
                        </a:rPr>
                        <a:t>Sneha Dutta, Derek Punaro, </a:t>
                      </a:r>
                      <a:r>
                        <a:rPr lang="pt-BR" sz="900" kern="1200">
                          <a:solidFill>
                            <a:schemeClr val="dk1"/>
                          </a:solidFill>
                          <a:latin typeface="+mn-lt"/>
                          <a:ea typeface="+mn-ea"/>
                          <a:cs typeface="+mn-cs"/>
                        </a:rPr>
                        <a:t>Rodolfo Ortiz Chavarin/ </a:t>
                      </a:r>
                      <a:r>
                        <a:rPr lang="en-US" sz="900" kern="1200">
                          <a:solidFill>
                            <a:schemeClr val="dk1"/>
                          </a:solidFill>
                          <a:latin typeface="+mn-lt"/>
                          <a:ea typeface="+mn-ea"/>
                          <a:cs typeface="+mn-cs"/>
                        </a:rPr>
                        <a:t>Leticia Mellado</a:t>
                      </a:r>
                      <a:endParaRPr lang="de-DE" sz="900"/>
                    </a:p>
                  </a:txBody>
                  <a:tcPr anchor="ctr"/>
                </a:tc>
                <a:extLst>
                  <a:ext uri="{0D108BD9-81ED-4DB2-BD59-A6C34878D82A}">
                    <a16:rowId xmlns:a16="http://schemas.microsoft.com/office/drawing/2014/main" val="2153438302"/>
                  </a:ext>
                </a:extLst>
              </a:tr>
            </a:tbl>
          </a:graphicData>
        </a:graphic>
      </p:graphicFrame>
      <p:sp>
        <p:nvSpPr>
          <p:cNvPr id="5" name="Rectangle 4">
            <a:extLst>
              <a:ext uri="{FF2B5EF4-FFF2-40B4-BE49-F238E27FC236}">
                <a16:creationId xmlns:a16="http://schemas.microsoft.com/office/drawing/2014/main" id="{62BC0D74-7E2F-4941-9B19-8397A99884AA}"/>
              </a:ext>
            </a:extLst>
          </p:cNvPr>
          <p:cNvSpPr/>
          <p:nvPr/>
        </p:nvSpPr>
        <p:spPr bwMode="auto">
          <a:xfrm>
            <a:off x="142875" y="4635611"/>
            <a:ext cx="8848725" cy="508883"/>
          </a:xfrm>
          <a:prstGeom prst="rect">
            <a:avLst/>
          </a:prstGeom>
          <a:noFill/>
          <a:ln w="28575" cap="flat" cmpd="sng" algn="ctr">
            <a:solidFill>
              <a:schemeClr val="tx2"/>
            </a:solidFill>
            <a:prstDash val="solid"/>
            <a:round/>
            <a:headEnd type="none" w="med" len="med"/>
            <a:tailEnd type="none" w="med" len="med"/>
          </a:ln>
          <a:effectLst/>
        </p:spPr>
        <p:txBody>
          <a:bodyPr vert="horz" wrap="none" lIns="90000" tIns="82800" rIns="90000" bIns="82800" numCol="1" rtlCol="0" anchor="t" anchorCtr="0" compatLnSpc="1">
            <a:prstTxWarp prst="textNoShape">
              <a:avLst/>
            </a:prstTxWarp>
          </a:bodyPr>
          <a:lstStyle/>
          <a:p>
            <a:pPr marL="182563" marR="0" indent="-182563" algn="l" defTabSz="914400" rtl="0" eaLnBrk="1" fontAlgn="base" latinLnBrk="0" hangingPunct="1">
              <a:lnSpc>
                <a:spcPct val="110000"/>
              </a:lnSpc>
              <a:spcBef>
                <a:spcPct val="0"/>
              </a:spcBef>
              <a:spcAft>
                <a:spcPct val="0"/>
              </a:spcAft>
              <a:buClrTx/>
              <a:buSzTx/>
              <a:buFont typeface="LindeDaxPowerPoint" panose="020B0500000000020000" pitchFamily="34" charset="0"/>
              <a:buChar char="–"/>
              <a:tabLst/>
            </a:pPr>
            <a:endParaRPr kumimoji="0" lang="de-DE" sz="1600" b="0" i="0" u="none" strike="noStrike" cap="none" normalizeH="0" baseline="0" err="1">
              <a:ln>
                <a:noFill/>
              </a:ln>
              <a:solidFill>
                <a:schemeClr val="tx1"/>
              </a:solidFill>
              <a:effectLst/>
              <a:latin typeface="LindeDaxPowerPoint" pitchFamily="34" charset="0"/>
            </a:endParaRPr>
          </a:p>
        </p:txBody>
      </p:sp>
    </p:spTree>
    <p:extLst>
      <p:ext uri="{BB962C8B-B14F-4D97-AF65-F5344CB8AC3E}">
        <p14:creationId xmlns:p14="http://schemas.microsoft.com/office/powerpoint/2010/main" val="65357596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B1686D-2A39-554D-5BE8-E505AE12E8D5}"/>
              </a:ext>
            </a:extLst>
          </p:cNvPr>
          <p:cNvSpPr>
            <a:spLocks noGrp="1"/>
          </p:cNvSpPr>
          <p:nvPr>
            <p:ph type="title"/>
          </p:nvPr>
        </p:nvSpPr>
        <p:spPr/>
        <p:txBody>
          <a:bodyPr/>
          <a:lstStyle/>
          <a:p>
            <a:r>
              <a:rPr lang="en-US"/>
              <a:t>Project S/4 HANA US &amp; Mexico</a:t>
            </a:r>
            <a:br>
              <a:rPr lang="en-US"/>
            </a:br>
            <a:r>
              <a:rPr lang="en-US" sz="1600">
                <a:solidFill>
                  <a:schemeClr val="accent5"/>
                </a:solidFill>
              </a:rPr>
              <a:t>Lessons Learned</a:t>
            </a:r>
          </a:p>
        </p:txBody>
      </p:sp>
      <p:sp>
        <p:nvSpPr>
          <p:cNvPr id="3" name="Date Placeholder 2">
            <a:extLst>
              <a:ext uri="{FF2B5EF4-FFF2-40B4-BE49-F238E27FC236}">
                <a16:creationId xmlns:a16="http://schemas.microsoft.com/office/drawing/2014/main" id="{62CBF181-A896-EA2C-1DEF-BF2FF27FF700}"/>
              </a:ext>
            </a:extLst>
          </p:cNvPr>
          <p:cNvSpPr>
            <a:spLocks noGrp="1"/>
          </p:cNvSpPr>
          <p:nvPr>
            <p:ph type="dt" sz="half" idx="10"/>
          </p:nvPr>
        </p:nvSpPr>
        <p:spPr/>
        <p:txBody>
          <a:bodyPr/>
          <a:lstStyle/>
          <a:p>
            <a:pPr>
              <a:lnSpc>
                <a:spcPct val="100000"/>
              </a:lnSpc>
            </a:pPr>
            <a:fld id="{156EEAEA-A3B3-4068-AC4D-BAAE5D92BF24}" type="datetime1">
              <a:rPr lang="en-US" noProof="0" smtClean="0"/>
              <a:t>3/11/2025</a:t>
            </a:fld>
            <a:endParaRPr lang="en-GB" noProof="0"/>
          </a:p>
        </p:txBody>
      </p:sp>
      <p:graphicFrame>
        <p:nvGraphicFramePr>
          <p:cNvPr id="5" name="Table 5">
            <a:extLst>
              <a:ext uri="{FF2B5EF4-FFF2-40B4-BE49-F238E27FC236}">
                <a16:creationId xmlns:a16="http://schemas.microsoft.com/office/drawing/2014/main" id="{CCF534D2-C80D-177A-6447-C82C777400B1}"/>
              </a:ext>
            </a:extLst>
          </p:cNvPr>
          <p:cNvGraphicFramePr>
            <a:graphicFrameLocks noGrp="1"/>
          </p:cNvGraphicFramePr>
          <p:nvPr/>
        </p:nvGraphicFramePr>
        <p:xfrm>
          <a:off x="188751" y="1345836"/>
          <a:ext cx="8669001" cy="4481449"/>
        </p:xfrm>
        <a:graphic>
          <a:graphicData uri="http://schemas.openxmlformats.org/drawingml/2006/table">
            <a:tbl>
              <a:tblPr firstRow="1" bandRow="1">
                <a:tableStyleId>{5C22544A-7EE6-4342-B048-85BDC9FD1C3A}</a:tableStyleId>
              </a:tblPr>
              <a:tblGrid>
                <a:gridCol w="1576439">
                  <a:extLst>
                    <a:ext uri="{9D8B030D-6E8A-4147-A177-3AD203B41FA5}">
                      <a16:colId xmlns:a16="http://schemas.microsoft.com/office/drawing/2014/main" val="2793487020"/>
                    </a:ext>
                  </a:extLst>
                </a:gridCol>
                <a:gridCol w="7092562">
                  <a:extLst>
                    <a:ext uri="{9D8B030D-6E8A-4147-A177-3AD203B41FA5}">
                      <a16:colId xmlns:a16="http://schemas.microsoft.com/office/drawing/2014/main" val="125367494"/>
                    </a:ext>
                  </a:extLst>
                </a:gridCol>
              </a:tblGrid>
              <a:tr h="374107">
                <a:tc>
                  <a:txBody>
                    <a:bodyPr/>
                    <a:lstStyle/>
                    <a:p>
                      <a:pPr lvl="0" algn="ctr">
                        <a:buNone/>
                      </a:pPr>
                      <a:r>
                        <a:rPr lang="en-US" sz="1200"/>
                        <a:t>Area</a:t>
                      </a:r>
                    </a:p>
                  </a:txBody>
                  <a:tcPr anchor="ctr"/>
                </a:tc>
                <a:tc>
                  <a:txBody>
                    <a:bodyPr/>
                    <a:lstStyle/>
                    <a:p>
                      <a:pPr lvl="0" algn="ctr">
                        <a:buNone/>
                      </a:pPr>
                      <a:r>
                        <a:rPr lang="en-US" sz="1200"/>
                        <a:t>Topic</a:t>
                      </a:r>
                    </a:p>
                  </a:txBody>
                  <a:tcPr anchor="ctr"/>
                </a:tc>
                <a:extLst>
                  <a:ext uri="{0D108BD9-81ED-4DB2-BD59-A6C34878D82A}">
                    <a16:rowId xmlns:a16="http://schemas.microsoft.com/office/drawing/2014/main" val="1603504406"/>
                  </a:ext>
                </a:extLst>
              </a:tr>
              <a:tr h="664028">
                <a:tc>
                  <a:txBody>
                    <a:bodyPr/>
                    <a:lstStyle/>
                    <a:p>
                      <a:pPr lvl="0" algn="ctr">
                        <a:buNone/>
                      </a:pPr>
                      <a:r>
                        <a:rPr lang="en-US" sz="1000"/>
                        <a:t>Migration</a:t>
                      </a:r>
                    </a:p>
                  </a:txBody>
                  <a:tcPr anchor="ctr"/>
                </a:tc>
                <a:tc>
                  <a:txBody>
                    <a:bodyPr/>
                    <a:lstStyle/>
                    <a:p>
                      <a:pPr marL="171450" marR="0" lvl="0" indent="-171450" algn="l" defTabSz="914400" rtl="0" eaLnBrk="1" fontAlgn="auto" latinLnBrk="0" hangingPunct="1">
                        <a:lnSpc>
                          <a:spcPct val="100000"/>
                        </a:lnSpc>
                        <a:spcBef>
                          <a:spcPts val="0"/>
                        </a:spcBef>
                        <a:spcAft>
                          <a:spcPts val="0"/>
                        </a:spcAft>
                        <a:buClrTx/>
                        <a:buSzTx/>
                        <a:buFont typeface="Arial"/>
                        <a:buChar char="•"/>
                        <a:tabLst/>
                        <a:defRPr/>
                      </a:pPr>
                      <a:r>
                        <a:rPr lang="en-US" sz="1000" b="0" i="0" u="none" strike="noStrike" kern="1200" noProof="0">
                          <a:solidFill>
                            <a:schemeClr val="dk1"/>
                          </a:solidFill>
                          <a:latin typeface="LindeDaxPowerPoint"/>
                          <a:ea typeface="+mn-ea"/>
                          <a:cs typeface="+mn-cs"/>
                        </a:rPr>
                        <a:t>Do not defer critical defects to later Technical Migration Cycles</a:t>
                      </a:r>
                    </a:p>
                    <a:p>
                      <a:pPr marL="171450" marR="0" lvl="0" indent="-171450" algn="l" defTabSz="914400" rtl="0" eaLnBrk="1" fontAlgn="auto" latinLnBrk="0" hangingPunct="1">
                        <a:lnSpc>
                          <a:spcPct val="100000"/>
                        </a:lnSpc>
                        <a:spcBef>
                          <a:spcPts val="0"/>
                        </a:spcBef>
                        <a:spcAft>
                          <a:spcPts val="0"/>
                        </a:spcAft>
                        <a:buClrTx/>
                        <a:buSzTx/>
                        <a:buFont typeface="Arial"/>
                        <a:buChar char="•"/>
                        <a:tabLst/>
                        <a:defRPr/>
                      </a:pPr>
                      <a:r>
                        <a:rPr lang="en-US" sz="1000" b="0" i="0" u="none" strike="noStrike" kern="1200" noProof="0">
                          <a:solidFill>
                            <a:schemeClr val="dk1"/>
                          </a:solidFill>
                          <a:latin typeface="LindeDaxPowerPoint"/>
                          <a:ea typeface="+mn-ea"/>
                          <a:cs typeface="+mn-cs"/>
                        </a:rPr>
                        <a:t>Go Live Simulation: To be executed as close as possible to Cut Over Weekend</a:t>
                      </a:r>
                    </a:p>
                  </a:txBody>
                  <a:tcPr anchor="ctr"/>
                </a:tc>
                <a:extLst>
                  <a:ext uri="{0D108BD9-81ED-4DB2-BD59-A6C34878D82A}">
                    <a16:rowId xmlns:a16="http://schemas.microsoft.com/office/drawing/2014/main" val="1958463999"/>
                  </a:ext>
                </a:extLst>
              </a:tr>
              <a:tr h="541622">
                <a:tc>
                  <a:txBody>
                    <a:bodyPr/>
                    <a:lstStyle/>
                    <a:p>
                      <a:pPr lvl="0" algn="ctr">
                        <a:buNone/>
                      </a:pPr>
                      <a:r>
                        <a:rPr lang="en-US" sz="1000"/>
                        <a:t>Testing</a:t>
                      </a:r>
                    </a:p>
                  </a:txBody>
                  <a:tcPr anchor="ctr"/>
                </a:tc>
                <a:tc>
                  <a:txBody>
                    <a:bodyPr/>
                    <a:lstStyle/>
                    <a:p>
                      <a:pPr marL="171450" lvl="0" indent="-171450" algn="l" defTabSz="914400" rtl="0" eaLnBrk="1" latinLnBrk="0" hangingPunct="1">
                        <a:buFont typeface="Arial"/>
                        <a:buChar char="•"/>
                      </a:pPr>
                      <a:r>
                        <a:rPr lang="en-US" sz="1000" b="0" i="0" u="none" strike="noStrike" kern="1200">
                          <a:solidFill>
                            <a:schemeClr val="dk1"/>
                          </a:solidFill>
                          <a:latin typeface="LindeDaxPowerPoint"/>
                          <a:ea typeface="+mn-ea"/>
                          <a:cs typeface="+mn-cs"/>
                        </a:rPr>
                        <a:t>Apply Automated Test Cases during each test cycle</a:t>
                      </a:r>
                    </a:p>
                    <a:p>
                      <a:pPr marL="171450" lvl="0" indent="-171450" algn="l" defTabSz="914400" rtl="0" eaLnBrk="1" latinLnBrk="0" hangingPunct="1">
                        <a:buFont typeface="Arial"/>
                        <a:buChar char="•"/>
                      </a:pPr>
                      <a:r>
                        <a:rPr lang="en-US" sz="1000" b="0" i="0" u="none" strike="noStrike" kern="1200">
                          <a:solidFill>
                            <a:schemeClr val="dk1"/>
                          </a:solidFill>
                          <a:latin typeface="LindeDaxPowerPoint"/>
                          <a:ea typeface="+mn-ea"/>
                          <a:cs typeface="+mn-cs"/>
                        </a:rPr>
                        <a:t>Use central test tool </a:t>
                      </a:r>
                      <a:r>
                        <a:rPr lang="en-US" sz="1000" b="0" i="0" u="none" strike="noStrike" kern="1200" err="1">
                          <a:solidFill>
                            <a:schemeClr val="dk1"/>
                          </a:solidFill>
                          <a:latin typeface="LindeDaxPowerPoint"/>
                          <a:ea typeface="+mn-ea"/>
                          <a:cs typeface="+mn-cs"/>
                        </a:rPr>
                        <a:t>qTest</a:t>
                      </a:r>
                      <a:r>
                        <a:rPr lang="en-US" sz="1000" b="0" i="0" u="none" strike="noStrike" kern="1200">
                          <a:solidFill>
                            <a:schemeClr val="dk1"/>
                          </a:solidFill>
                          <a:latin typeface="LindeDaxPowerPoint"/>
                          <a:ea typeface="+mn-ea"/>
                          <a:cs typeface="+mn-cs"/>
                        </a:rPr>
                        <a:t> for test cases, tracking and defects handling</a:t>
                      </a:r>
                    </a:p>
                    <a:p>
                      <a:pPr marL="171450" lvl="0" indent="-171450" algn="l" defTabSz="914400" rtl="0" eaLnBrk="1" latinLnBrk="0" hangingPunct="1">
                        <a:buFont typeface="Arial"/>
                        <a:buChar char="•"/>
                      </a:pPr>
                      <a:r>
                        <a:rPr lang="en-US" sz="1000" b="0" i="0" u="none" strike="noStrike" kern="1200">
                          <a:solidFill>
                            <a:schemeClr val="dk1"/>
                          </a:solidFill>
                          <a:latin typeface="LindeDaxPowerPoint"/>
                          <a:ea typeface="+mn-ea"/>
                          <a:cs typeface="+mn-cs"/>
                        </a:rPr>
                        <a:t>Test all satellites systems and identify responsible</a:t>
                      </a:r>
                    </a:p>
                    <a:p>
                      <a:pPr marL="171450" lvl="0" indent="-171450" algn="l" defTabSz="914400" rtl="0" eaLnBrk="1" latinLnBrk="0" hangingPunct="1">
                        <a:buFont typeface="Arial"/>
                        <a:buChar char="•"/>
                      </a:pPr>
                      <a:r>
                        <a:rPr lang="en-US" sz="1000" b="0" i="0" u="none" strike="noStrike" kern="1200">
                          <a:solidFill>
                            <a:schemeClr val="dk1"/>
                          </a:solidFill>
                          <a:latin typeface="LindeDaxPowerPoint"/>
                          <a:ea typeface="+mn-ea"/>
                          <a:cs typeface="+mn-cs"/>
                        </a:rPr>
                        <a:t>Mirror future system set-up at least once (e.g. application server)</a:t>
                      </a:r>
                    </a:p>
                    <a:p>
                      <a:pPr marL="171450" lvl="0" indent="-171450" algn="l" defTabSz="914400" rtl="0" eaLnBrk="1" latinLnBrk="0" hangingPunct="1">
                        <a:buFont typeface="Arial"/>
                        <a:buChar char="•"/>
                      </a:pPr>
                      <a:r>
                        <a:rPr lang="en-US" sz="1000" b="0" i="0" u="none" strike="noStrike" kern="1200">
                          <a:solidFill>
                            <a:schemeClr val="dk1"/>
                          </a:solidFill>
                          <a:latin typeface="LindeDaxPowerPoint"/>
                          <a:ea typeface="+mn-ea"/>
                          <a:cs typeface="+mn-cs"/>
                        </a:rPr>
                        <a:t>Ensure high involvement of business testers during User Acceptance Test</a:t>
                      </a:r>
                    </a:p>
                    <a:p>
                      <a:pPr marL="171450" lvl="0" indent="-171450" algn="l" defTabSz="914400" rtl="0" eaLnBrk="1" latinLnBrk="0" hangingPunct="1">
                        <a:buFont typeface="Arial"/>
                        <a:buChar char="•"/>
                      </a:pPr>
                      <a:r>
                        <a:rPr lang="en-US" sz="1000" b="0" i="0" u="none" strike="noStrike" kern="1200">
                          <a:solidFill>
                            <a:schemeClr val="dk1"/>
                          </a:solidFill>
                          <a:latin typeface="LindeDaxPowerPoint"/>
                          <a:ea typeface="+mn-ea"/>
                          <a:cs typeface="+mn-cs"/>
                        </a:rPr>
                        <a:t>Ensure high quality of test execution</a:t>
                      </a:r>
                    </a:p>
                    <a:p>
                      <a:pPr marL="171450" marR="0" lvl="0" indent="-171450" algn="l" defTabSz="914400" rtl="0" eaLnBrk="1" fontAlgn="auto" latinLnBrk="0" hangingPunct="1">
                        <a:lnSpc>
                          <a:spcPct val="100000"/>
                        </a:lnSpc>
                        <a:spcBef>
                          <a:spcPts val="0"/>
                        </a:spcBef>
                        <a:spcAft>
                          <a:spcPts val="0"/>
                        </a:spcAft>
                        <a:buClrTx/>
                        <a:buSzTx/>
                        <a:buFont typeface="Arial"/>
                        <a:buChar char="•"/>
                        <a:tabLst/>
                        <a:defRPr/>
                      </a:pPr>
                      <a:r>
                        <a:rPr lang="de-DE" sz="1000" b="0" i="0" u="none" strike="noStrike" kern="1200">
                          <a:solidFill>
                            <a:schemeClr val="dk1"/>
                          </a:solidFill>
                          <a:latin typeface="LindeDaxPowerPoint"/>
                          <a:ea typeface="+mn-ea"/>
                          <a:cs typeface="+mn-cs"/>
                        </a:rPr>
                        <a:t>Clearly define what's must to be achieved before UAT, share with FICO </a:t>
                      </a:r>
                      <a:r>
                        <a:rPr lang="en-US" sz="1000" b="0" i="0" u="none" strike="noStrike" kern="1200">
                          <a:solidFill>
                            <a:schemeClr val="dk1"/>
                          </a:solidFill>
                          <a:latin typeface="LindeDaxPowerPoint"/>
                          <a:ea typeface="+mn-ea"/>
                          <a:cs typeface="+mn-cs"/>
                        </a:rPr>
                        <a:t>Head </a:t>
                      </a:r>
                      <a:r>
                        <a:rPr lang="de-DE" sz="1000" b="0" i="0" u="none" strike="noStrike" kern="1200">
                          <a:solidFill>
                            <a:schemeClr val="dk1"/>
                          </a:solidFill>
                          <a:latin typeface="LindeDaxPowerPoint"/>
                          <a:ea typeface="+mn-ea"/>
                          <a:cs typeface="+mn-cs"/>
                        </a:rPr>
                        <a:t>and secure management support</a:t>
                      </a:r>
                      <a:endParaRPr lang="en-US" sz="1000" b="0" i="0" u="none" strike="noStrike" kern="1200">
                        <a:solidFill>
                          <a:schemeClr val="dk1"/>
                        </a:solidFill>
                        <a:latin typeface="LindeDaxPowerPoint"/>
                        <a:ea typeface="+mn-ea"/>
                        <a:cs typeface="+mn-cs"/>
                      </a:endParaRPr>
                    </a:p>
                  </a:txBody>
                  <a:tcPr anchor="ctr"/>
                </a:tc>
                <a:extLst>
                  <a:ext uri="{0D108BD9-81ED-4DB2-BD59-A6C34878D82A}">
                    <a16:rowId xmlns:a16="http://schemas.microsoft.com/office/drawing/2014/main" val="825977979"/>
                  </a:ext>
                </a:extLst>
              </a:tr>
              <a:tr h="730594">
                <a:tc>
                  <a:txBody>
                    <a:bodyPr/>
                    <a:lstStyle/>
                    <a:p>
                      <a:pPr lvl="0" algn="ctr">
                        <a:buNone/>
                      </a:pPr>
                      <a:r>
                        <a:rPr lang="en-US" sz="1000"/>
                        <a:t>Cut Over</a:t>
                      </a:r>
                    </a:p>
                  </a:txBody>
                  <a:tcPr anchor="ctr"/>
                </a:tc>
                <a:tc>
                  <a:txBody>
                    <a:bodyPr/>
                    <a:lstStyle/>
                    <a:p>
                      <a:pPr marL="171450" lvl="0" indent="-171450">
                        <a:buFont typeface="Arial"/>
                        <a:buChar char="•"/>
                      </a:pPr>
                      <a:r>
                        <a:rPr lang="en-US" sz="1000" b="0" i="0" u="none" strike="noStrike" noProof="0">
                          <a:latin typeface="LindeDaxPowerPoint"/>
                        </a:rPr>
                        <a:t>Communicate and understand Cut Over Plan</a:t>
                      </a:r>
                    </a:p>
                    <a:p>
                      <a:pPr marL="171450" lvl="0" indent="-171450">
                        <a:buFont typeface="Arial"/>
                        <a:buChar char="•"/>
                      </a:pPr>
                      <a:r>
                        <a:rPr lang="en-US" sz="1000" b="0" i="0" u="none" strike="noStrike" noProof="0">
                          <a:latin typeface="LindeDaxPowerPoint"/>
                        </a:rPr>
                        <a:t>High discipline on the Cut Over Weekend</a:t>
                      </a:r>
                    </a:p>
                    <a:p>
                      <a:pPr marL="171450" lvl="0" indent="-171450">
                        <a:buFont typeface="Arial"/>
                        <a:buChar char="•"/>
                      </a:pPr>
                      <a:r>
                        <a:rPr lang="en-US" sz="1000" b="0" i="0" u="none" strike="noStrike" noProof="0">
                          <a:latin typeface="LindeDaxPowerPoint"/>
                        </a:rPr>
                        <a:t>Manage on-time business stop on agreed time</a:t>
                      </a:r>
                    </a:p>
                  </a:txBody>
                  <a:tcPr anchor="ctr"/>
                </a:tc>
                <a:extLst>
                  <a:ext uri="{0D108BD9-81ED-4DB2-BD59-A6C34878D82A}">
                    <a16:rowId xmlns:a16="http://schemas.microsoft.com/office/drawing/2014/main" val="2138856721"/>
                  </a:ext>
                </a:extLst>
              </a:tr>
              <a:tr h="674800">
                <a:tc>
                  <a:txBody>
                    <a:bodyPr/>
                    <a:lstStyle/>
                    <a:p>
                      <a:pPr lvl="0" algn="ctr">
                        <a:buNone/>
                      </a:pPr>
                      <a:r>
                        <a:rPr lang="en-US" sz="1000" kern="1200">
                          <a:solidFill>
                            <a:schemeClr val="dk1"/>
                          </a:solidFill>
                          <a:latin typeface="+mn-lt"/>
                          <a:ea typeface="+mn-ea"/>
                          <a:cs typeface="+mn-cs"/>
                        </a:rPr>
                        <a:t>Project Management</a:t>
                      </a:r>
                    </a:p>
                  </a:txBody>
                  <a:tcPr anchor="ctr"/>
                </a:tc>
                <a:tc>
                  <a:txBody>
                    <a:bodyPr/>
                    <a:lstStyle/>
                    <a:p>
                      <a:pPr marL="171450" lvl="0" indent="-171450">
                        <a:buFont typeface="Arial"/>
                        <a:buChar char="•"/>
                      </a:pPr>
                      <a:r>
                        <a:rPr lang="en-US" sz="1000" b="0" i="0" u="none" strike="noStrike" kern="1200" noProof="0">
                          <a:solidFill>
                            <a:schemeClr val="dk1"/>
                          </a:solidFill>
                          <a:latin typeface="LindeDaxPowerPoint"/>
                          <a:ea typeface="+mn-ea"/>
                          <a:cs typeface="+mn-cs"/>
                        </a:rPr>
                        <a:t>Close coorporation between Corporate IT, regional teams and businesses</a:t>
                      </a:r>
                    </a:p>
                    <a:p>
                      <a:pPr marL="171450" lvl="0" indent="-171450">
                        <a:buFont typeface="Arial"/>
                        <a:buChar char="•"/>
                      </a:pPr>
                      <a:r>
                        <a:rPr lang="de-DE" sz="1000" b="0" i="0" u="none" strike="noStrike" kern="1200">
                          <a:solidFill>
                            <a:schemeClr val="dk1"/>
                          </a:solidFill>
                          <a:latin typeface="LindeDaxPowerPoint"/>
                          <a:ea typeface="+mn-ea"/>
                          <a:cs typeface="+mn-cs"/>
                        </a:rPr>
                        <a:t>Initial investigation was done by the region, properly with business by understanding the process and see what has changed now in S/4 and then with proper homework and nature of the issue the Corporate teams were contacted</a:t>
                      </a:r>
                    </a:p>
                    <a:p>
                      <a:pPr marL="171450" marR="0" lvl="0" indent="-171450" algn="l" defTabSz="914400" rtl="0" eaLnBrk="1" fontAlgn="auto" latinLnBrk="0" hangingPunct="1">
                        <a:lnSpc>
                          <a:spcPct val="100000"/>
                        </a:lnSpc>
                        <a:spcBef>
                          <a:spcPts val="0"/>
                        </a:spcBef>
                        <a:spcAft>
                          <a:spcPts val="0"/>
                        </a:spcAft>
                        <a:buClrTx/>
                        <a:buSzTx/>
                        <a:buFont typeface="Arial"/>
                        <a:buChar char="•"/>
                        <a:tabLst/>
                        <a:defRPr/>
                      </a:pPr>
                      <a:r>
                        <a:rPr lang="de-DE" sz="1000" b="0" i="0" u="none" strike="noStrike" kern="1200">
                          <a:solidFill>
                            <a:schemeClr val="dk1"/>
                          </a:solidFill>
                          <a:latin typeface="LindeDaxPowerPoint"/>
                          <a:ea typeface="+mn-ea"/>
                          <a:cs typeface="+mn-cs"/>
                        </a:rPr>
                        <a:t>PM should </a:t>
                      </a:r>
                      <a:r>
                        <a:rPr lang="en-US" sz="1000" b="0" i="0" u="none" strike="noStrike" kern="1200">
                          <a:solidFill>
                            <a:schemeClr val="dk1"/>
                          </a:solidFill>
                          <a:latin typeface="LindeDaxPowerPoint"/>
                          <a:ea typeface="+mn-ea"/>
                          <a:cs typeface="+mn-cs"/>
                        </a:rPr>
                        <a:t>not just focus on timeline, and </a:t>
                      </a:r>
                      <a:r>
                        <a:rPr lang="de-DE" sz="1000" b="0" i="0" u="none" strike="noStrike" kern="1200">
                          <a:solidFill>
                            <a:schemeClr val="dk1"/>
                          </a:solidFill>
                          <a:latin typeface="LindeDaxPowerPoint"/>
                          <a:ea typeface="+mn-ea"/>
                          <a:cs typeface="+mn-cs"/>
                        </a:rPr>
                        <a:t>also be concerned quality, so need to consider both</a:t>
                      </a:r>
                    </a:p>
                    <a:p>
                      <a:pPr marL="171450" marR="0" lvl="0" indent="-171450" algn="l" defTabSz="914400" rtl="0" eaLnBrk="1" fontAlgn="auto" latinLnBrk="0" hangingPunct="1">
                        <a:lnSpc>
                          <a:spcPct val="100000"/>
                        </a:lnSpc>
                        <a:spcBef>
                          <a:spcPts val="0"/>
                        </a:spcBef>
                        <a:spcAft>
                          <a:spcPts val="0"/>
                        </a:spcAft>
                        <a:buClrTx/>
                        <a:buSzTx/>
                        <a:buFont typeface="Arial"/>
                        <a:buChar char="•"/>
                        <a:tabLst/>
                        <a:defRPr/>
                      </a:pPr>
                      <a:r>
                        <a:rPr lang="en-US" sz="1000" b="0" i="0" u="none" strike="noStrike" kern="1200">
                          <a:solidFill>
                            <a:schemeClr val="dk1"/>
                          </a:solidFill>
                          <a:latin typeface="LindeDaxPowerPoint"/>
                          <a:ea typeface="+mn-ea"/>
                          <a:cs typeface="+mn-cs"/>
                        </a:rPr>
                        <a:t>Top </a:t>
                      </a:r>
                      <a:r>
                        <a:rPr lang="de-DE" sz="1000" b="0" i="0" u="none" strike="noStrike" kern="1200">
                          <a:solidFill>
                            <a:schemeClr val="dk1"/>
                          </a:solidFill>
                          <a:latin typeface="LindeDaxPowerPoint"/>
                          <a:ea typeface="+mn-ea"/>
                          <a:cs typeface="+mn-cs"/>
                        </a:rPr>
                        <a:t>management support to push the message that delivery of the project is mandatory</a:t>
                      </a:r>
                      <a:endParaRPr lang="en-US" sz="1000" b="0" i="0" u="none" strike="noStrike" kern="1200" noProof="0">
                        <a:solidFill>
                          <a:schemeClr val="dk1"/>
                        </a:solidFill>
                        <a:latin typeface="LindeDaxPowerPoint"/>
                        <a:ea typeface="+mn-ea"/>
                        <a:cs typeface="+mn-cs"/>
                      </a:endParaRPr>
                    </a:p>
                  </a:txBody>
                  <a:tcPr anchor="ctr"/>
                </a:tc>
                <a:extLst>
                  <a:ext uri="{0D108BD9-81ED-4DB2-BD59-A6C34878D82A}">
                    <a16:rowId xmlns:a16="http://schemas.microsoft.com/office/drawing/2014/main" val="1952814953"/>
                  </a:ext>
                </a:extLst>
              </a:tr>
              <a:tr h="562696">
                <a:tc>
                  <a:txBody>
                    <a:bodyPr/>
                    <a:lstStyle/>
                    <a:p>
                      <a:pPr lvl="0" algn="ctr">
                        <a:buNone/>
                      </a:pPr>
                      <a:r>
                        <a:rPr lang="en-US" sz="1000" kern="1200">
                          <a:solidFill>
                            <a:schemeClr val="dk1"/>
                          </a:solidFill>
                          <a:latin typeface="+mn-lt"/>
                          <a:ea typeface="+mn-ea"/>
                          <a:cs typeface="+mn-cs"/>
                        </a:rPr>
                        <a:t>Roles</a:t>
                      </a:r>
                    </a:p>
                  </a:txBody>
                  <a:tcPr anchor="ctr"/>
                </a:tc>
                <a:tc>
                  <a:txBody>
                    <a:bodyPr/>
                    <a:lstStyle/>
                    <a:p>
                      <a:pPr marL="171450" marR="0" lvl="0" indent="-171450" algn="l" defTabSz="914400" rtl="0" eaLnBrk="1" fontAlgn="auto" latinLnBrk="0" hangingPunct="1">
                        <a:lnSpc>
                          <a:spcPct val="100000"/>
                        </a:lnSpc>
                        <a:spcBef>
                          <a:spcPts val="0"/>
                        </a:spcBef>
                        <a:spcAft>
                          <a:spcPts val="0"/>
                        </a:spcAft>
                        <a:buClrTx/>
                        <a:buSzTx/>
                        <a:buFont typeface="Arial"/>
                        <a:buChar char="•"/>
                        <a:tabLst/>
                        <a:defRPr/>
                      </a:pPr>
                      <a:r>
                        <a:rPr lang="en-US" sz="1000" b="0" i="0" u="none" strike="noStrike" kern="1200" noProof="0">
                          <a:solidFill>
                            <a:schemeClr val="dk1"/>
                          </a:solidFill>
                          <a:latin typeface="LindeDaxPowerPoint"/>
                          <a:ea typeface="+mn-ea"/>
                          <a:cs typeface="+mn-cs"/>
                        </a:rPr>
                        <a:t>Intense testing of composite Roles during SIT &amp; UAT</a:t>
                      </a:r>
                    </a:p>
                    <a:p>
                      <a:pPr marL="171450" marR="0" lvl="0" indent="-171450" algn="l" defTabSz="914400" rtl="0" eaLnBrk="1" fontAlgn="auto" latinLnBrk="0" hangingPunct="1">
                        <a:lnSpc>
                          <a:spcPct val="100000"/>
                        </a:lnSpc>
                        <a:spcBef>
                          <a:spcPts val="0"/>
                        </a:spcBef>
                        <a:spcAft>
                          <a:spcPts val="0"/>
                        </a:spcAft>
                        <a:buClrTx/>
                        <a:buSzTx/>
                        <a:buFont typeface="Arial"/>
                        <a:buChar char="•"/>
                        <a:tabLst/>
                        <a:defRPr/>
                      </a:pPr>
                      <a:r>
                        <a:rPr lang="en-US" sz="1000" b="0" i="0" u="none" strike="noStrike" kern="1200" noProof="0">
                          <a:solidFill>
                            <a:schemeClr val="dk1"/>
                          </a:solidFill>
                          <a:latin typeface="LindeDaxPowerPoint"/>
                          <a:ea typeface="+mn-ea"/>
                          <a:cs typeface="+mn-cs"/>
                        </a:rPr>
                        <a:t>End User Simulation: </a:t>
                      </a:r>
                      <a:r>
                        <a:rPr lang="de-DE" sz="1000" b="0" i="0" u="none" strike="noStrike" kern="1200">
                          <a:solidFill>
                            <a:schemeClr val="dk1"/>
                          </a:solidFill>
                          <a:latin typeface="LindeDaxPowerPoint"/>
                          <a:ea typeface="+mn-ea"/>
                          <a:cs typeface="+mn-cs"/>
                        </a:rPr>
                        <a:t>UAT 100% access was done of Business users (Management/PM push )</a:t>
                      </a:r>
                    </a:p>
                    <a:p>
                      <a:pPr marL="171450" marR="0" lvl="0" indent="-171450" algn="l" defTabSz="914400" rtl="0" eaLnBrk="1" fontAlgn="auto" latinLnBrk="0" hangingPunct="1">
                        <a:lnSpc>
                          <a:spcPct val="100000"/>
                        </a:lnSpc>
                        <a:spcBef>
                          <a:spcPts val="0"/>
                        </a:spcBef>
                        <a:spcAft>
                          <a:spcPts val="0"/>
                        </a:spcAft>
                        <a:buClrTx/>
                        <a:buSzTx/>
                        <a:buFont typeface="Arial"/>
                        <a:buChar char="•"/>
                        <a:tabLst/>
                        <a:defRPr/>
                      </a:pPr>
                      <a:r>
                        <a:rPr lang="de-DE" sz="1000" b="0" i="0" u="none" strike="noStrike" kern="1200">
                          <a:solidFill>
                            <a:schemeClr val="dk1"/>
                          </a:solidFill>
                          <a:latin typeface="LindeDaxPowerPoint"/>
                          <a:ea typeface="+mn-ea"/>
                          <a:cs typeface="+mn-cs"/>
                        </a:rPr>
                        <a:t>Freezing point: 3 weeks before cutover, so </a:t>
                      </a:r>
                      <a:r>
                        <a:rPr lang="en-US" sz="1000" b="0" i="0" u="none" strike="noStrike" kern="1200">
                          <a:solidFill>
                            <a:schemeClr val="dk1"/>
                          </a:solidFill>
                          <a:latin typeface="LindeDaxPowerPoint"/>
                          <a:ea typeface="+mn-ea"/>
                          <a:cs typeface="+mn-cs"/>
                        </a:rPr>
                        <a:t>no </a:t>
                      </a:r>
                      <a:r>
                        <a:rPr lang="de-DE" sz="1000" b="0" i="0" u="none" strike="noStrike" kern="1200">
                          <a:solidFill>
                            <a:schemeClr val="dk1"/>
                          </a:solidFill>
                          <a:latin typeface="LindeDaxPowerPoint"/>
                          <a:ea typeface="+mn-ea"/>
                          <a:cs typeface="+mn-cs"/>
                        </a:rPr>
                        <a:t>new authorization</a:t>
                      </a:r>
                      <a:r>
                        <a:rPr lang="en-US" sz="1000" b="0" i="0" u="none" strike="noStrike" kern="1200">
                          <a:solidFill>
                            <a:schemeClr val="dk1"/>
                          </a:solidFill>
                          <a:latin typeface="LindeDaxPowerPoint"/>
                          <a:ea typeface="+mn-ea"/>
                          <a:cs typeface="+mn-cs"/>
                        </a:rPr>
                        <a:t> requests came in late - </a:t>
                      </a:r>
                      <a:r>
                        <a:rPr lang="de-DE" sz="1000" b="0" i="0" u="none" strike="noStrike" kern="1200">
                          <a:solidFill>
                            <a:schemeClr val="dk1"/>
                          </a:solidFill>
                          <a:latin typeface="LindeDaxPowerPoint"/>
                          <a:ea typeface="+mn-ea"/>
                          <a:cs typeface="+mn-cs"/>
                        </a:rPr>
                        <a:t>end result was </a:t>
                      </a:r>
                      <a:r>
                        <a:rPr lang="en-US" sz="1000" b="0" i="0" u="none" strike="noStrike" kern="1200">
                          <a:solidFill>
                            <a:schemeClr val="dk1"/>
                          </a:solidFill>
                          <a:latin typeface="LindeDaxPowerPoint"/>
                          <a:ea typeface="+mn-ea"/>
                          <a:cs typeface="+mn-cs"/>
                        </a:rPr>
                        <a:t>that </a:t>
                      </a:r>
                      <a:r>
                        <a:rPr lang="de-DE" sz="1000" b="0" i="0" u="none" strike="noStrike" kern="1200">
                          <a:solidFill>
                            <a:schemeClr val="dk1"/>
                          </a:solidFill>
                          <a:latin typeface="LindeDaxPowerPoint"/>
                          <a:ea typeface="+mn-ea"/>
                          <a:cs typeface="+mn-cs"/>
                        </a:rPr>
                        <a:t>SOD was clean, only 1 out of 1100 failed</a:t>
                      </a:r>
                      <a:endParaRPr lang="en-US" sz="1000" b="0" i="0" u="none" strike="noStrike" noProof="0">
                        <a:latin typeface="LindeDaxPowerPoint"/>
                      </a:endParaRPr>
                    </a:p>
                  </a:txBody>
                  <a:tcPr anchor="ctr"/>
                </a:tc>
                <a:extLst>
                  <a:ext uri="{0D108BD9-81ED-4DB2-BD59-A6C34878D82A}">
                    <a16:rowId xmlns:a16="http://schemas.microsoft.com/office/drawing/2014/main" val="726833364"/>
                  </a:ext>
                </a:extLst>
              </a:tr>
            </a:tbl>
          </a:graphicData>
        </a:graphic>
      </p:graphicFrame>
      <p:sp>
        <p:nvSpPr>
          <p:cNvPr id="4" name="TextBox 3">
            <a:extLst>
              <a:ext uri="{FF2B5EF4-FFF2-40B4-BE49-F238E27FC236}">
                <a16:creationId xmlns:a16="http://schemas.microsoft.com/office/drawing/2014/main" id="{8E213DED-1AC0-C87D-48D0-E577195B48B4}"/>
              </a:ext>
            </a:extLst>
          </p:cNvPr>
          <p:cNvSpPr txBox="1"/>
          <p:nvPr/>
        </p:nvSpPr>
        <p:spPr>
          <a:xfrm rot="1104416">
            <a:off x="5414780" y="377619"/>
            <a:ext cx="937116" cy="523220"/>
          </a:xfrm>
          <a:prstGeom prst="rect">
            <a:avLst/>
          </a:prstGeom>
          <a:noFill/>
        </p:spPr>
        <p:txBody>
          <a:bodyPr wrap="none" rtlCol="0" anchor="ctr">
            <a:spAutoFit/>
          </a:bodyPr>
          <a:lstStyle/>
          <a:p>
            <a:pPr algn="ctr"/>
            <a:r>
              <a:rPr lang="de-DE" sz="2800">
                <a:solidFill>
                  <a:srgbClr val="FF0000"/>
                </a:solidFill>
              </a:rPr>
              <a:t>Draft</a:t>
            </a:r>
          </a:p>
        </p:txBody>
      </p:sp>
    </p:spTree>
    <p:extLst>
      <p:ext uri="{BB962C8B-B14F-4D97-AF65-F5344CB8AC3E}">
        <p14:creationId xmlns:p14="http://schemas.microsoft.com/office/powerpoint/2010/main" val="14580857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D785CB-A4F6-0D92-23BF-E934FC73E06C}"/>
            </a:ext>
          </a:extLst>
        </p:cNvPr>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0C12DA4B-18A9-91B1-0124-390606327EE4}"/>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6" progId="TCLayout.ActiveDocument.1">
                  <p:embed/>
                </p:oleObj>
              </mc:Choice>
              <mc:Fallback>
                <p:oleObj name="think-cell Slide" r:id="rId3" imgW="395" imgH="396" progId="TCLayout.ActiveDocument.1">
                  <p:embed/>
                  <p:pic>
                    <p:nvPicPr>
                      <p:cNvPr id="7" name="think-cell data - do not delete" hidden="1">
                        <a:extLst>
                          <a:ext uri="{FF2B5EF4-FFF2-40B4-BE49-F238E27FC236}">
                            <a16:creationId xmlns:a16="http://schemas.microsoft.com/office/drawing/2014/main" id="{0C12DA4B-18A9-91B1-0124-390606327EE4}"/>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3C41E38C-9859-B763-BC75-F5CDA9E28057}"/>
              </a:ext>
            </a:extLst>
          </p:cNvPr>
          <p:cNvSpPr>
            <a:spLocks noGrp="1"/>
          </p:cNvSpPr>
          <p:nvPr>
            <p:ph type="title"/>
          </p:nvPr>
        </p:nvSpPr>
        <p:spPr/>
        <p:txBody>
          <a:bodyPr vert="horz"/>
          <a:lstStyle/>
          <a:p>
            <a:r>
              <a:rPr lang="en-GB" sz="2000"/>
              <a:t>Agenda – Day 3</a:t>
            </a:r>
            <a:br>
              <a:rPr lang="en-GB" sz="2000"/>
            </a:br>
            <a:r>
              <a:rPr lang="en-GB" sz="1600">
                <a:solidFill>
                  <a:schemeClr val="tx2"/>
                </a:solidFill>
              </a:rPr>
              <a:t>Wednesday March 12</a:t>
            </a:r>
            <a:r>
              <a:rPr lang="en-GB" sz="1600" baseline="30000">
                <a:solidFill>
                  <a:schemeClr val="tx2"/>
                </a:solidFill>
              </a:rPr>
              <a:t>th</a:t>
            </a:r>
            <a:r>
              <a:rPr lang="en-GB" sz="1600">
                <a:solidFill>
                  <a:schemeClr val="tx2"/>
                </a:solidFill>
              </a:rPr>
              <a:t> </a:t>
            </a:r>
          </a:p>
        </p:txBody>
      </p:sp>
      <p:sp>
        <p:nvSpPr>
          <p:cNvPr id="4" name="Date Placeholder 3">
            <a:extLst>
              <a:ext uri="{FF2B5EF4-FFF2-40B4-BE49-F238E27FC236}">
                <a16:creationId xmlns:a16="http://schemas.microsoft.com/office/drawing/2014/main" id="{5CD7CCB0-D762-55F3-1DB4-8870C5779807}"/>
              </a:ext>
            </a:extLst>
          </p:cNvPr>
          <p:cNvSpPr>
            <a:spLocks noGrp="1"/>
          </p:cNvSpPr>
          <p:nvPr>
            <p:ph type="dt" sz="half" idx="10"/>
          </p:nvPr>
        </p:nvSpPr>
        <p:spPr/>
        <p:txBody>
          <a:bodyPr/>
          <a:lstStyle/>
          <a:p>
            <a:pPr>
              <a:lnSpc>
                <a:spcPct val="100000"/>
              </a:lnSpc>
            </a:pPr>
            <a:fld id="{A6EC00DA-71ED-4EDA-A9BB-809E1232899F}" type="datetime1">
              <a:rPr lang="en-US" noProof="0" smtClean="0"/>
              <a:t>3/11/2025</a:t>
            </a:fld>
            <a:endParaRPr lang="en-GB" noProof="0"/>
          </a:p>
        </p:txBody>
      </p:sp>
      <p:graphicFrame>
        <p:nvGraphicFramePr>
          <p:cNvPr id="3" name="Table 2">
            <a:extLst>
              <a:ext uri="{FF2B5EF4-FFF2-40B4-BE49-F238E27FC236}">
                <a16:creationId xmlns:a16="http://schemas.microsoft.com/office/drawing/2014/main" id="{D8311636-9B7B-9EED-A235-5CC843F7624C}"/>
              </a:ext>
            </a:extLst>
          </p:cNvPr>
          <p:cNvGraphicFramePr>
            <a:graphicFrameLocks noGrp="1"/>
          </p:cNvGraphicFramePr>
          <p:nvPr>
            <p:extLst>
              <p:ext uri="{D42A27DB-BD31-4B8C-83A1-F6EECF244321}">
                <p14:modId xmlns:p14="http://schemas.microsoft.com/office/powerpoint/2010/main" val="2694574237"/>
              </p:ext>
            </p:extLst>
          </p:nvPr>
        </p:nvGraphicFramePr>
        <p:xfrm>
          <a:off x="142875" y="1406927"/>
          <a:ext cx="8848725" cy="4589692"/>
        </p:xfrm>
        <a:graphic>
          <a:graphicData uri="http://schemas.openxmlformats.org/drawingml/2006/table">
            <a:tbl>
              <a:tblPr firstRow="1" bandRow="1">
                <a:tableStyleId>{5C22544A-7EE6-4342-B048-85BDC9FD1C3A}</a:tableStyleId>
              </a:tblPr>
              <a:tblGrid>
                <a:gridCol w="1076325">
                  <a:extLst>
                    <a:ext uri="{9D8B030D-6E8A-4147-A177-3AD203B41FA5}">
                      <a16:colId xmlns:a16="http://schemas.microsoft.com/office/drawing/2014/main" val="3371713426"/>
                    </a:ext>
                  </a:extLst>
                </a:gridCol>
                <a:gridCol w="1898904">
                  <a:extLst>
                    <a:ext uri="{9D8B030D-6E8A-4147-A177-3AD203B41FA5}">
                      <a16:colId xmlns:a16="http://schemas.microsoft.com/office/drawing/2014/main" val="2518923305"/>
                    </a:ext>
                  </a:extLst>
                </a:gridCol>
                <a:gridCol w="2788920">
                  <a:extLst>
                    <a:ext uri="{9D8B030D-6E8A-4147-A177-3AD203B41FA5}">
                      <a16:colId xmlns:a16="http://schemas.microsoft.com/office/drawing/2014/main" val="799279500"/>
                    </a:ext>
                  </a:extLst>
                </a:gridCol>
                <a:gridCol w="3084576">
                  <a:extLst>
                    <a:ext uri="{9D8B030D-6E8A-4147-A177-3AD203B41FA5}">
                      <a16:colId xmlns:a16="http://schemas.microsoft.com/office/drawing/2014/main" val="3453066139"/>
                    </a:ext>
                  </a:extLst>
                </a:gridCol>
              </a:tblGrid>
              <a:tr h="314164">
                <a:tc>
                  <a:txBody>
                    <a:bodyPr/>
                    <a:lstStyle/>
                    <a:p>
                      <a:pPr algn="ctr"/>
                      <a:r>
                        <a:rPr lang="de-DE" sz="1050"/>
                        <a:t>Time</a:t>
                      </a:r>
                    </a:p>
                  </a:txBody>
                  <a:tcPr anchor="ctr"/>
                </a:tc>
                <a:tc>
                  <a:txBody>
                    <a:bodyPr/>
                    <a:lstStyle/>
                    <a:p>
                      <a:pPr algn="ctr"/>
                      <a:r>
                        <a:rPr lang="de-DE" sz="1050"/>
                        <a:t>Topic</a:t>
                      </a:r>
                    </a:p>
                  </a:txBody>
                  <a:tcPr anchor="ctr"/>
                </a:tc>
                <a:tc>
                  <a:txBody>
                    <a:bodyPr/>
                    <a:lstStyle/>
                    <a:p>
                      <a:pPr algn="ctr"/>
                      <a:r>
                        <a:rPr lang="de-DE" sz="1050"/>
                        <a:t>Details</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1050"/>
                        <a:t>Presenter</a:t>
                      </a:r>
                    </a:p>
                  </a:txBody>
                  <a:tcPr anchor="ctr"/>
                </a:tc>
                <a:extLst>
                  <a:ext uri="{0D108BD9-81ED-4DB2-BD59-A6C34878D82A}">
                    <a16:rowId xmlns:a16="http://schemas.microsoft.com/office/drawing/2014/main" val="1133825201"/>
                  </a:ext>
                </a:extLst>
              </a:tr>
              <a:tr h="386005">
                <a:tc>
                  <a:txBody>
                    <a:bodyPr/>
                    <a:lstStyle/>
                    <a:p>
                      <a:pPr algn="ctr"/>
                      <a:r>
                        <a:rPr lang="de-DE" sz="900"/>
                        <a:t>08.00h  -09.00h</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900"/>
                        <a:t>Roles Approach</a:t>
                      </a:r>
                    </a:p>
                  </a:txBody>
                  <a:tcPr anchor="ctr"/>
                </a:tc>
                <a:tc>
                  <a:txBody>
                    <a:bodyPr/>
                    <a:lstStyle/>
                    <a:p>
                      <a:pPr marL="0" indent="0">
                        <a:buFontTx/>
                        <a:buNone/>
                      </a:pPr>
                      <a:r>
                        <a:rPr lang="de-DE" sz="900"/>
                        <a:t>Single Role, Composite Role, Sign Off, End User Simulation, …</a:t>
                      </a:r>
                    </a:p>
                  </a:txBody>
                  <a:tcPr anchor="ctr"/>
                </a:tc>
                <a:tc>
                  <a:txBody>
                    <a:bodyPr/>
                    <a:lstStyle/>
                    <a:p>
                      <a:r>
                        <a:rPr lang="de-DE" altLang="zh-CN" sz="900"/>
                        <a:t>Gellert Kovacs</a:t>
                      </a:r>
                    </a:p>
                  </a:txBody>
                  <a:tcPr anchor="ctr"/>
                </a:tc>
                <a:extLst>
                  <a:ext uri="{0D108BD9-81ED-4DB2-BD59-A6C34878D82A}">
                    <a16:rowId xmlns:a16="http://schemas.microsoft.com/office/drawing/2014/main" val="3968685893"/>
                  </a:ext>
                </a:extLst>
              </a:tr>
              <a:tr h="42937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900"/>
                        <a:t>09.00h – 10.00h  </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900"/>
                        <a:t>Organizational Change Management</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900"/>
                        <a:t>Train-the-Trainer, Tester Training, End User Training, Communication, Newsletter, …</a:t>
                      </a:r>
                    </a:p>
                  </a:txBody>
                  <a:tcPr anchor="ctr"/>
                </a:tc>
                <a:tc>
                  <a:txBody>
                    <a:bodyPr/>
                    <a:lstStyle/>
                    <a:p>
                      <a:r>
                        <a:rPr lang="de-DE" sz="900" kern="1200">
                          <a:solidFill>
                            <a:schemeClr val="dk1"/>
                          </a:solidFill>
                          <a:latin typeface="+mn-lt"/>
                          <a:ea typeface="+mn-ea"/>
                          <a:cs typeface="+mn-cs"/>
                        </a:rPr>
                        <a:t>Sneha Dutta, Derek Punaro, </a:t>
                      </a:r>
                      <a:r>
                        <a:rPr lang="pt-BR" sz="900" kern="1200">
                          <a:solidFill>
                            <a:schemeClr val="dk1"/>
                          </a:solidFill>
                          <a:latin typeface="+mn-lt"/>
                          <a:ea typeface="+mn-ea"/>
                          <a:cs typeface="+mn-cs"/>
                        </a:rPr>
                        <a:t>Rodolfo Ortiz Chavarin</a:t>
                      </a:r>
                      <a:endParaRPr lang="de-DE" altLang="zh-CN" sz="900" b="1"/>
                    </a:p>
                  </a:txBody>
                  <a:tcPr anchor="ctr"/>
                </a:tc>
                <a:extLst>
                  <a:ext uri="{0D108BD9-81ED-4DB2-BD59-A6C34878D82A}">
                    <a16:rowId xmlns:a16="http://schemas.microsoft.com/office/drawing/2014/main" val="1308020419"/>
                  </a:ext>
                </a:extLst>
              </a:tr>
              <a:tr h="63253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900"/>
                        <a:t>10:00h – 11:00h</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900"/>
                        <a:t>Communication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900"/>
                        <a:t>US Stakeholders, Mexico Stakeholders, Project Meeting Structure, …</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900" kern="1200">
                          <a:solidFill>
                            <a:schemeClr val="dk1"/>
                          </a:solidFill>
                          <a:latin typeface="+mn-lt"/>
                          <a:ea typeface="+mn-ea"/>
                          <a:cs typeface="+mn-cs"/>
                        </a:rPr>
                        <a:t>Sneha Dutta, Derek Punaro, </a:t>
                      </a:r>
                      <a:r>
                        <a:rPr lang="pt-BR" sz="900" kern="1200">
                          <a:solidFill>
                            <a:schemeClr val="dk1"/>
                          </a:solidFill>
                          <a:latin typeface="+mn-lt"/>
                          <a:ea typeface="+mn-ea"/>
                          <a:cs typeface="+mn-cs"/>
                        </a:rPr>
                        <a:t>Rodolfo Ortiz Chavarin</a:t>
                      </a:r>
                      <a:endParaRPr lang="de-DE" altLang="zh-CN" sz="900" b="1"/>
                    </a:p>
                  </a:txBody>
                  <a:tcPr anchor="ctr"/>
                </a:tc>
                <a:extLst>
                  <a:ext uri="{0D108BD9-81ED-4DB2-BD59-A6C34878D82A}">
                    <a16:rowId xmlns:a16="http://schemas.microsoft.com/office/drawing/2014/main" val="1472741984"/>
                  </a:ext>
                </a:extLst>
              </a:tr>
              <a:tr h="63253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900"/>
                        <a:t>11.00h – 12.00h</a:t>
                      </a:r>
                    </a:p>
                  </a:txBody>
                  <a:tcPr anchor="ctr"/>
                </a:tc>
                <a:tc>
                  <a:txBody>
                    <a:bodyPr/>
                    <a:lstStyle/>
                    <a:p>
                      <a:pPr algn="ctr"/>
                      <a:r>
                        <a:rPr lang="de-DE" sz="900"/>
                        <a:t>Risk Assessment</a:t>
                      </a:r>
                    </a:p>
                  </a:txBody>
                  <a:tcPr anchor="ctr"/>
                </a:tc>
                <a:tc>
                  <a:txBody>
                    <a:bodyPr/>
                    <a:lstStyle/>
                    <a:p>
                      <a:pPr marL="0" indent="0">
                        <a:buFontTx/>
                        <a:buNone/>
                      </a:pPr>
                      <a:r>
                        <a:rPr lang="de-DE" sz="900"/>
                        <a:t>Identification of project risks</a:t>
                      </a:r>
                    </a:p>
                  </a:txBody>
                  <a:tcPr anchor="ctr"/>
                </a:tc>
                <a:tc>
                  <a:txBody>
                    <a:bodyPr/>
                    <a:lstStyle/>
                    <a:p>
                      <a:r>
                        <a:rPr lang="de-DE" altLang="zh-CN" sz="900"/>
                        <a:t>All</a:t>
                      </a:r>
                    </a:p>
                  </a:txBody>
                  <a:tcPr anchor="ctr"/>
                </a:tc>
                <a:extLst>
                  <a:ext uri="{0D108BD9-81ED-4DB2-BD59-A6C34878D82A}">
                    <a16:rowId xmlns:a16="http://schemas.microsoft.com/office/drawing/2014/main" val="240681014"/>
                  </a:ext>
                </a:extLst>
              </a:tr>
              <a:tr h="46764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900"/>
                        <a:t>12.00h – 13.00h</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900"/>
                        <a:t>Lunch</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DE" sz="900"/>
                    </a:p>
                  </a:txBody>
                  <a:tcPr anchor="ctr"/>
                </a:tc>
                <a:tc>
                  <a:txBody>
                    <a:bodyPr/>
                    <a:lstStyle/>
                    <a:p>
                      <a:endParaRPr lang="de-DE" altLang="zh-CN" sz="900"/>
                    </a:p>
                  </a:txBody>
                  <a:tcPr anchor="ctr"/>
                </a:tc>
                <a:extLst>
                  <a:ext uri="{0D108BD9-81ED-4DB2-BD59-A6C34878D82A}">
                    <a16:rowId xmlns:a16="http://schemas.microsoft.com/office/drawing/2014/main" val="1990122479"/>
                  </a:ext>
                </a:extLst>
              </a:tr>
              <a:tr h="314164">
                <a:tc>
                  <a:txBody>
                    <a:bodyPr/>
                    <a:lstStyle/>
                    <a:p>
                      <a:pPr algn="ctr"/>
                      <a:r>
                        <a:rPr lang="de-DE" sz="900"/>
                        <a:t>13.00h – 14.00h</a:t>
                      </a:r>
                    </a:p>
                  </a:txBody>
                  <a:tcPr anchor="ctr"/>
                </a:tc>
                <a:tc>
                  <a:txBody>
                    <a:bodyPr/>
                    <a:lstStyle/>
                    <a:p>
                      <a:pPr algn="ctr"/>
                      <a:r>
                        <a:rPr lang="en-US" sz="900"/>
                        <a:t>Wrap-Up</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900"/>
                        <a:t>Document action items &amp; Workshop Closure</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900" kern="1200">
                          <a:solidFill>
                            <a:schemeClr val="dk1"/>
                          </a:solidFill>
                          <a:latin typeface="+mn-lt"/>
                          <a:ea typeface="+mn-ea"/>
                          <a:cs typeface="+mn-cs"/>
                        </a:rPr>
                        <a:t>Sneha Dutta, Derek Punaro, </a:t>
                      </a:r>
                      <a:r>
                        <a:rPr lang="pt-BR" sz="900" kern="1200">
                          <a:solidFill>
                            <a:schemeClr val="dk1"/>
                          </a:solidFill>
                          <a:latin typeface="+mn-lt"/>
                          <a:ea typeface="+mn-ea"/>
                          <a:cs typeface="+mn-cs"/>
                        </a:rPr>
                        <a:t>Rodolfo Ortiz Chavarin</a:t>
                      </a:r>
                      <a:endParaRPr lang="de-DE" sz="900"/>
                    </a:p>
                  </a:txBody>
                  <a:tcPr anchor="ctr"/>
                </a:tc>
                <a:extLst>
                  <a:ext uri="{0D108BD9-81ED-4DB2-BD59-A6C34878D82A}">
                    <a16:rowId xmlns:a16="http://schemas.microsoft.com/office/drawing/2014/main" val="3146444284"/>
                  </a:ext>
                </a:extLst>
              </a:tr>
              <a:tr h="50894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900"/>
                        <a:t>14.00h – 15.00h</a:t>
                      </a:r>
                    </a:p>
                  </a:txBody>
                  <a:tcPr anchor="ctr"/>
                </a:tc>
                <a:tc>
                  <a:txBody>
                    <a:bodyPr/>
                    <a:lstStyle/>
                    <a:p>
                      <a:pPr algn="ctr"/>
                      <a:endParaRPr lang="de-DE" sz="900"/>
                    </a:p>
                  </a:txBody>
                  <a:tcPr anchor="ctr"/>
                </a:tc>
                <a:tc>
                  <a:txBody>
                    <a:bodyPr/>
                    <a:lstStyle/>
                    <a:p>
                      <a:pPr marL="0" indent="0">
                        <a:buFontTx/>
                        <a:buNone/>
                      </a:pPr>
                      <a:endParaRPr lang="de-DE" sz="90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DE" sz="900" kern="1200">
                        <a:solidFill>
                          <a:schemeClr val="dk1"/>
                        </a:solidFill>
                        <a:latin typeface="+mn-lt"/>
                        <a:ea typeface="+mn-ea"/>
                        <a:cs typeface="+mn-cs"/>
                      </a:endParaRPr>
                    </a:p>
                  </a:txBody>
                  <a:tcPr anchor="ctr"/>
                </a:tc>
                <a:extLst>
                  <a:ext uri="{0D108BD9-81ED-4DB2-BD59-A6C34878D82A}">
                    <a16:rowId xmlns:a16="http://schemas.microsoft.com/office/drawing/2014/main" val="2425699437"/>
                  </a:ext>
                </a:extLst>
              </a:tr>
              <a:tr h="510428">
                <a:tc>
                  <a:txBody>
                    <a:bodyPr/>
                    <a:lstStyle/>
                    <a:p>
                      <a:pPr algn="ctr"/>
                      <a:r>
                        <a:rPr lang="de-DE" sz="900">
                          <a:solidFill>
                            <a:schemeClr val="tx1"/>
                          </a:solidFill>
                        </a:rPr>
                        <a:t>15.00h – 16.00h</a:t>
                      </a:r>
                    </a:p>
                  </a:txBody>
                  <a:tcPr anchor="ctr"/>
                </a:tc>
                <a:tc>
                  <a:txBody>
                    <a:bodyPr/>
                    <a:lstStyle/>
                    <a:p>
                      <a:pPr algn="ctr"/>
                      <a:endParaRPr lang="de-DE" sz="900"/>
                    </a:p>
                  </a:txBody>
                  <a:tcPr anchor="ctr"/>
                </a:tc>
                <a:tc>
                  <a:txBody>
                    <a:bodyPr/>
                    <a:lstStyle/>
                    <a:p>
                      <a:pPr marL="0" indent="0">
                        <a:buFontTx/>
                        <a:buNone/>
                      </a:pPr>
                      <a:endParaRPr lang="de-DE" sz="900"/>
                    </a:p>
                  </a:txBody>
                  <a:tcPr anchor="ctr"/>
                </a:tc>
                <a:tc>
                  <a:txBody>
                    <a:bodyPr/>
                    <a:lstStyle/>
                    <a:p>
                      <a:endParaRPr lang="de-DE" altLang="zh-CN" sz="900"/>
                    </a:p>
                  </a:txBody>
                  <a:tcPr anchor="ctr"/>
                </a:tc>
                <a:extLst>
                  <a:ext uri="{0D108BD9-81ED-4DB2-BD59-A6C34878D82A}">
                    <a16:rowId xmlns:a16="http://schemas.microsoft.com/office/drawing/2014/main" val="3364605681"/>
                  </a:ext>
                </a:extLst>
              </a:tr>
              <a:tr h="393899">
                <a:tc>
                  <a:txBody>
                    <a:bodyPr/>
                    <a:lstStyle/>
                    <a:p>
                      <a:pPr algn="ctr"/>
                      <a:r>
                        <a:rPr lang="de-DE" sz="900"/>
                        <a:t>16:00h – 17.00h</a:t>
                      </a:r>
                    </a:p>
                  </a:txBody>
                  <a:tcPr anchor="ctr"/>
                </a:tc>
                <a:tc>
                  <a:txBody>
                    <a:bodyPr/>
                    <a:lstStyle/>
                    <a:p>
                      <a:pPr algn="ctr"/>
                      <a:endParaRPr lang="de-DE" sz="900"/>
                    </a:p>
                  </a:txBody>
                  <a:tcPr anchor="ctr"/>
                </a:tc>
                <a:tc>
                  <a:txBody>
                    <a:bodyPr/>
                    <a:lstStyle/>
                    <a:p>
                      <a:pPr marL="171450" indent="-171450">
                        <a:buFontTx/>
                        <a:buChar char="-"/>
                      </a:pPr>
                      <a:endParaRPr lang="de-DE" sz="900"/>
                    </a:p>
                  </a:txBody>
                  <a:tcPr anchor="ctr"/>
                </a:tc>
                <a:tc>
                  <a:txBody>
                    <a:bodyPr/>
                    <a:lstStyle/>
                    <a:p>
                      <a:endParaRPr lang="de-DE" altLang="zh-CN" sz="900"/>
                    </a:p>
                  </a:txBody>
                  <a:tcPr anchor="ctr"/>
                </a:tc>
                <a:extLst>
                  <a:ext uri="{0D108BD9-81ED-4DB2-BD59-A6C34878D82A}">
                    <a16:rowId xmlns:a16="http://schemas.microsoft.com/office/drawing/2014/main" val="2153438302"/>
                  </a:ext>
                </a:extLst>
              </a:tr>
            </a:tbl>
          </a:graphicData>
        </a:graphic>
      </p:graphicFrame>
      <p:sp>
        <p:nvSpPr>
          <p:cNvPr id="5" name="Rectangle 4">
            <a:extLst>
              <a:ext uri="{FF2B5EF4-FFF2-40B4-BE49-F238E27FC236}">
                <a16:creationId xmlns:a16="http://schemas.microsoft.com/office/drawing/2014/main" id="{E750686B-A158-9070-7980-14FC861B9A8C}"/>
              </a:ext>
            </a:extLst>
          </p:cNvPr>
          <p:cNvSpPr/>
          <p:nvPr/>
        </p:nvSpPr>
        <p:spPr bwMode="auto">
          <a:xfrm>
            <a:off x="142875" y="1725436"/>
            <a:ext cx="8848725" cy="365757"/>
          </a:xfrm>
          <a:prstGeom prst="rect">
            <a:avLst/>
          </a:prstGeom>
          <a:noFill/>
          <a:ln w="28575" cap="flat" cmpd="sng" algn="ctr">
            <a:solidFill>
              <a:schemeClr val="tx2"/>
            </a:solidFill>
            <a:prstDash val="solid"/>
            <a:round/>
            <a:headEnd type="none" w="med" len="med"/>
            <a:tailEnd type="none" w="med" len="med"/>
          </a:ln>
          <a:effectLst/>
        </p:spPr>
        <p:txBody>
          <a:bodyPr vert="horz" wrap="none" lIns="90000" tIns="82800" rIns="90000" bIns="82800" numCol="1" rtlCol="0" anchor="t" anchorCtr="0" compatLnSpc="1">
            <a:prstTxWarp prst="textNoShape">
              <a:avLst/>
            </a:prstTxWarp>
          </a:bodyPr>
          <a:lstStyle/>
          <a:p>
            <a:pPr marL="182563" marR="0" indent="-182563" algn="l" defTabSz="914400" rtl="0" eaLnBrk="1" fontAlgn="base" latinLnBrk="0" hangingPunct="1">
              <a:lnSpc>
                <a:spcPct val="110000"/>
              </a:lnSpc>
              <a:spcBef>
                <a:spcPct val="0"/>
              </a:spcBef>
              <a:spcAft>
                <a:spcPct val="0"/>
              </a:spcAft>
              <a:buClrTx/>
              <a:buSzTx/>
              <a:buFont typeface="LindeDaxPowerPoint" panose="020B0500000000020000" pitchFamily="34" charset="0"/>
              <a:buChar char="–"/>
              <a:tabLst/>
            </a:pPr>
            <a:endParaRPr kumimoji="0" lang="de-DE" sz="1600" b="0" i="0" u="none" strike="noStrike" cap="none" normalizeH="0" baseline="0" err="1">
              <a:ln>
                <a:noFill/>
              </a:ln>
              <a:solidFill>
                <a:schemeClr val="tx1"/>
              </a:solidFill>
              <a:effectLst/>
              <a:latin typeface="LindeDaxPowerPoint" pitchFamily="34" charset="0"/>
            </a:endParaRPr>
          </a:p>
        </p:txBody>
      </p:sp>
    </p:spTree>
    <p:extLst>
      <p:ext uri="{BB962C8B-B14F-4D97-AF65-F5344CB8AC3E}">
        <p14:creationId xmlns:p14="http://schemas.microsoft.com/office/powerpoint/2010/main" val="76595556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1896C0-DD77-70A3-A394-D5C37024D9D3}"/>
            </a:ext>
          </a:extLst>
        </p:cNvPr>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0869C8C4-0CA7-4FDF-8808-C6BB10DD8F93}"/>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6" progId="TCLayout.ActiveDocument.1">
                  <p:embed/>
                </p:oleObj>
              </mc:Choice>
              <mc:Fallback>
                <p:oleObj name="think-cell Slide" r:id="rId3" imgW="395" imgH="396" progId="TCLayout.ActiveDocument.1">
                  <p:embed/>
                  <p:pic>
                    <p:nvPicPr>
                      <p:cNvPr id="7" name="think-cell data - do not delete" hidden="1">
                        <a:extLst>
                          <a:ext uri="{FF2B5EF4-FFF2-40B4-BE49-F238E27FC236}">
                            <a16:creationId xmlns:a16="http://schemas.microsoft.com/office/drawing/2014/main" id="{0869C8C4-0CA7-4FDF-8808-C6BB10DD8F93}"/>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18F62CC6-2434-B28F-DF92-C7CD011DE5EF}"/>
              </a:ext>
            </a:extLst>
          </p:cNvPr>
          <p:cNvSpPr>
            <a:spLocks noGrp="1"/>
          </p:cNvSpPr>
          <p:nvPr>
            <p:ph type="title"/>
          </p:nvPr>
        </p:nvSpPr>
        <p:spPr/>
        <p:txBody>
          <a:bodyPr vert="horz"/>
          <a:lstStyle/>
          <a:p>
            <a:r>
              <a:rPr lang="en-GB" sz="2000"/>
              <a:t>Agenda – Day 3</a:t>
            </a:r>
            <a:br>
              <a:rPr lang="en-GB" sz="2000"/>
            </a:br>
            <a:r>
              <a:rPr lang="en-GB" sz="1600">
                <a:solidFill>
                  <a:schemeClr val="tx2"/>
                </a:solidFill>
              </a:rPr>
              <a:t>Wednesday March 12</a:t>
            </a:r>
            <a:r>
              <a:rPr lang="en-GB" sz="1600" baseline="30000">
                <a:solidFill>
                  <a:schemeClr val="tx2"/>
                </a:solidFill>
              </a:rPr>
              <a:t>th</a:t>
            </a:r>
            <a:r>
              <a:rPr lang="en-GB" sz="1600">
                <a:solidFill>
                  <a:schemeClr val="tx2"/>
                </a:solidFill>
              </a:rPr>
              <a:t> </a:t>
            </a:r>
          </a:p>
        </p:txBody>
      </p:sp>
      <p:sp>
        <p:nvSpPr>
          <p:cNvPr id="4" name="Date Placeholder 3">
            <a:extLst>
              <a:ext uri="{FF2B5EF4-FFF2-40B4-BE49-F238E27FC236}">
                <a16:creationId xmlns:a16="http://schemas.microsoft.com/office/drawing/2014/main" id="{54FDF5DA-B11D-E013-BE54-B15902646A3A}"/>
              </a:ext>
            </a:extLst>
          </p:cNvPr>
          <p:cNvSpPr>
            <a:spLocks noGrp="1"/>
          </p:cNvSpPr>
          <p:nvPr>
            <p:ph type="dt" sz="half" idx="10"/>
          </p:nvPr>
        </p:nvSpPr>
        <p:spPr/>
        <p:txBody>
          <a:bodyPr/>
          <a:lstStyle/>
          <a:p>
            <a:pPr>
              <a:lnSpc>
                <a:spcPct val="100000"/>
              </a:lnSpc>
            </a:pPr>
            <a:fld id="{A6EC00DA-71ED-4EDA-A9BB-809E1232899F}" type="datetime1">
              <a:rPr lang="en-US" noProof="0" smtClean="0"/>
              <a:t>3/11/2025</a:t>
            </a:fld>
            <a:endParaRPr lang="en-GB" noProof="0"/>
          </a:p>
        </p:txBody>
      </p:sp>
      <p:graphicFrame>
        <p:nvGraphicFramePr>
          <p:cNvPr id="3" name="Table 2">
            <a:extLst>
              <a:ext uri="{FF2B5EF4-FFF2-40B4-BE49-F238E27FC236}">
                <a16:creationId xmlns:a16="http://schemas.microsoft.com/office/drawing/2014/main" id="{699C6FD0-63A2-6329-FF42-42BB252AB846}"/>
              </a:ext>
            </a:extLst>
          </p:cNvPr>
          <p:cNvGraphicFramePr>
            <a:graphicFrameLocks noGrp="1"/>
          </p:cNvGraphicFramePr>
          <p:nvPr>
            <p:extLst>
              <p:ext uri="{D42A27DB-BD31-4B8C-83A1-F6EECF244321}">
                <p14:modId xmlns:p14="http://schemas.microsoft.com/office/powerpoint/2010/main" val="3435652994"/>
              </p:ext>
            </p:extLst>
          </p:nvPr>
        </p:nvGraphicFramePr>
        <p:xfrm>
          <a:off x="142875" y="1406927"/>
          <a:ext cx="8848725" cy="4589692"/>
        </p:xfrm>
        <a:graphic>
          <a:graphicData uri="http://schemas.openxmlformats.org/drawingml/2006/table">
            <a:tbl>
              <a:tblPr firstRow="1" bandRow="1">
                <a:tableStyleId>{5C22544A-7EE6-4342-B048-85BDC9FD1C3A}</a:tableStyleId>
              </a:tblPr>
              <a:tblGrid>
                <a:gridCol w="1076325">
                  <a:extLst>
                    <a:ext uri="{9D8B030D-6E8A-4147-A177-3AD203B41FA5}">
                      <a16:colId xmlns:a16="http://schemas.microsoft.com/office/drawing/2014/main" val="3371713426"/>
                    </a:ext>
                  </a:extLst>
                </a:gridCol>
                <a:gridCol w="1898904">
                  <a:extLst>
                    <a:ext uri="{9D8B030D-6E8A-4147-A177-3AD203B41FA5}">
                      <a16:colId xmlns:a16="http://schemas.microsoft.com/office/drawing/2014/main" val="2518923305"/>
                    </a:ext>
                  </a:extLst>
                </a:gridCol>
                <a:gridCol w="2788920">
                  <a:extLst>
                    <a:ext uri="{9D8B030D-6E8A-4147-A177-3AD203B41FA5}">
                      <a16:colId xmlns:a16="http://schemas.microsoft.com/office/drawing/2014/main" val="799279500"/>
                    </a:ext>
                  </a:extLst>
                </a:gridCol>
                <a:gridCol w="3084576">
                  <a:extLst>
                    <a:ext uri="{9D8B030D-6E8A-4147-A177-3AD203B41FA5}">
                      <a16:colId xmlns:a16="http://schemas.microsoft.com/office/drawing/2014/main" val="3453066139"/>
                    </a:ext>
                  </a:extLst>
                </a:gridCol>
              </a:tblGrid>
              <a:tr h="314164">
                <a:tc>
                  <a:txBody>
                    <a:bodyPr/>
                    <a:lstStyle/>
                    <a:p>
                      <a:pPr algn="ctr"/>
                      <a:r>
                        <a:rPr lang="de-DE" sz="1050"/>
                        <a:t>Time</a:t>
                      </a:r>
                    </a:p>
                  </a:txBody>
                  <a:tcPr anchor="ctr"/>
                </a:tc>
                <a:tc>
                  <a:txBody>
                    <a:bodyPr/>
                    <a:lstStyle/>
                    <a:p>
                      <a:pPr algn="ctr"/>
                      <a:r>
                        <a:rPr lang="de-DE" sz="1050"/>
                        <a:t>Topic</a:t>
                      </a:r>
                    </a:p>
                  </a:txBody>
                  <a:tcPr anchor="ctr"/>
                </a:tc>
                <a:tc>
                  <a:txBody>
                    <a:bodyPr/>
                    <a:lstStyle/>
                    <a:p>
                      <a:pPr algn="ctr"/>
                      <a:r>
                        <a:rPr lang="de-DE" sz="1050"/>
                        <a:t>Details</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1050"/>
                        <a:t>Presenter</a:t>
                      </a:r>
                    </a:p>
                  </a:txBody>
                  <a:tcPr anchor="ctr"/>
                </a:tc>
                <a:extLst>
                  <a:ext uri="{0D108BD9-81ED-4DB2-BD59-A6C34878D82A}">
                    <a16:rowId xmlns:a16="http://schemas.microsoft.com/office/drawing/2014/main" val="1133825201"/>
                  </a:ext>
                </a:extLst>
              </a:tr>
              <a:tr h="386005">
                <a:tc>
                  <a:txBody>
                    <a:bodyPr/>
                    <a:lstStyle/>
                    <a:p>
                      <a:pPr algn="ctr"/>
                      <a:r>
                        <a:rPr lang="de-DE" sz="900"/>
                        <a:t>08.00h  -09.00h</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900"/>
                        <a:t>Roles Approach</a:t>
                      </a:r>
                    </a:p>
                  </a:txBody>
                  <a:tcPr anchor="ctr"/>
                </a:tc>
                <a:tc>
                  <a:txBody>
                    <a:bodyPr/>
                    <a:lstStyle/>
                    <a:p>
                      <a:pPr marL="0" indent="0">
                        <a:buFontTx/>
                        <a:buNone/>
                      </a:pPr>
                      <a:r>
                        <a:rPr lang="de-DE" sz="900"/>
                        <a:t>Single Role, Composite Role, Sign Off, End User Simulation, …</a:t>
                      </a:r>
                    </a:p>
                  </a:txBody>
                  <a:tcPr anchor="ctr"/>
                </a:tc>
                <a:tc>
                  <a:txBody>
                    <a:bodyPr/>
                    <a:lstStyle/>
                    <a:p>
                      <a:r>
                        <a:rPr lang="de-DE" altLang="zh-CN" sz="900"/>
                        <a:t>Gellert Kovacs</a:t>
                      </a:r>
                    </a:p>
                  </a:txBody>
                  <a:tcPr anchor="ctr"/>
                </a:tc>
                <a:extLst>
                  <a:ext uri="{0D108BD9-81ED-4DB2-BD59-A6C34878D82A}">
                    <a16:rowId xmlns:a16="http://schemas.microsoft.com/office/drawing/2014/main" val="3968685893"/>
                  </a:ext>
                </a:extLst>
              </a:tr>
              <a:tr h="42937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900"/>
                        <a:t>09.00h – 10.00h  </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900"/>
                        <a:t>Organizational Change Management</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900"/>
                        <a:t>Train-the-Trainer, Tester Training, End User Training, Communication, Newsletter, …</a:t>
                      </a:r>
                    </a:p>
                  </a:txBody>
                  <a:tcPr anchor="ctr"/>
                </a:tc>
                <a:tc>
                  <a:txBody>
                    <a:bodyPr/>
                    <a:lstStyle/>
                    <a:p>
                      <a:r>
                        <a:rPr lang="de-DE" sz="900" kern="1200">
                          <a:solidFill>
                            <a:schemeClr val="dk1"/>
                          </a:solidFill>
                          <a:latin typeface="+mn-lt"/>
                          <a:ea typeface="+mn-ea"/>
                          <a:cs typeface="+mn-cs"/>
                        </a:rPr>
                        <a:t>Sneha Dutta, Derek Punaro, </a:t>
                      </a:r>
                      <a:r>
                        <a:rPr lang="pt-BR" sz="900" kern="1200">
                          <a:solidFill>
                            <a:schemeClr val="dk1"/>
                          </a:solidFill>
                          <a:latin typeface="+mn-lt"/>
                          <a:ea typeface="+mn-ea"/>
                          <a:cs typeface="+mn-cs"/>
                        </a:rPr>
                        <a:t>Rodolfo Ortiz Chavarin</a:t>
                      </a:r>
                      <a:endParaRPr lang="de-DE" altLang="zh-CN" sz="900" b="1"/>
                    </a:p>
                  </a:txBody>
                  <a:tcPr anchor="ctr"/>
                </a:tc>
                <a:extLst>
                  <a:ext uri="{0D108BD9-81ED-4DB2-BD59-A6C34878D82A}">
                    <a16:rowId xmlns:a16="http://schemas.microsoft.com/office/drawing/2014/main" val="1308020419"/>
                  </a:ext>
                </a:extLst>
              </a:tr>
              <a:tr h="63253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900"/>
                        <a:t>10:00h – 11:00h</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900"/>
                        <a:t>Communication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900"/>
                        <a:t>US Stakeholders, Mexico Stakeholders, Project Meeting Structure, …</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900" kern="1200">
                          <a:solidFill>
                            <a:schemeClr val="dk1"/>
                          </a:solidFill>
                          <a:latin typeface="+mn-lt"/>
                          <a:ea typeface="+mn-ea"/>
                          <a:cs typeface="+mn-cs"/>
                        </a:rPr>
                        <a:t>Sneha Dutta, Derek Punaro, </a:t>
                      </a:r>
                      <a:r>
                        <a:rPr lang="pt-BR" sz="900" kern="1200">
                          <a:solidFill>
                            <a:schemeClr val="dk1"/>
                          </a:solidFill>
                          <a:latin typeface="+mn-lt"/>
                          <a:ea typeface="+mn-ea"/>
                          <a:cs typeface="+mn-cs"/>
                        </a:rPr>
                        <a:t>Rodolfo Ortiz Chavarin</a:t>
                      </a:r>
                      <a:endParaRPr lang="de-DE" altLang="zh-CN" sz="900" b="1"/>
                    </a:p>
                  </a:txBody>
                  <a:tcPr anchor="ctr"/>
                </a:tc>
                <a:extLst>
                  <a:ext uri="{0D108BD9-81ED-4DB2-BD59-A6C34878D82A}">
                    <a16:rowId xmlns:a16="http://schemas.microsoft.com/office/drawing/2014/main" val="1472741984"/>
                  </a:ext>
                </a:extLst>
              </a:tr>
              <a:tr h="63253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900"/>
                        <a:t>11.00h – 12.00h</a:t>
                      </a:r>
                    </a:p>
                  </a:txBody>
                  <a:tcPr anchor="ctr"/>
                </a:tc>
                <a:tc>
                  <a:txBody>
                    <a:bodyPr/>
                    <a:lstStyle/>
                    <a:p>
                      <a:pPr algn="ctr"/>
                      <a:r>
                        <a:rPr lang="de-DE" sz="900"/>
                        <a:t>Risk Assessment</a:t>
                      </a:r>
                    </a:p>
                  </a:txBody>
                  <a:tcPr anchor="ctr"/>
                </a:tc>
                <a:tc>
                  <a:txBody>
                    <a:bodyPr/>
                    <a:lstStyle/>
                    <a:p>
                      <a:pPr marL="0" indent="0">
                        <a:buFontTx/>
                        <a:buNone/>
                      </a:pPr>
                      <a:r>
                        <a:rPr lang="de-DE" sz="900"/>
                        <a:t>Identification of project risks</a:t>
                      </a:r>
                    </a:p>
                  </a:txBody>
                  <a:tcPr anchor="ctr"/>
                </a:tc>
                <a:tc>
                  <a:txBody>
                    <a:bodyPr/>
                    <a:lstStyle/>
                    <a:p>
                      <a:r>
                        <a:rPr lang="de-DE" altLang="zh-CN" sz="900"/>
                        <a:t>All</a:t>
                      </a:r>
                    </a:p>
                  </a:txBody>
                  <a:tcPr anchor="ctr"/>
                </a:tc>
                <a:extLst>
                  <a:ext uri="{0D108BD9-81ED-4DB2-BD59-A6C34878D82A}">
                    <a16:rowId xmlns:a16="http://schemas.microsoft.com/office/drawing/2014/main" val="240681014"/>
                  </a:ext>
                </a:extLst>
              </a:tr>
              <a:tr h="46764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900"/>
                        <a:t>12.00h – 13.00h</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900"/>
                        <a:t>Lunch</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DE" sz="900"/>
                    </a:p>
                  </a:txBody>
                  <a:tcPr anchor="ctr"/>
                </a:tc>
                <a:tc>
                  <a:txBody>
                    <a:bodyPr/>
                    <a:lstStyle/>
                    <a:p>
                      <a:endParaRPr lang="de-DE" altLang="zh-CN" sz="900"/>
                    </a:p>
                  </a:txBody>
                  <a:tcPr anchor="ctr"/>
                </a:tc>
                <a:extLst>
                  <a:ext uri="{0D108BD9-81ED-4DB2-BD59-A6C34878D82A}">
                    <a16:rowId xmlns:a16="http://schemas.microsoft.com/office/drawing/2014/main" val="1990122479"/>
                  </a:ext>
                </a:extLst>
              </a:tr>
              <a:tr h="314164">
                <a:tc>
                  <a:txBody>
                    <a:bodyPr/>
                    <a:lstStyle/>
                    <a:p>
                      <a:pPr algn="ctr"/>
                      <a:r>
                        <a:rPr lang="de-DE" sz="900"/>
                        <a:t>13.00h – 14.00h</a:t>
                      </a:r>
                    </a:p>
                  </a:txBody>
                  <a:tcPr anchor="ctr"/>
                </a:tc>
                <a:tc>
                  <a:txBody>
                    <a:bodyPr/>
                    <a:lstStyle/>
                    <a:p>
                      <a:pPr algn="ctr"/>
                      <a:r>
                        <a:rPr lang="en-US" sz="900"/>
                        <a:t>Wrap-Up</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900"/>
                        <a:t>Document action items &amp; Workshop Closure</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900" kern="1200">
                          <a:solidFill>
                            <a:schemeClr val="dk1"/>
                          </a:solidFill>
                          <a:latin typeface="+mn-lt"/>
                          <a:ea typeface="+mn-ea"/>
                          <a:cs typeface="+mn-cs"/>
                        </a:rPr>
                        <a:t>Sneha Dutta, Derek Punaro, </a:t>
                      </a:r>
                      <a:r>
                        <a:rPr lang="pt-BR" sz="900" kern="1200">
                          <a:solidFill>
                            <a:schemeClr val="dk1"/>
                          </a:solidFill>
                          <a:latin typeface="+mn-lt"/>
                          <a:ea typeface="+mn-ea"/>
                          <a:cs typeface="+mn-cs"/>
                        </a:rPr>
                        <a:t>Rodolfo Ortiz Chavarin</a:t>
                      </a:r>
                      <a:endParaRPr lang="de-DE" sz="900"/>
                    </a:p>
                  </a:txBody>
                  <a:tcPr anchor="ctr"/>
                </a:tc>
                <a:extLst>
                  <a:ext uri="{0D108BD9-81ED-4DB2-BD59-A6C34878D82A}">
                    <a16:rowId xmlns:a16="http://schemas.microsoft.com/office/drawing/2014/main" val="3146444284"/>
                  </a:ext>
                </a:extLst>
              </a:tr>
              <a:tr h="50894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900"/>
                        <a:t>14.00h – 15.00h</a:t>
                      </a:r>
                    </a:p>
                  </a:txBody>
                  <a:tcPr anchor="ctr"/>
                </a:tc>
                <a:tc>
                  <a:txBody>
                    <a:bodyPr/>
                    <a:lstStyle/>
                    <a:p>
                      <a:pPr algn="ctr"/>
                      <a:endParaRPr lang="de-DE" sz="900"/>
                    </a:p>
                  </a:txBody>
                  <a:tcPr anchor="ctr"/>
                </a:tc>
                <a:tc>
                  <a:txBody>
                    <a:bodyPr/>
                    <a:lstStyle/>
                    <a:p>
                      <a:pPr marL="0" indent="0">
                        <a:buFontTx/>
                        <a:buNone/>
                      </a:pPr>
                      <a:endParaRPr lang="de-DE" sz="90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DE" sz="900" kern="1200">
                        <a:solidFill>
                          <a:schemeClr val="dk1"/>
                        </a:solidFill>
                        <a:latin typeface="+mn-lt"/>
                        <a:ea typeface="+mn-ea"/>
                        <a:cs typeface="+mn-cs"/>
                      </a:endParaRPr>
                    </a:p>
                  </a:txBody>
                  <a:tcPr anchor="ctr"/>
                </a:tc>
                <a:extLst>
                  <a:ext uri="{0D108BD9-81ED-4DB2-BD59-A6C34878D82A}">
                    <a16:rowId xmlns:a16="http://schemas.microsoft.com/office/drawing/2014/main" val="2425699437"/>
                  </a:ext>
                </a:extLst>
              </a:tr>
              <a:tr h="510428">
                <a:tc>
                  <a:txBody>
                    <a:bodyPr/>
                    <a:lstStyle/>
                    <a:p>
                      <a:pPr algn="ctr"/>
                      <a:r>
                        <a:rPr lang="de-DE" sz="900">
                          <a:solidFill>
                            <a:schemeClr val="tx1"/>
                          </a:solidFill>
                        </a:rPr>
                        <a:t>15.00h – 16.00h</a:t>
                      </a:r>
                    </a:p>
                  </a:txBody>
                  <a:tcPr anchor="ctr"/>
                </a:tc>
                <a:tc>
                  <a:txBody>
                    <a:bodyPr/>
                    <a:lstStyle/>
                    <a:p>
                      <a:pPr algn="ctr"/>
                      <a:endParaRPr lang="de-DE" sz="900"/>
                    </a:p>
                  </a:txBody>
                  <a:tcPr anchor="ctr"/>
                </a:tc>
                <a:tc>
                  <a:txBody>
                    <a:bodyPr/>
                    <a:lstStyle/>
                    <a:p>
                      <a:pPr marL="0" indent="0">
                        <a:buFontTx/>
                        <a:buNone/>
                      </a:pPr>
                      <a:endParaRPr lang="de-DE" sz="900"/>
                    </a:p>
                  </a:txBody>
                  <a:tcPr anchor="ctr"/>
                </a:tc>
                <a:tc>
                  <a:txBody>
                    <a:bodyPr/>
                    <a:lstStyle/>
                    <a:p>
                      <a:endParaRPr lang="de-DE" altLang="zh-CN" sz="900"/>
                    </a:p>
                  </a:txBody>
                  <a:tcPr anchor="ctr"/>
                </a:tc>
                <a:extLst>
                  <a:ext uri="{0D108BD9-81ED-4DB2-BD59-A6C34878D82A}">
                    <a16:rowId xmlns:a16="http://schemas.microsoft.com/office/drawing/2014/main" val="3364605681"/>
                  </a:ext>
                </a:extLst>
              </a:tr>
              <a:tr h="393899">
                <a:tc>
                  <a:txBody>
                    <a:bodyPr/>
                    <a:lstStyle/>
                    <a:p>
                      <a:pPr algn="ctr"/>
                      <a:r>
                        <a:rPr lang="de-DE" sz="900"/>
                        <a:t>16:00h – 17.00h</a:t>
                      </a:r>
                    </a:p>
                  </a:txBody>
                  <a:tcPr anchor="ctr"/>
                </a:tc>
                <a:tc>
                  <a:txBody>
                    <a:bodyPr/>
                    <a:lstStyle/>
                    <a:p>
                      <a:pPr algn="ctr"/>
                      <a:endParaRPr lang="de-DE" sz="900"/>
                    </a:p>
                  </a:txBody>
                  <a:tcPr anchor="ctr"/>
                </a:tc>
                <a:tc>
                  <a:txBody>
                    <a:bodyPr/>
                    <a:lstStyle/>
                    <a:p>
                      <a:pPr marL="171450" indent="-171450">
                        <a:buFontTx/>
                        <a:buChar char="-"/>
                      </a:pPr>
                      <a:endParaRPr lang="de-DE" sz="900"/>
                    </a:p>
                  </a:txBody>
                  <a:tcPr anchor="ctr"/>
                </a:tc>
                <a:tc>
                  <a:txBody>
                    <a:bodyPr/>
                    <a:lstStyle/>
                    <a:p>
                      <a:endParaRPr lang="de-DE" altLang="zh-CN" sz="900"/>
                    </a:p>
                  </a:txBody>
                  <a:tcPr anchor="ctr"/>
                </a:tc>
                <a:extLst>
                  <a:ext uri="{0D108BD9-81ED-4DB2-BD59-A6C34878D82A}">
                    <a16:rowId xmlns:a16="http://schemas.microsoft.com/office/drawing/2014/main" val="2153438302"/>
                  </a:ext>
                </a:extLst>
              </a:tr>
            </a:tbl>
          </a:graphicData>
        </a:graphic>
      </p:graphicFrame>
      <p:sp>
        <p:nvSpPr>
          <p:cNvPr id="5" name="Rectangle 4">
            <a:extLst>
              <a:ext uri="{FF2B5EF4-FFF2-40B4-BE49-F238E27FC236}">
                <a16:creationId xmlns:a16="http://schemas.microsoft.com/office/drawing/2014/main" id="{99F6815A-9065-1FA6-58B7-6191DC8C2EAE}"/>
              </a:ext>
            </a:extLst>
          </p:cNvPr>
          <p:cNvSpPr/>
          <p:nvPr/>
        </p:nvSpPr>
        <p:spPr bwMode="auto">
          <a:xfrm>
            <a:off x="142875" y="2117558"/>
            <a:ext cx="8848725" cy="423511"/>
          </a:xfrm>
          <a:prstGeom prst="rect">
            <a:avLst/>
          </a:prstGeom>
          <a:noFill/>
          <a:ln w="28575" cap="flat" cmpd="sng" algn="ctr">
            <a:solidFill>
              <a:schemeClr val="tx2"/>
            </a:solidFill>
            <a:prstDash val="solid"/>
            <a:round/>
            <a:headEnd type="none" w="med" len="med"/>
            <a:tailEnd type="none" w="med" len="med"/>
          </a:ln>
          <a:effectLst/>
        </p:spPr>
        <p:txBody>
          <a:bodyPr vert="horz" wrap="none" lIns="90000" tIns="82800" rIns="90000" bIns="82800" numCol="1" rtlCol="0" anchor="t" anchorCtr="0" compatLnSpc="1">
            <a:prstTxWarp prst="textNoShape">
              <a:avLst/>
            </a:prstTxWarp>
          </a:bodyPr>
          <a:lstStyle/>
          <a:p>
            <a:pPr marL="182563" marR="0" indent="-182563" algn="l" defTabSz="914400" rtl="0" eaLnBrk="1" fontAlgn="base" latinLnBrk="0" hangingPunct="1">
              <a:lnSpc>
                <a:spcPct val="110000"/>
              </a:lnSpc>
              <a:spcBef>
                <a:spcPct val="0"/>
              </a:spcBef>
              <a:spcAft>
                <a:spcPct val="0"/>
              </a:spcAft>
              <a:buClrTx/>
              <a:buSzTx/>
              <a:buFont typeface="LindeDaxPowerPoint" panose="020B0500000000020000" pitchFamily="34" charset="0"/>
              <a:buChar char="–"/>
              <a:tabLst/>
            </a:pPr>
            <a:endParaRPr kumimoji="0" lang="de-DE" sz="1600" b="0" i="0" u="none" strike="noStrike" cap="none" normalizeH="0" baseline="0" err="1">
              <a:ln>
                <a:noFill/>
              </a:ln>
              <a:solidFill>
                <a:schemeClr val="tx1"/>
              </a:solidFill>
              <a:effectLst/>
              <a:latin typeface="LindeDaxPowerPoint" pitchFamily="34" charset="0"/>
            </a:endParaRPr>
          </a:p>
        </p:txBody>
      </p:sp>
    </p:spTree>
    <p:extLst>
      <p:ext uri="{BB962C8B-B14F-4D97-AF65-F5344CB8AC3E}">
        <p14:creationId xmlns:p14="http://schemas.microsoft.com/office/powerpoint/2010/main" val="412359509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490A24-D827-3ADB-615B-257253E3B337}"/>
            </a:ext>
          </a:extLst>
        </p:cNvPr>
        <p:cNvGrpSpPr/>
        <p:nvPr/>
      </p:nvGrpSpPr>
      <p:grpSpPr>
        <a:xfrm>
          <a:off x="0" y="0"/>
          <a:ext cx="0" cy="0"/>
          <a:chOff x="0" y="0"/>
          <a:chExt cx="0" cy="0"/>
        </a:xfrm>
      </p:grpSpPr>
      <p:graphicFrame>
        <p:nvGraphicFramePr>
          <p:cNvPr id="11" name="think-cell data - do not delete" hidden="1">
            <a:extLst>
              <a:ext uri="{FF2B5EF4-FFF2-40B4-BE49-F238E27FC236}">
                <a16:creationId xmlns:a16="http://schemas.microsoft.com/office/drawing/2014/main" id="{F8973986-5590-76A7-C3BE-D531E7D1B614}"/>
              </a:ext>
            </a:extLst>
          </p:cNvPr>
          <p:cNvGraphicFramePr>
            <a:graphicFrameLocks noChangeAspect="1"/>
          </p:cNvGraphicFramePr>
          <p:nvPr>
            <p:custDataLst>
              <p:tags r:id="rId1"/>
            </p:custDataLst>
          </p:nvPr>
        </p:nvGraphicFramePr>
        <p:xfrm>
          <a:off x="1144191" y="858441"/>
          <a:ext cx="1191" cy="1191"/>
        </p:xfrm>
        <a:graphic>
          <a:graphicData uri="http://schemas.openxmlformats.org/presentationml/2006/ole">
            <mc:AlternateContent xmlns:mc="http://schemas.openxmlformats.org/markup-compatibility/2006">
              <mc:Choice xmlns:v="urn:schemas-microsoft-com:vml" Requires="v">
                <p:oleObj name="think-cell Slide" r:id="rId3" imgW="395" imgH="396" progId="TCLayout.ActiveDocument.1">
                  <p:embed/>
                </p:oleObj>
              </mc:Choice>
              <mc:Fallback>
                <p:oleObj name="think-cell Slide" r:id="rId3" imgW="395" imgH="396" progId="TCLayout.ActiveDocument.1">
                  <p:embed/>
                  <p:pic>
                    <p:nvPicPr>
                      <p:cNvPr id="11" name="think-cell data - do not delete" hidden="1">
                        <a:extLst>
                          <a:ext uri="{FF2B5EF4-FFF2-40B4-BE49-F238E27FC236}">
                            <a16:creationId xmlns:a16="http://schemas.microsoft.com/office/drawing/2014/main" id="{F8973986-5590-76A7-C3BE-D531E7D1B614}"/>
                          </a:ext>
                        </a:extLst>
                      </p:cNvPr>
                      <p:cNvPicPr/>
                      <p:nvPr/>
                    </p:nvPicPr>
                    <p:blipFill>
                      <a:blip r:embed="rId4"/>
                      <a:stretch>
                        <a:fillRect/>
                      </a:stretch>
                    </p:blipFill>
                    <p:spPr>
                      <a:xfrm>
                        <a:off x="1144191" y="858441"/>
                        <a:ext cx="1191" cy="1191"/>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32655585-8D17-90F3-0B9D-E42B28AC6C09}"/>
              </a:ext>
            </a:extLst>
          </p:cNvPr>
          <p:cNvSpPr>
            <a:spLocks noGrp="1"/>
          </p:cNvSpPr>
          <p:nvPr>
            <p:ph type="title"/>
          </p:nvPr>
        </p:nvSpPr>
        <p:spPr/>
        <p:txBody>
          <a:bodyPr vert="horz"/>
          <a:lstStyle/>
          <a:p>
            <a:r>
              <a:rPr lang="en-US" altLang="zh-CN"/>
              <a:t>Organizational Change Management (OCM) Overview</a:t>
            </a:r>
            <a:br>
              <a:rPr lang="en-US" altLang="zh-CN"/>
            </a:br>
            <a:r>
              <a:rPr lang="en-US" altLang="zh-CN" sz="1600">
                <a:solidFill>
                  <a:schemeClr val="accent5"/>
                </a:solidFill>
              </a:rPr>
              <a:t>Key to Success in SAP ECC to S4 Upgrade Project</a:t>
            </a:r>
            <a:endParaRPr lang="zh-CN" altLang="en-US" sz="1200">
              <a:solidFill>
                <a:schemeClr val="accent5"/>
              </a:solidFill>
            </a:endParaRPr>
          </a:p>
        </p:txBody>
      </p:sp>
      <p:sp>
        <p:nvSpPr>
          <p:cNvPr id="3" name="TextBox 2">
            <a:extLst>
              <a:ext uri="{FF2B5EF4-FFF2-40B4-BE49-F238E27FC236}">
                <a16:creationId xmlns:a16="http://schemas.microsoft.com/office/drawing/2014/main" id="{0C824B62-8E12-CA2B-1781-9FE94B308983}"/>
              </a:ext>
            </a:extLst>
          </p:cNvPr>
          <p:cNvSpPr txBox="1"/>
          <p:nvPr/>
        </p:nvSpPr>
        <p:spPr>
          <a:xfrm>
            <a:off x="4886843" y="692636"/>
            <a:ext cx="1540678" cy="400110"/>
          </a:xfrm>
          <a:prstGeom prst="rect">
            <a:avLst/>
          </a:prstGeom>
          <a:noFill/>
        </p:spPr>
        <p:txBody>
          <a:bodyPr wrap="none" rtlCol="0">
            <a:spAutoFit/>
          </a:bodyPr>
          <a:lstStyle/>
          <a:p>
            <a:r>
              <a:rPr lang="de-DE" sz="2000">
                <a:solidFill>
                  <a:srgbClr val="FF0000"/>
                </a:solidFill>
              </a:rPr>
              <a:t>Example RSE</a:t>
            </a:r>
          </a:p>
        </p:txBody>
      </p:sp>
      <p:pic>
        <p:nvPicPr>
          <p:cNvPr id="6" name="Picture 5">
            <a:extLst>
              <a:ext uri="{FF2B5EF4-FFF2-40B4-BE49-F238E27FC236}">
                <a16:creationId xmlns:a16="http://schemas.microsoft.com/office/drawing/2014/main" id="{6514E9B7-106A-F6A5-97D3-C534DDAA07E2}"/>
              </a:ext>
            </a:extLst>
          </p:cNvPr>
          <p:cNvPicPr>
            <a:picLocks noChangeAspect="1"/>
          </p:cNvPicPr>
          <p:nvPr/>
        </p:nvPicPr>
        <p:blipFill>
          <a:blip r:embed="rId5"/>
          <a:stretch>
            <a:fillRect/>
          </a:stretch>
        </p:blipFill>
        <p:spPr>
          <a:xfrm>
            <a:off x="442146" y="1306976"/>
            <a:ext cx="8259707" cy="2604608"/>
          </a:xfrm>
          <a:prstGeom prst="rect">
            <a:avLst/>
          </a:prstGeom>
        </p:spPr>
      </p:pic>
      <p:pic>
        <p:nvPicPr>
          <p:cNvPr id="8" name="Picture 7">
            <a:extLst>
              <a:ext uri="{FF2B5EF4-FFF2-40B4-BE49-F238E27FC236}">
                <a16:creationId xmlns:a16="http://schemas.microsoft.com/office/drawing/2014/main" id="{2A06A476-B609-933C-833D-93BD7EB380B5}"/>
              </a:ext>
            </a:extLst>
          </p:cNvPr>
          <p:cNvPicPr>
            <a:picLocks noChangeAspect="1"/>
          </p:cNvPicPr>
          <p:nvPr/>
        </p:nvPicPr>
        <p:blipFill>
          <a:blip r:embed="rId6"/>
          <a:stretch>
            <a:fillRect/>
          </a:stretch>
        </p:blipFill>
        <p:spPr>
          <a:xfrm>
            <a:off x="442146" y="4079154"/>
            <a:ext cx="4937760" cy="2490575"/>
          </a:xfrm>
          <a:prstGeom prst="rect">
            <a:avLst/>
          </a:prstGeom>
        </p:spPr>
      </p:pic>
      <p:pic>
        <p:nvPicPr>
          <p:cNvPr id="10" name="Picture 9">
            <a:extLst>
              <a:ext uri="{FF2B5EF4-FFF2-40B4-BE49-F238E27FC236}">
                <a16:creationId xmlns:a16="http://schemas.microsoft.com/office/drawing/2014/main" id="{2E471997-EBF2-D8B4-25AA-AC7803FFAF03}"/>
              </a:ext>
            </a:extLst>
          </p:cNvPr>
          <p:cNvPicPr>
            <a:picLocks noChangeAspect="1"/>
          </p:cNvPicPr>
          <p:nvPr/>
        </p:nvPicPr>
        <p:blipFill>
          <a:blip r:embed="rId7"/>
          <a:stretch>
            <a:fillRect/>
          </a:stretch>
        </p:blipFill>
        <p:spPr>
          <a:xfrm>
            <a:off x="5543963" y="4166484"/>
            <a:ext cx="3371064" cy="2315916"/>
          </a:xfrm>
          <a:prstGeom prst="rect">
            <a:avLst/>
          </a:prstGeom>
        </p:spPr>
      </p:pic>
    </p:spTree>
    <p:extLst>
      <p:ext uri="{BB962C8B-B14F-4D97-AF65-F5344CB8AC3E}">
        <p14:creationId xmlns:p14="http://schemas.microsoft.com/office/powerpoint/2010/main" val="49832540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7F313D-344C-5178-29B9-5151B1E3A754}"/>
            </a:ext>
          </a:extLst>
        </p:cNvPr>
        <p:cNvGrpSpPr/>
        <p:nvPr/>
      </p:nvGrpSpPr>
      <p:grpSpPr>
        <a:xfrm>
          <a:off x="0" y="0"/>
          <a:ext cx="0" cy="0"/>
          <a:chOff x="0" y="0"/>
          <a:chExt cx="0" cy="0"/>
        </a:xfrm>
      </p:grpSpPr>
      <p:graphicFrame>
        <p:nvGraphicFramePr>
          <p:cNvPr id="11" name="think-cell data - do not delete" hidden="1">
            <a:extLst>
              <a:ext uri="{FF2B5EF4-FFF2-40B4-BE49-F238E27FC236}">
                <a16:creationId xmlns:a16="http://schemas.microsoft.com/office/drawing/2014/main" id="{1DFFE6FC-260D-98FE-69DC-2FB62F82E3EB}"/>
              </a:ext>
            </a:extLst>
          </p:cNvPr>
          <p:cNvGraphicFramePr>
            <a:graphicFrameLocks noChangeAspect="1"/>
          </p:cNvGraphicFramePr>
          <p:nvPr>
            <p:custDataLst>
              <p:tags r:id="rId1"/>
            </p:custDataLst>
          </p:nvPr>
        </p:nvGraphicFramePr>
        <p:xfrm>
          <a:off x="1144191" y="858441"/>
          <a:ext cx="1191" cy="1191"/>
        </p:xfrm>
        <a:graphic>
          <a:graphicData uri="http://schemas.openxmlformats.org/presentationml/2006/ole">
            <mc:AlternateContent xmlns:mc="http://schemas.openxmlformats.org/markup-compatibility/2006">
              <mc:Choice xmlns:v="urn:schemas-microsoft-com:vml" Requires="v">
                <p:oleObj name="think-cell Slide" r:id="rId3" imgW="395" imgH="396" progId="TCLayout.ActiveDocument.1">
                  <p:embed/>
                </p:oleObj>
              </mc:Choice>
              <mc:Fallback>
                <p:oleObj name="think-cell Slide" r:id="rId3" imgW="395" imgH="396" progId="TCLayout.ActiveDocument.1">
                  <p:embed/>
                  <p:pic>
                    <p:nvPicPr>
                      <p:cNvPr id="11" name="think-cell data - do not delete" hidden="1">
                        <a:extLst>
                          <a:ext uri="{FF2B5EF4-FFF2-40B4-BE49-F238E27FC236}">
                            <a16:creationId xmlns:a16="http://schemas.microsoft.com/office/drawing/2014/main" id="{1DFFE6FC-260D-98FE-69DC-2FB62F82E3EB}"/>
                          </a:ext>
                        </a:extLst>
                      </p:cNvPr>
                      <p:cNvPicPr/>
                      <p:nvPr/>
                    </p:nvPicPr>
                    <p:blipFill>
                      <a:blip r:embed="rId4"/>
                      <a:stretch>
                        <a:fillRect/>
                      </a:stretch>
                    </p:blipFill>
                    <p:spPr>
                      <a:xfrm>
                        <a:off x="1144191" y="858441"/>
                        <a:ext cx="1191" cy="1191"/>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D411D136-7936-C584-48B0-02971B3779DC}"/>
              </a:ext>
            </a:extLst>
          </p:cNvPr>
          <p:cNvSpPr>
            <a:spLocks noGrp="1"/>
          </p:cNvSpPr>
          <p:nvPr>
            <p:ph type="title"/>
          </p:nvPr>
        </p:nvSpPr>
        <p:spPr/>
        <p:txBody>
          <a:bodyPr vert="horz"/>
          <a:lstStyle/>
          <a:p>
            <a:r>
              <a:rPr lang="en-US" altLang="zh-CN"/>
              <a:t>Organizational Change Management (OCM) Overview</a:t>
            </a:r>
            <a:br>
              <a:rPr lang="en-US" altLang="zh-CN"/>
            </a:br>
            <a:r>
              <a:rPr lang="en-US" altLang="zh-CN" sz="1600">
                <a:solidFill>
                  <a:schemeClr val="accent5"/>
                </a:solidFill>
              </a:rPr>
              <a:t>Key to Success in SAP ECC to S4 Upgrade Project</a:t>
            </a:r>
            <a:endParaRPr lang="zh-CN" altLang="en-US" sz="1200">
              <a:solidFill>
                <a:schemeClr val="accent5"/>
              </a:solidFill>
            </a:endParaRPr>
          </a:p>
        </p:txBody>
      </p:sp>
      <p:sp>
        <p:nvSpPr>
          <p:cNvPr id="3" name="TextBox 2">
            <a:extLst>
              <a:ext uri="{FF2B5EF4-FFF2-40B4-BE49-F238E27FC236}">
                <a16:creationId xmlns:a16="http://schemas.microsoft.com/office/drawing/2014/main" id="{B5E2E1F5-2FDE-A11E-E0A6-F83048E0C264}"/>
              </a:ext>
            </a:extLst>
          </p:cNvPr>
          <p:cNvSpPr txBox="1"/>
          <p:nvPr/>
        </p:nvSpPr>
        <p:spPr>
          <a:xfrm>
            <a:off x="4886843" y="692636"/>
            <a:ext cx="1521442" cy="400110"/>
          </a:xfrm>
          <a:prstGeom prst="rect">
            <a:avLst/>
          </a:prstGeom>
          <a:noFill/>
        </p:spPr>
        <p:txBody>
          <a:bodyPr wrap="none" rtlCol="0">
            <a:spAutoFit/>
          </a:bodyPr>
          <a:lstStyle/>
          <a:p>
            <a:r>
              <a:rPr lang="de-DE" sz="2000">
                <a:solidFill>
                  <a:srgbClr val="FF0000"/>
                </a:solidFill>
              </a:rPr>
              <a:t>Example RUI</a:t>
            </a:r>
          </a:p>
        </p:txBody>
      </p:sp>
      <p:sp>
        <p:nvSpPr>
          <p:cNvPr id="4" name="TextBox 3">
            <a:extLst>
              <a:ext uri="{FF2B5EF4-FFF2-40B4-BE49-F238E27FC236}">
                <a16:creationId xmlns:a16="http://schemas.microsoft.com/office/drawing/2014/main" id="{35441B12-2DB0-6177-15C4-755484973115}"/>
              </a:ext>
            </a:extLst>
          </p:cNvPr>
          <p:cNvSpPr txBox="1"/>
          <p:nvPr/>
        </p:nvSpPr>
        <p:spPr>
          <a:xfrm>
            <a:off x="3665551" y="5271715"/>
            <a:ext cx="184731" cy="200055"/>
          </a:xfrm>
          <a:prstGeom prst="rect">
            <a:avLst/>
          </a:prstGeom>
          <a:noFill/>
        </p:spPr>
        <p:txBody>
          <a:bodyPr wrap="none" rtlCol="0">
            <a:spAutoFit/>
          </a:bodyPr>
          <a:lstStyle/>
          <a:p>
            <a:endParaRPr lang="de-DE"/>
          </a:p>
        </p:txBody>
      </p:sp>
      <p:sp>
        <p:nvSpPr>
          <p:cNvPr id="5" name="TextBox 4">
            <a:extLst>
              <a:ext uri="{FF2B5EF4-FFF2-40B4-BE49-F238E27FC236}">
                <a16:creationId xmlns:a16="http://schemas.microsoft.com/office/drawing/2014/main" id="{321EA398-1F83-D44C-8FBD-D0081EB98DAA}"/>
              </a:ext>
            </a:extLst>
          </p:cNvPr>
          <p:cNvSpPr txBox="1"/>
          <p:nvPr/>
        </p:nvSpPr>
        <p:spPr>
          <a:xfrm>
            <a:off x="3850282" y="5677231"/>
            <a:ext cx="1431033" cy="338554"/>
          </a:xfrm>
          <a:prstGeom prst="rect">
            <a:avLst/>
          </a:prstGeom>
          <a:noFill/>
        </p:spPr>
        <p:txBody>
          <a:bodyPr wrap="none" rtlCol="0">
            <a:spAutoFit/>
          </a:bodyPr>
          <a:lstStyle/>
          <a:p>
            <a:r>
              <a:rPr lang="de-DE" sz="1600">
                <a:hlinkClick r:id="rId5"/>
              </a:rPr>
              <a:t>SAP S/4 HANA</a:t>
            </a:r>
            <a:endParaRPr lang="de-DE" sz="1600"/>
          </a:p>
        </p:txBody>
      </p:sp>
      <p:pic>
        <p:nvPicPr>
          <p:cNvPr id="9" name="Picture 8">
            <a:extLst>
              <a:ext uri="{FF2B5EF4-FFF2-40B4-BE49-F238E27FC236}">
                <a16:creationId xmlns:a16="http://schemas.microsoft.com/office/drawing/2014/main" id="{4B0E2570-66D6-9914-50B8-3B1AF0022512}"/>
              </a:ext>
            </a:extLst>
          </p:cNvPr>
          <p:cNvPicPr>
            <a:picLocks noChangeAspect="1"/>
          </p:cNvPicPr>
          <p:nvPr/>
        </p:nvPicPr>
        <p:blipFill>
          <a:blip r:embed="rId6"/>
          <a:stretch>
            <a:fillRect/>
          </a:stretch>
        </p:blipFill>
        <p:spPr>
          <a:xfrm>
            <a:off x="602715" y="1418571"/>
            <a:ext cx="7926166" cy="4155929"/>
          </a:xfrm>
          <a:prstGeom prst="rect">
            <a:avLst/>
          </a:prstGeom>
        </p:spPr>
      </p:pic>
    </p:spTree>
    <p:extLst>
      <p:ext uri="{BB962C8B-B14F-4D97-AF65-F5344CB8AC3E}">
        <p14:creationId xmlns:p14="http://schemas.microsoft.com/office/powerpoint/2010/main" val="61869181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think-cell data - do not delete" hidden="1">
            <a:extLst>
              <a:ext uri="{FF2B5EF4-FFF2-40B4-BE49-F238E27FC236}">
                <a16:creationId xmlns:a16="http://schemas.microsoft.com/office/drawing/2014/main" id="{0D9C729F-4FDC-C0AB-BCE8-C463AE933BB2}"/>
              </a:ext>
            </a:extLst>
          </p:cNvPr>
          <p:cNvGraphicFramePr>
            <a:graphicFrameLocks noChangeAspect="1"/>
          </p:cNvGraphicFramePr>
          <p:nvPr>
            <p:custDataLst>
              <p:tags r:id="rId1"/>
            </p:custDataLst>
          </p:nvPr>
        </p:nvGraphicFramePr>
        <p:xfrm>
          <a:off x="1144191" y="858441"/>
          <a:ext cx="1191" cy="1191"/>
        </p:xfrm>
        <a:graphic>
          <a:graphicData uri="http://schemas.openxmlformats.org/presentationml/2006/ole">
            <mc:AlternateContent xmlns:mc="http://schemas.openxmlformats.org/markup-compatibility/2006">
              <mc:Choice xmlns:v="urn:schemas-microsoft-com:vml" Requires="v">
                <p:oleObj name="think-cell Slide" r:id="rId3" imgW="395" imgH="396" progId="TCLayout.ActiveDocument.1">
                  <p:embed/>
                </p:oleObj>
              </mc:Choice>
              <mc:Fallback>
                <p:oleObj name="think-cell Slide" r:id="rId3" imgW="395" imgH="396" progId="TCLayout.ActiveDocument.1">
                  <p:embed/>
                  <p:pic>
                    <p:nvPicPr>
                      <p:cNvPr id="11" name="think-cell data - do not delete" hidden="1">
                        <a:extLst>
                          <a:ext uri="{FF2B5EF4-FFF2-40B4-BE49-F238E27FC236}">
                            <a16:creationId xmlns:a16="http://schemas.microsoft.com/office/drawing/2014/main" id="{0D9C729F-4FDC-C0AB-BCE8-C463AE933BB2}"/>
                          </a:ext>
                        </a:extLst>
                      </p:cNvPr>
                      <p:cNvPicPr/>
                      <p:nvPr/>
                    </p:nvPicPr>
                    <p:blipFill>
                      <a:blip r:embed="rId4"/>
                      <a:stretch>
                        <a:fillRect/>
                      </a:stretch>
                    </p:blipFill>
                    <p:spPr>
                      <a:xfrm>
                        <a:off x="1144191" y="858441"/>
                        <a:ext cx="1191" cy="1191"/>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807C3DF0-5CC5-E6AF-C5AA-B51DB581F48D}"/>
              </a:ext>
            </a:extLst>
          </p:cNvPr>
          <p:cNvSpPr>
            <a:spLocks noGrp="1"/>
          </p:cNvSpPr>
          <p:nvPr>
            <p:ph type="title"/>
          </p:nvPr>
        </p:nvSpPr>
        <p:spPr/>
        <p:txBody>
          <a:bodyPr vert="horz"/>
          <a:lstStyle/>
          <a:p>
            <a:r>
              <a:rPr lang="en-US" altLang="zh-CN"/>
              <a:t>Organizational Change Management (OCM) Overview</a:t>
            </a:r>
            <a:br>
              <a:rPr lang="en-US" altLang="zh-CN"/>
            </a:br>
            <a:r>
              <a:rPr lang="en-US" altLang="zh-CN" sz="1600">
                <a:solidFill>
                  <a:schemeClr val="accent5"/>
                </a:solidFill>
              </a:rPr>
              <a:t>Key to Success in SAP ECC to S4 Upgrade Project</a:t>
            </a:r>
            <a:endParaRPr lang="zh-CN" altLang="en-US" sz="1200">
              <a:solidFill>
                <a:schemeClr val="accent5"/>
              </a:solidFill>
            </a:endParaRPr>
          </a:p>
        </p:txBody>
      </p:sp>
      <p:grpSp>
        <p:nvGrpSpPr>
          <p:cNvPr id="4" name="Group 3">
            <a:extLst>
              <a:ext uri="{FF2B5EF4-FFF2-40B4-BE49-F238E27FC236}">
                <a16:creationId xmlns:a16="http://schemas.microsoft.com/office/drawing/2014/main" id="{D165C2A6-F644-57A2-9D7D-971E7A69E095}"/>
              </a:ext>
            </a:extLst>
          </p:cNvPr>
          <p:cNvGrpSpPr/>
          <p:nvPr/>
        </p:nvGrpSpPr>
        <p:grpSpPr>
          <a:xfrm>
            <a:off x="664438" y="1255570"/>
            <a:ext cx="3431957" cy="1359815"/>
            <a:chOff x="188334" y="1250898"/>
            <a:chExt cx="4761873" cy="1768014"/>
          </a:xfrm>
        </p:grpSpPr>
        <p:grpSp>
          <p:nvGrpSpPr>
            <p:cNvPr id="12" name="Group 11">
              <a:extLst>
                <a:ext uri="{FF2B5EF4-FFF2-40B4-BE49-F238E27FC236}">
                  <a16:creationId xmlns:a16="http://schemas.microsoft.com/office/drawing/2014/main" id="{1348F303-192D-4A50-634A-12FB9DE9BECD}"/>
                </a:ext>
              </a:extLst>
            </p:cNvPr>
            <p:cNvGrpSpPr/>
            <p:nvPr/>
          </p:nvGrpSpPr>
          <p:grpSpPr>
            <a:xfrm>
              <a:off x="188334" y="1250898"/>
              <a:ext cx="4761873" cy="1649631"/>
              <a:chOff x="188334" y="1250898"/>
              <a:chExt cx="4761873" cy="1649631"/>
            </a:xfrm>
          </p:grpSpPr>
          <p:grpSp>
            <p:nvGrpSpPr>
              <p:cNvPr id="16" name="Group 15">
                <a:extLst>
                  <a:ext uri="{FF2B5EF4-FFF2-40B4-BE49-F238E27FC236}">
                    <a16:creationId xmlns:a16="http://schemas.microsoft.com/office/drawing/2014/main" id="{1CB24F85-49D7-F166-A665-3F81A9CD0B23}"/>
                  </a:ext>
                </a:extLst>
              </p:cNvPr>
              <p:cNvGrpSpPr/>
              <p:nvPr/>
            </p:nvGrpSpPr>
            <p:grpSpPr>
              <a:xfrm>
                <a:off x="263739" y="1751945"/>
                <a:ext cx="1481704" cy="605078"/>
                <a:chOff x="3159509" y="2796465"/>
                <a:chExt cx="1548937" cy="632534"/>
              </a:xfrm>
            </p:grpSpPr>
            <p:sp>
              <p:nvSpPr>
                <p:cNvPr id="51" name="Flowchart: Off-page Connector 50">
                  <a:extLst>
                    <a:ext uri="{FF2B5EF4-FFF2-40B4-BE49-F238E27FC236}">
                      <a16:creationId xmlns:a16="http://schemas.microsoft.com/office/drawing/2014/main" id="{BA5CB5C8-A069-D7E1-4DD1-72568EDE13AE}"/>
                    </a:ext>
                  </a:extLst>
                </p:cNvPr>
                <p:cNvSpPr/>
                <p:nvPr/>
              </p:nvSpPr>
              <p:spPr bwMode="auto">
                <a:xfrm rot="16200000">
                  <a:off x="3758406" y="2478960"/>
                  <a:ext cx="632533" cy="1267546"/>
                </a:xfrm>
                <a:prstGeom prst="flowChartOffpageConnector">
                  <a:avLst/>
                </a:prstGeom>
                <a:solidFill>
                  <a:srgbClr val="92D050"/>
                </a:solidFill>
                <a:ln w="6350" cap="flat" cmpd="sng" algn="ctr">
                  <a:solidFill>
                    <a:schemeClr val="bg1"/>
                  </a:solidFill>
                  <a:prstDash val="solid"/>
                  <a:round/>
                  <a:headEnd type="none" w="med" len="med"/>
                  <a:tailEnd type="none" w="med" len="med"/>
                </a:ln>
                <a:effectLst/>
              </p:spPr>
              <p:txBody>
                <a:bodyPr vert="eaVert" wrap="none" lIns="67500" tIns="62100" rIns="67500" bIns="62100" numCol="1" rtlCol="0" anchor="ctr" anchorCtr="0" compatLnSpc="1">
                  <a:prstTxWarp prst="textNoShape">
                    <a:avLst/>
                  </a:prstTxWarp>
                </a:bodyPr>
                <a:lstStyle/>
                <a:p>
                  <a:pPr algn="ctr" defTabSz="685800"/>
                  <a:r>
                    <a:rPr lang="en-US" altLang="zh-CN" sz="675"/>
                    <a:t>OCM</a:t>
                  </a:r>
                </a:p>
                <a:p>
                  <a:pPr defTabSz="685800"/>
                  <a:r>
                    <a:rPr lang="en-US" altLang="zh-CN" sz="675"/>
                    <a:t>Lunch &amp; Setup</a:t>
                  </a:r>
                  <a:endParaRPr lang="zh-CN" altLang="en-US" sz="675" err="1"/>
                </a:p>
              </p:txBody>
            </p:sp>
            <p:sp>
              <p:nvSpPr>
                <p:cNvPr id="52" name="Rectangle 51">
                  <a:extLst>
                    <a:ext uri="{FF2B5EF4-FFF2-40B4-BE49-F238E27FC236}">
                      <a16:creationId xmlns:a16="http://schemas.microsoft.com/office/drawing/2014/main" id="{67C9EDF4-5E76-9E50-351A-35DA8D31BAA7}"/>
                    </a:ext>
                  </a:extLst>
                </p:cNvPr>
                <p:cNvSpPr/>
                <p:nvPr/>
              </p:nvSpPr>
              <p:spPr bwMode="auto">
                <a:xfrm>
                  <a:off x="3159509" y="2796465"/>
                  <a:ext cx="281389" cy="632532"/>
                </a:xfrm>
                <a:prstGeom prst="rect">
                  <a:avLst/>
                </a:prstGeom>
                <a:solidFill>
                  <a:srgbClr val="015591"/>
                </a:solidFill>
                <a:ln w="6350" cap="flat" cmpd="sng" algn="ctr">
                  <a:solidFill>
                    <a:schemeClr val="bg1"/>
                  </a:solidFill>
                  <a:prstDash val="solid"/>
                  <a:round/>
                  <a:headEnd type="none" w="med" len="med"/>
                  <a:tailEnd type="none" w="med" len="med"/>
                </a:ln>
                <a:effectLst/>
              </p:spPr>
              <p:txBody>
                <a:bodyPr vert="horz" wrap="none" lIns="67500" tIns="62100" rIns="67500" bIns="62100" numCol="1" rtlCol="0" anchor="ctr" anchorCtr="0" compatLnSpc="1">
                  <a:prstTxWarp prst="textNoShape">
                    <a:avLst/>
                  </a:prstTxWarp>
                </a:bodyPr>
                <a:lstStyle/>
                <a:p>
                  <a:pPr defTabSz="685800"/>
                  <a:r>
                    <a:rPr lang="en-US" altLang="zh-CN" sz="900" b="1">
                      <a:solidFill>
                        <a:schemeClr val="bg1"/>
                      </a:solidFill>
                    </a:rPr>
                    <a:t>1</a:t>
                  </a:r>
                  <a:endParaRPr lang="zh-CN" altLang="en-US" sz="900" b="1" err="1">
                    <a:solidFill>
                      <a:schemeClr val="bg1"/>
                    </a:solidFill>
                  </a:endParaRPr>
                </a:p>
              </p:txBody>
            </p:sp>
          </p:grpSp>
          <p:grpSp>
            <p:nvGrpSpPr>
              <p:cNvPr id="17" name="Group 16">
                <a:extLst>
                  <a:ext uri="{FF2B5EF4-FFF2-40B4-BE49-F238E27FC236}">
                    <a16:creationId xmlns:a16="http://schemas.microsoft.com/office/drawing/2014/main" id="{97DB64B0-2A74-A06A-60C4-6E19075B3A41}"/>
                  </a:ext>
                </a:extLst>
              </p:cNvPr>
              <p:cNvGrpSpPr/>
              <p:nvPr/>
            </p:nvGrpSpPr>
            <p:grpSpPr>
              <a:xfrm>
                <a:off x="594830" y="2295448"/>
                <a:ext cx="1481704" cy="605081"/>
                <a:chOff x="3159509" y="2796463"/>
                <a:chExt cx="1548937" cy="632537"/>
              </a:xfrm>
            </p:grpSpPr>
            <p:sp>
              <p:nvSpPr>
                <p:cNvPr id="31" name="Flowchart: Off-page Connector 30">
                  <a:extLst>
                    <a:ext uri="{FF2B5EF4-FFF2-40B4-BE49-F238E27FC236}">
                      <a16:creationId xmlns:a16="http://schemas.microsoft.com/office/drawing/2014/main" id="{EFF1CC25-8891-4541-7CB4-CDFCBF1FE593}"/>
                    </a:ext>
                  </a:extLst>
                </p:cNvPr>
                <p:cNvSpPr/>
                <p:nvPr/>
              </p:nvSpPr>
              <p:spPr bwMode="auto">
                <a:xfrm rot="16200000">
                  <a:off x="3758403" y="2478956"/>
                  <a:ext cx="632535" cy="1267550"/>
                </a:xfrm>
                <a:prstGeom prst="flowChartOffpageConnector">
                  <a:avLst/>
                </a:prstGeom>
                <a:solidFill>
                  <a:schemeClr val="tx2"/>
                </a:solidFill>
                <a:ln w="6350" cap="flat" cmpd="sng" algn="ctr">
                  <a:solidFill>
                    <a:schemeClr val="bg1"/>
                  </a:solidFill>
                  <a:prstDash val="solid"/>
                  <a:round/>
                  <a:headEnd type="none" w="med" len="med"/>
                  <a:tailEnd type="none" w="med" len="med"/>
                </a:ln>
                <a:effectLst/>
              </p:spPr>
              <p:txBody>
                <a:bodyPr vert="eaVert" wrap="none" lIns="67500" tIns="62100" rIns="67500" bIns="62100" numCol="1" rtlCol="0" anchor="ctr" anchorCtr="0" compatLnSpc="1">
                  <a:prstTxWarp prst="textNoShape">
                    <a:avLst/>
                  </a:prstTxWarp>
                </a:bodyPr>
                <a:lstStyle/>
                <a:p>
                  <a:pPr algn="ctr" defTabSz="685800"/>
                  <a:r>
                    <a:rPr lang="en-US" altLang="zh-CN" sz="675"/>
                    <a:t>Stakeholder</a:t>
                  </a:r>
                </a:p>
                <a:p>
                  <a:pPr algn="ctr" defTabSz="685800"/>
                  <a:r>
                    <a:rPr lang="en-US" altLang="zh-CN" sz="675"/>
                    <a:t>Engagement</a:t>
                  </a:r>
                  <a:endParaRPr lang="zh-CN" altLang="en-US" sz="675"/>
                </a:p>
              </p:txBody>
            </p:sp>
            <p:sp>
              <p:nvSpPr>
                <p:cNvPr id="50" name="Rectangle 49">
                  <a:extLst>
                    <a:ext uri="{FF2B5EF4-FFF2-40B4-BE49-F238E27FC236}">
                      <a16:creationId xmlns:a16="http://schemas.microsoft.com/office/drawing/2014/main" id="{AA3EAE25-8106-2B4C-F55A-0F925A254D21}"/>
                    </a:ext>
                  </a:extLst>
                </p:cNvPr>
                <p:cNvSpPr/>
                <p:nvPr/>
              </p:nvSpPr>
              <p:spPr bwMode="auto">
                <a:xfrm>
                  <a:off x="3159509" y="2796465"/>
                  <a:ext cx="281387" cy="632535"/>
                </a:xfrm>
                <a:prstGeom prst="rect">
                  <a:avLst/>
                </a:prstGeom>
                <a:solidFill>
                  <a:srgbClr val="015591"/>
                </a:solidFill>
                <a:ln w="6350" cap="flat" cmpd="sng" algn="ctr">
                  <a:solidFill>
                    <a:schemeClr val="bg1"/>
                  </a:solidFill>
                  <a:prstDash val="solid"/>
                  <a:round/>
                  <a:headEnd type="none" w="med" len="med"/>
                  <a:tailEnd type="none" w="med" len="med"/>
                </a:ln>
                <a:effectLst/>
              </p:spPr>
              <p:txBody>
                <a:bodyPr vert="horz" wrap="none" lIns="67500" tIns="62100" rIns="67500" bIns="62100" numCol="1" rtlCol="0" anchor="ctr" anchorCtr="0" compatLnSpc="1">
                  <a:prstTxWarp prst="textNoShape">
                    <a:avLst/>
                  </a:prstTxWarp>
                </a:bodyPr>
                <a:lstStyle/>
                <a:p>
                  <a:pPr defTabSz="685800"/>
                  <a:r>
                    <a:rPr lang="en-US" altLang="zh-CN" sz="900" b="1">
                      <a:solidFill>
                        <a:schemeClr val="bg1"/>
                      </a:solidFill>
                    </a:rPr>
                    <a:t>2</a:t>
                  </a:r>
                  <a:endParaRPr lang="zh-CN" altLang="en-US" sz="900" b="1" err="1">
                    <a:solidFill>
                      <a:schemeClr val="bg1"/>
                    </a:solidFill>
                  </a:endParaRPr>
                </a:p>
              </p:txBody>
            </p:sp>
          </p:grpSp>
          <p:grpSp>
            <p:nvGrpSpPr>
              <p:cNvPr id="18" name="Group 17">
                <a:extLst>
                  <a:ext uri="{FF2B5EF4-FFF2-40B4-BE49-F238E27FC236}">
                    <a16:creationId xmlns:a16="http://schemas.microsoft.com/office/drawing/2014/main" id="{936BD617-5B32-E2B7-242C-A91A3F250AD5}"/>
                  </a:ext>
                </a:extLst>
              </p:cNvPr>
              <p:cNvGrpSpPr/>
              <p:nvPr/>
            </p:nvGrpSpPr>
            <p:grpSpPr>
              <a:xfrm>
                <a:off x="1683535" y="1751942"/>
                <a:ext cx="1481700" cy="605080"/>
                <a:chOff x="3159509" y="2796464"/>
                <a:chExt cx="1548933" cy="632536"/>
              </a:xfrm>
            </p:grpSpPr>
            <p:sp>
              <p:nvSpPr>
                <p:cNvPr id="29" name="Flowchart: Off-page Connector 28">
                  <a:extLst>
                    <a:ext uri="{FF2B5EF4-FFF2-40B4-BE49-F238E27FC236}">
                      <a16:creationId xmlns:a16="http://schemas.microsoft.com/office/drawing/2014/main" id="{F1AC549D-39DC-2A9A-594E-DA428C5E88FB}"/>
                    </a:ext>
                  </a:extLst>
                </p:cNvPr>
                <p:cNvSpPr/>
                <p:nvPr/>
              </p:nvSpPr>
              <p:spPr bwMode="auto">
                <a:xfrm rot="16200000">
                  <a:off x="3758400" y="2478957"/>
                  <a:ext cx="632536" cy="1267549"/>
                </a:xfrm>
                <a:prstGeom prst="flowChartOffpageConnector">
                  <a:avLst/>
                </a:prstGeom>
                <a:solidFill>
                  <a:schemeClr val="tx2"/>
                </a:solidFill>
                <a:ln w="6350" cap="flat" cmpd="sng" algn="ctr">
                  <a:solidFill>
                    <a:schemeClr val="bg1"/>
                  </a:solidFill>
                  <a:prstDash val="solid"/>
                  <a:round/>
                  <a:headEnd type="none" w="med" len="med"/>
                  <a:tailEnd type="none" w="med" len="med"/>
                </a:ln>
                <a:effectLst/>
              </p:spPr>
              <p:txBody>
                <a:bodyPr vert="eaVert" wrap="none" lIns="67500" tIns="62100" rIns="67500" bIns="62100" numCol="1" rtlCol="0" anchor="ctr" anchorCtr="0" compatLnSpc="1">
                  <a:prstTxWarp prst="textNoShape">
                    <a:avLst/>
                  </a:prstTxWarp>
                </a:bodyPr>
                <a:lstStyle/>
                <a:p>
                  <a:pPr defTabSz="685800"/>
                  <a:r>
                    <a:rPr lang="en-US" altLang="zh-CN" sz="675"/>
                    <a:t>Communications</a:t>
                  </a:r>
                </a:p>
              </p:txBody>
            </p:sp>
            <p:sp>
              <p:nvSpPr>
                <p:cNvPr id="30" name="Rectangle 29">
                  <a:extLst>
                    <a:ext uri="{FF2B5EF4-FFF2-40B4-BE49-F238E27FC236}">
                      <a16:creationId xmlns:a16="http://schemas.microsoft.com/office/drawing/2014/main" id="{DC623477-D9BE-B571-DC99-A504588006EF}"/>
                    </a:ext>
                  </a:extLst>
                </p:cNvPr>
                <p:cNvSpPr/>
                <p:nvPr/>
              </p:nvSpPr>
              <p:spPr bwMode="auto">
                <a:xfrm>
                  <a:off x="3159509" y="2796467"/>
                  <a:ext cx="281387" cy="632533"/>
                </a:xfrm>
                <a:prstGeom prst="rect">
                  <a:avLst/>
                </a:prstGeom>
                <a:solidFill>
                  <a:srgbClr val="015591"/>
                </a:solidFill>
                <a:ln w="6350" cap="flat" cmpd="sng" algn="ctr">
                  <a:solidFill>
                    <a:schemeClr val="bg1"/>
                  </a:solidFill>
                  <a:prstDash val="solid"/>
                  <a:round/>
                  <a:headEnd type="none" w="med" len="med"/>
                  <a:tailEnd type="none" w="med" len="med"/>
                </a:ln>
                <a:effectLst/>
              </p:spPr>
              <p:txBody>
                <a:bodyPr vert="horz" wrap="none" lIns="67500" tIns="62100" rIns="67500" bIns="62100" numCol="1" rtlCol="0" anchor="ctr" anchorCtr="0" compatLnSpc="1">
                  <a:prstTxWarp prst="textNoShape">
                    <a:avLst/>
                  </a:prstTxWarp>
                </a:bodyPr>
                <a:lstStyle/>
                <a:p>
                  <a:pPr defTabSz="685800"/>
                  <a:r>
                    <a:rPr lang="en-US" altLang="zh-CN" sz="900" b="1">
                      <a:solidFill>
                        <a:schemeClr val="bg1"/>
                      </a:solidFill>
                    </a:rPr>
                    <a:t>3</a:t>
                  </a:r>
                  <a:endParaRPr lang="zh-CN" altLang="en-US" sz="900" b="1" err="1">
                    <a:solidFill>
                      <a:schemeClr val="bg1"/>
                    </a:solidFill>
                  </a:endParaRPr>
                </a:p>
              </p:txBody>
            </p:sp>
          </p:grpSp>
          <p:grpSp>
            <p:nvGrpSpPr>
              <p:cNvPr id="19" name="Group 18">
                <a:extLst>
                  <a:ext uri="{FF2B5EF4-FFF2-40B4-BE49-F238E27FC236}">
                    <a16:creationId xmlns:a16="http://schemas.microsoft.com/office/drawing/2014/main" id="{842E54D1-163A-5B2B-3CCF-54A2B25879BA}"/>
                  </a:ext>
                </a:extLst>
              </p:cNvPr>
              <p:cNvGrpSpPr/>
              <p:nvPr/>
            </p:nvGrpSpPr>
            <p:grpSpPr>
              <a:xfrm>
                <a:off x="2014625" y="2295447"/>
                <a:ext cx="1481705" cy="605080"/>
                <a:chOff x="3159508" y="2796464"/>
                <a:chExt cx="1548938" cy="632536"/>
              </a:xfrm>
            </p:grpSpPr>
            <p:sp>
              <p:nvSpPr>
                <p:cNvPr id="27" name="Flowchart: Off-page Connector 26">
                  <a:extLst>
                    <a:ext uri="{FF2B5EF4-FFF2-40B4-BE49-F238E27FC236}">
                      <a16:creationId xmlns:a16="http://schemas.microsoft.com/office/drawing/2014/main" id="{CA302AD6-F916-34BB-04F6-BFF0A4CFBD0F}"/>
                    </a:ext>
                  </a:extLst>
                </p:cNvPr>
                <p:cNvSpPr/>
                <p:nvPr/>
              </p:nvSpPr>
              <p:spPr bwMode="auto">
                <a:xfrm rot="16200000">
                  <a:off x="3758401" y="2478954"/>
                  <a:ext cx="632535" cy="1267555"/>
                </a:xfrm>
                <a:prstGeom prst="flowChartOffpageConnector">
                  <a:avLst/>
                </a:prstGeom>
                <a:solidFill>
                  <a:schemeClr val="tx2"/>
                </a:solidFill>
                <a:ln w="6350" cap="flat" cmpd="sng" algn="ctr">
                  <a:solidFill>
                    <a:schemeClr val="bg1"/>
                  </a:solidFill>
                  <a:prstDash val="solid"/>
                  <a:round/>
                  <a:headEnd type="none" w="med" len="med"/>
                  <a:tailEnd type="none" w="med" len="med"/>
                </a:ln>
                <a:effectLst/>
              </p:spPr>
              <p:txBody>
                <a:bodyPr vert="eaVert" wrap="none" lIns="67500" tIns="62100" rIns="67500" bIns="62100" numCol="1" rtlCol="0" anchor="ctr" anchorCtr="0" compatLnSpc="1">
                  <a:prstTxWarp prst="textNoShape">
                    <a:avLst/>
                  </a:prstTxWarp>
                </a:bodyPr>
                <a:lstStyle/>
                <a:p>
                  <a:pPr algn="ctr" defTabSz="685800"/>
                  <a:r>
                    <a:rPr lang="en-US" altLang="zh-CN" sz="675"/>
                    <a:t>Change Impact</a:t>
                  </a:r>
                </a:p>
                <a:p>
                  <a:pPr algn="ctr" defTabSz="685800"/>
                  <a:r>
                    <a:rPr lang="en-US" altLang="zh-CN" sz="675"/>
                    <a:t>Analysis/IMP</a:t>
                  </a:r>
                </a:p>
                <a:p>
                  <a:pPr algn="ctr" defTabSz="685800"/>
                  <a:r>
                    <a:rPr lang="en-US" altLang="zh-CN" sz="675"/>
                    <a:t>&amp; Monitoring</a:t>
                  </a:r>
                  <a:endParaRPr lang="zh-CN" altLang="en-US" sz="675" err="1"/>
                </a:p>
              </p:txBody>
            </p:sp>
            <p:sp>
              <p:nvSpPr>
                <p:cNvPr id="28" name="Rectangle 27">
                  <a:extLst>
                    <a:ext uri="{FF2B5EF4-FFF2-40B4-BE49-F238E27FC236}">
                      <a16:creationId xmlns:a16="http://schemas.microsoft.com/office/drawing/2014/main" id="{E6282C48-FA5D-BB5E-FD2F-281EC56CF297}"/>
                    </a:ext>
                  </a:extLst>
                </p:cNvPr>
                <p:cNvSpPr/>
                <p:nvPr/>
              </p:nvSpPr>
              <p:spPr bwMode="auto">
                <a:xfrm>
                  <a:off x="3159508" y="2796465"/>
                  <a:ext cx="281383" cy="632535"/>
                </a:xfrm>
                <a:prstGeom prst="rect">
                  <a:avLst/>
                </a:prstGeom>
                <a:solidFill>
                  <a:srgbClr val="015591"/>
                </a:solidFill>
                <a:ln w="6350" cap="flat" cmpd="sng" algn="ctr">
                  <a:solidFill>
                    <a:schemeClr val="bg1"/>
                  </a:solidFill>
                  <a:prstDash val="solid"/>
                  <a:round/>
                  <a:headEnd type="none" w="med" len="med"/>
                  <a:tailEnd type="none" w="med" len="med"/>
                </a:ln>
                <a:effectLst/>
              </p:spPr>
              <p:txBody>
                <a:bodyPr vert="horz" wrap="none" lIns="67500" tIns="62100" rIns="67500" bIns="62100" numCol="1" rtlCol="0" anchor="ctr" anchorCtr="0" compatLnSpc="1">
                  <a:prstTxWarp prst="textNoShape">
                    <a:avLst/>
                  </a:prstTxWarp>
                </a:bodyPr>
                <a:lstStyle/>
                <a:p>
                  <a:pPr defTabSz="685800"/>
                  <a:r>
                    <a:rPr lang="en-US" altLang="zh-CN" sz="900" b="1">
                      <a:solidFill>
                        <a:schemeClr val="bg1"/>
                      </a:solidFill>
                    </a:rPr>
                    <a:t>4</a:t>
                  </a:r>
                  <a:endParaRPr lang="zh-CN" altLang="en-US" sz="900" b="1" err="1">
                    <a:solidFill>
                      <a:schemeClr val="bg1"/>
                    </a:solidFill>
                  </a:endParaRPr>
                </a:p>
              </p:txBody>
            </p:sp>
          </p:grpSp>
          <p:grpSp>
            <p:nvGrpSpPr>
              <p:cNvPr id="20" name="Group 19">
                <a:extLst>
                  <a:ext uri="{FF2B5EF4-FFF2-40B4-BE49-F238E27FC236}">
                    <a16:creationId xmlns:a16="http://schemas.microsoft.com/office/drawing/2014/main" id="{A6F5826B-DEA2-C7B7-BBEF-9F141D5C8657}"/>
                  </a:ext>
                </a:extLst>
              </p:cNvPr>
              <p:cNvGrpSpPr/>
              <p:nvPr/>
            </p:nvGrpSpPr>
            <p:grpSpPr>
              <a:xfrm>
                <a:off x="3137412" y="1751942"/>
                <a:ext cx="1481706" cy="605080"/>
                <a:chOff x="3159508" y="2796464"/>
                <a:chExt cx="1548939" cy="632536"/>
              </a:xfrm>
            </p:grpSpPr>
            <p:sp>
              <p:nvSpPr>
                <p:cNvPr id="25" name="Flowchart: Off-page Connector 24">
                  <a:extLst>
                    <a:ext uri="{FF2B5EF4-FFF2-40B4-BE49-F238E27FC236}">
                      <a16:creationId xmlns:a16="http://schemas.microsoft.com/office/drawing/2014/main" id="{B40DBEA6-7131-675D-C718-5CD30455193D}"/>
                    </a:ext>
                  </a:extLst>
                </p:cNvPr>
                <p:cNvSpPr/>
                <p:nvPr/>
              </p:nvSpPr>
              <p:spPr bwMode="auto">
                <a:xfrm rot="16200000">
                  <a:off x="3758401" y="2478954"/>
                  <a:ext cx="632535" cy="1267556"/>
                </a:xfrm>
                <a:prstGeom prst="flowChartOffpageConnector">
                  <a:avLst/>
                </a:prstGeom>
                <a:solidFill>
                  <a:schemeClr val="bg1">
                    <a:lumMod val="85000"/>
                  </a:schemeClr>
                </a:solidFill>
                <a:ln w="6350" cap="flat" cmpd="sng" algn="ctr">
                  <a:solidFill>
                    <a:schemeClr val="bg1"/>
                  </a:solidFill>
                  <a:prstDash val="solid"/>
                  <a:round/>
                  <a:headEnd type="none" w="med" len="med"/>
                  <a:tailEnd type="none" w="med" len="med"/>
                </a:ln>
                <a:effectLst/>
              </p:spPr>
              <p:txBody>
                <a:bodyPr vert="eaVert" wrap="none" lIns="67500" tIns="62100" rIns="67500" bIns="62100" numCol="1" rtlCol="0" anchor="ctr" anchorCtr="0" compatLnSpc="1">
                  <a:prstTxWarp prst="textNoShape">
                    <a:avLst/>
                  </a:prstTxWarp>
                </a:bodyPr>
                <a:lstStyle/>
                <a:p>
                  <a:pPr defTabSz="685800"/>
                  <a:r>
                    <a:rPr lang="en-US" altLang="zh-CN" sz="675"/>
                    <a:t>Change</a:t>
                  </a:r>
                </a:p>
                <a:p>
                  <a:pPr defTabSz="685800"/>
                  <a:r>
                    <a:rPr lang="en-US" altLang="zh-CN" sz="675"/>
                    <a:t>Readiness</a:t>
                  </a:r>
                  <a:endParaRPr lang="zh-CN" altLang="en-US" sz="675" err="1"/>
                </a:p>
              </p:txBody>
            </p:sp>
            <p:sp>
              <p:nvSpPr>
                <p:cNvPr id="26" name="Rectangle 25">
                  <a:extLst>
                    <a:ext uri="{FF2B5EF4-FFF2-40B4-BE49-F238E27FC236}">
                      <a16:creationId xmlns:a16="http://schemas.microsoft.com/office/drawing/2014/main" id="{40A30CD1-18B1-73F5-42E9-46BDD04062AF}"/>
                    </a:ext>
                  </a:extLst>
                </p:cNvPr>
                <p:cNvSpPr/>
                <p:nvPr/>
              </p:nvSpPr>
              <p:spPr bwMode="auto">
                <a:xfrm>
                  <a:off x="3159508" y="2796465"/>
                  <a:ext cx="281383" cy="632535"/>
                </a:xfrm>
                <a:prstGeom prst="rect">
                  <a:avLst/>
                </a:prstGeom>
                <a:solidFill>
                  <a:srgbClr val="015591"/>
                </a:solidFill>
                <a:ln w="6350" cap="flat" cmpd="sng" algn="ctr">
                  <a:solidFill>
                    <a:schemeClr val="bg1"/>
                  </a:solidFill>
                  <a:prstDash val="solid"/>
                  <a:round/>
                  <a:headEnd type="none" w="med" len="med"/>
                  <a:tailEnd type="none" w="med" len="med"/>
                </a:ln>
                <a:effectLst/>
              </p:spPr>
              <p:txBody>
                <a:bodyPr vert="horz" wrap="none" lIns="67500" tIns="62100" rIns="67500" bIns="62100" numCol="1" rtlCol="0" anchor="ctr" anchorCtr="0" compatLnSpc="1">
                  <a:prstTxWarp prst="textNoShape">
                    <a:avLst/>
                  </a:prstTxWarp>
                </a:bodyPr>
                <a:lstStyle/>
                <a:p>
                  <a:pPr defTabSz="685800"/>
                  <a:r>
                    <a:rPr lang="en-US" altLang="zh-CN" sz="900" b="1">
                      <a:solidFill>
                        <a:schemeClr val="bg1"/>
                      </a:solidFill>
                    </a:rPr>
                    <a:t>5</a:t>
                  </a:r>
                  <a:endParaRPr lang="zh-CN" altLang="en-US" sz="900" b="1" err="1">
                    <a:solidFill>
                      <a:schemeClr val="bg1"/>
                    </a:solidFill>
                  </a:endParaRPr>
                </a:p>
              </p:txBody>
            </p:sp>
          </p:grpSp>
          <p:grpSp>
            <p:nvGrpSpPr>
              <p:cNvPr id="21" name="Group 20">
                <a:extLst>
                  <a:ext uri="{FF2B5EF4-FFF2-40B4-BE49-F238E27FC236}">
                    <a16:creationId xmlns:a16="http://schemas.microsoft.com/office/drawing/2014/main" id="{EE4D95E4-6915-D148-F6AC-8A62D6AB695D}"/>
                  </a:ext>
                </a:extLst>
              </p:cNvPr>
              <p:cNvGrpSpPr/>
              <p:nvPr/>
            </p:nvGrpSpPr>
            <p:grpSpPr>
              <a:xfrm>
                <a:off x="3468501" y="2295447"/>
                <a:ext cx="1481706" cy="605080"/>
                <a:chOff x="3159508" y="2796464"/>
                <a:chExt cx="1548939" cy="632536"/>
              </a:xfrm>
            </p:grpSpPr>
            <p:sp>
              <p:nvSpPr>
                <p:cNvPr id="23" name="Flowchart: Off-page Connector 22">
                  <a:extLst>
                    <a:ext uri="{FF2B5EF4-FFF2-40B4-BE49-F238E27FC236}">
                      <a16:creationId xmlns:a16="http://schemas.microsoft.com/office/drawing/2014/main" id="{BA2A87FC-DF0F-E035-F710-D8B2DF4E905C}"/>
                    </a:ext>
                  </a:extLst>
                </p:cNvPr>
                <p:cNvSpPr/>
                <p:nvPr/>
              </p:nvSpPr>
              <p:spPr bwMode="auto">
                <a:xfrm rot="16200000">
                  <a:off x="3758401" y="2478954"/>
                  <a:ext cx="632535" cy="1267556"/>
                </a:xfrm>
                <a:prstGeom prst="flowChartOffpageConnector">
                  <a:avLst/>
                </a:prstGeom>
                <a:solidFill>
                  <a:schemeClr val="bg1">
                    <a:lumMod val="85000"/>
                  </a:schemeClr>
                </a:solidFill>
                <a:ln w="6350" cap="flat" cmpd="sng" algn="ctr">
                  <a:solidFill>
                    <a:schemeClr val="bg1"/>
                  </a:solidFill>
                  <a:prstDash val="solid"/>
                  <a:round/>
                  <a:headEnd type="none" w="med" len="med"/>
                  <a:tailEnd type="none" w="med" len="med"/>
                </a:ln>
                <a:effectLst/>
              </p:spPr>
              <p:txBody>
                <a:bodyPr vert="eaVert" wrap="none" lIns="67500" tIns="62100" rIns="67500" bIns="62100" numCol="1" rtlCol="0" anchor="ctr" anchorCtr="0" compatLnSpc="1">
                  <a:prstTxWarp prst="textNoShape">
                    <a:avLst/>
                  </a:prstTxWarp>
                </a:bodyPr>
                <a:lstStyle/>
                <a:p>
                  <a:pPr defTabSz="685800"/>
                  <a:r>
                    <a:rPr lang="en-US" altLang="zh-CN" sz="675"/>
                    <a:t>End User</a:t>
                  </a:r>
                </a:p>
                <a:p>
                  <a:pPr defTabSz="685800"/>
                  <a:r>
                    <a:rPr lang="en-US" altLang="zh-CN" sz="675"/>
                    <a:t>Training</a:t>
                  </a:r>
                  <a:endParaRPr lang="zh-CN" altLang="en-US" sz="675" err="1"/>
                </a:p>
              </p:txBody>
            </p:sp>
            <p:sp>
              <p:nvSpPr>
                <p:cNvPr id="24" name="Rectangle 23">
                  <a:extLst>
                    <a:ext uri="{FF2B5EF4-FFF2-40B4-BE49-F238E27FC236}">
                      <a16:creationId xmlns:a16="http://schemas.microsoft.com/office/drawing/2014/main" id="{A48B9D70-76C9-CEC2-4DF1-A12EED9E9BBF}"/>
                    </a:ext>
                  </a:extLst>
                </p:cNvPr>
                <p:cNvSpPr/>
                <p:nvPr/>
              </p:nvSpPr>
              <p:spPr bwMode="auto">
                <a:xfrm>
                  <a:off x="3159508" y="2796465"/>
                  <a:ext cx="281381" cy="632535"/>
                </a:xfrm>
                <a:prstGeom prst="rect">
                  <a:avLst/>
                </a:prstGeom>
                <a:solidFill>
                  <a:srgbClr val="015591"/>
                </a:solidFill>
                <a:ln w="6350" cap="flat" cmpd="sng" algn="ctr">
                  <a:solidFill>
                    <a:schemeClr val="bg1"/>
                  </a:solidFill>
                  <a:prstDash val="solid"/>
                  <a:round/>
                  <a:headEnd type="none" w="med" len="med"/>
                  <a:tailEnd type="none" w="med" len="med"/>
                </a:ln>
                <a:effectLst/>
              </p:spPr>
              <p:txBody>
                <a:bodyPr vert="horz" wrap="none" lIns="67500" tIns="62100" rIns="67500" bIns="62100" numCol="1" rtlCol="0" anchor="ctr" anchorCtr="0" compatLnSpc="1">
                  <a:prstTxWarp prst="textNoShape">
                    <a:avLst/>
                  </a:prstTxWarp>
                </a:bodyPr>
                <a:lstStyle/>
                <a:p>
                  <a:pPr defTabSz="685800"/>
                  <a:r>
                    <a:rPr lang="en-US" altLang="zh-CN" sz="900" b="1">
                      <a:solidFill>
                        <a:schemeClr val="bg1"/>
                      </a:solidFill>
                    </a:rPr>
                    <a:t>6</a:t>
                  </a:r>
                  <a:endParaRPr lang="zh-CN" altLang="en-US" sz="900" b="1" err="1">
                    <a:solidFill>
                      <a:schemeClr val="bg1"/>
                    </a:solidFill>
                  </a:endParaRPr>
                </a:p>
              </p:txBody>
            </p:sp>
          </p:grpSp>
          <p:sp>
            <p:nvSpPr>
              <p:cNvPr id="22" name="Rectangle 21">
                <a:extLst>
                  <a:ext uri="{FF2B5EF4-FFF2-40B4-BE49-F238E27FC236}">
                    <a16:creationId xmlns:a16="http://schemas.microsoft.com/office/drawing/2014/main" id="{5C5DEDA9-0B41-5B28-F782-A9FF037BB7CD}"/>
                  </a:ext>
                </a:extLst>
              </p:cNvPr>
              <p:cNvSpPr/>
              <p:nvPr/>
            </p:nvSpPr>
            <p:spPr bwMode="auto">
              <a:xfrm>
                <a:off x="188334" y="1250898"/>
                <a:ext cx="4761872" cy="339693"/>
              </a:xfrm>
              <a:prstGeom prst="rect">
                <a:avLst/>
              </a:prstGeom>
              <a:solidFill>
                <a:srgbClr val="015591"/>
              </a:solidFill>
              <a:ln w="6350" cap="flat" cmpd="sng" algn="ctr">
                <a:solidFill>
                  <a:schemeClr val="bg1"/>
                </a:solidFill>
                <a:prstDash val="solid"/>
                <a:round/>
                <a:headEnd type="none" w="med" len="med"/>
                <a:tailEnd type="none" w="med" len="med"/>
              </a:ln>
              <a:effectLst/>
            </p:spPr>
            <p:txBody>
              <a:bodyPr vert="horz" wrap="none" lIns="67500" tIns="62100" rIns="67500" bIns="62100" numCol="1" rtlCol="0" anchor="ctr" anchorCtr="0" compatLnSpc="1">
                <a:prstTxWarp prst="textNoShape">
                  <a:avLst/>
                </a:prstTxWarp>
              </a:bodyPr>
              <a:lstStyle/>
              <a:p>
                <a:pPr algn="ctr" defTabSz="685800"/>
                <a:r>
                  <a:rPr lang="en-US" altLang="zh-CN" sz="1050">
                    <a:solidFill>
                      <a:schemeClr val="bg1"/>
                    </a:solidFill>
                  </a:rPr>
                  <a:t>Change Management Process</a:t>
                </a:r>
                <a:endParaRPr lang="zh-CN" altLang="en-US" sz="1050" err="1">
                  <a:solidFill>
                    <a:schemeClr val="bg1"/>
                  </a:solidFill>
                </a:endParaRPr>
              </a:p>
            </p:txBody>
          </p:sp>
        </p:grpSp>
        <p:sp>
          <p:nvSpPr>
            <p:cNvPr id="15" name="Rectangle 14">
              <a:extLst>
                <a:ext uri="{FF2B5EF4-FFF2-40B4-BE49-F238E27FC236}">
                  <a16:creationId xmlns:a16="http://schemas.microsoft.com/office/drawing/2014/main" id="{D531964D-6B77-48E5-EAE8-35A9D22D16B7}"/>
                </a:ext>
              </a:extLst>
            </p:cNvPr>
            <p:cNvSpPr/>
            <p:nvPr/>
          </p:nvSpPr>
          <p:spPr bwMode="auto">
            <a:xfrm>
              <a:off x="188334" y="1250898"/>
              <a:ext cx="4761872" cy="1768014"/>
            </a:xfrm>
            <a:prstGeom prst="rect">
              <a:avLst/>
            </a:prstGeom>
            <a:noFill/>
            <a:ln w="9525" cap="flat" cmpd="sng" algn="ctr">
              <a:solidFill>
                <a:srgbClr val="01559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vert="horz" wrap="none" lIns="67500" tIns="62100" rIns="67500" bIns="62100" numCol="1" rtlCol="0" anchor="t" anchorCtr="0" compatLnSpc="1">
              <a:prstTxWarp prst="textNoShape">
                <a:avLst/>
              </a:prstTxWarp>
            </a:bodyPr>
            <a:lstStyle/>
            <a:p>
              <a:pPr marL="136922" indent="-136922" defTabSz="685800">
                <a:buFont typeface="LindeDaxPowerPoint" panose="020B0500000000020000" pitchFamily="34" charset="0"/>
                <a:buChar char="–"/>
              </a:pPr>
              <a:endParaRPr lang="zh-CN" altLang="en-US" sz="1200" err="1">
                <a:solidFill>
                  <a:schemeClr val="tx1"/>
                </a:solidFill>
                <a:latin typeface="LindeDaxPowerPoint" pitchFamily="34" charset="0"/>
              </a:endParaRPr>
            </a:p>
          </p:txBody>
        </p:sp>
      </p:grpSp>
      <p:graphicFrame>
        <p:nvGraphicFramePr>
          <p:cNvPr id="53" name="Table 52">
            <a:extLst>
              <a:ext uri="{FF2B5EF4-FFF2-40B4-BE49-F238E27FC236}">
                <a16:creationId xmlns:a16="http://schemas.microsoft.com/office/drawing/2014/main" id="{9EEB3F17-3758-2170-6317-5D92BBD3B1D3}"/>
              </a:ext>
            </a:extLst>
          </p:cNvPr>
          <p:cNvGraphicFramePr>
            <a:graphicFrameLocks noGrp="1"/>
          </p:cNvGraphicFramePr>
          <p:nvPr/>
        </p:nvGraphicFramePr>
        <p:xfrm>
          <a:off x="4415966" y="1255570"/>
          <a:ext cx="4157583" cy="5220738"/>
        </p:xfrm>
        <a:graphic>
          <a:graphicData uri="http://schemas.openxmlformats.org/drawingml/2006/table">
            <a:tbl>
              <a:tblPr/>
              <a:tblGrid>
                <a:gridCol w="2147405">
                  <a:extLst>
                    <a:ext uri="{9D8B030D-6E8A-4147-A177-3AD203B41FA5}">
                      <a16:colId xmlns:a16="http://schemas.microsoft.com/office/drawing/2014/main" val="2961907395"/>
                    </a:ext>
                  </a:extLst>
                </a:gridCol>
                <a:gridCol w="745536">
                  <a:extLst>
                    <a:ext uri="{9D8B030D-6E8A-4147-A177-3AD203B41FA5}">
                      <a16:colId xmlns:a16="http://schemas.microsoft.com/office/drawing/2014/main" val="3876674038"/>
                    </a:ext>
                  </a:extLst>
                </a:gridCol>
                <a:gridCol w="728238">
                  <a:extLst>
                    <a:ext uri="{9D8B030D-6E8A-4147-A177-3AD203B41FA5}">
                      <a16:colId xmlns:a16="http://schemas.microsoft.com/office/drawing/2014/main" val="1827558194"/>
                    </a:ext>
                  </a:extLst>
                </a:gridCol>
                <a:gridCol w="536404">
                  <a:extLst>
                    <a:ext uri="{9D8B030D-6E8A-4147-A177-3AD203B41FA5}">
                      <a16:colId xmlns:a16="http://schemas.microsoft.com/office/drawing/2014/main" val="1341555215"/>
                    </a:ext>
                  </a:extLst>
                </a:gridCol>
              </a:tblGrid>
              <a:tr h="240087">
                <a:tc>
                  <a:txBody>
                    <a:bodyPr/>
                    <a:lstStyle>
                      <a:lvl1pPr marL="0" algn="l" defTabSz="914400" rtl="0" eaLnBrk="1" latinLnBrk="0" hangingPunct="1">
                        <a:lnSpc>
                          <a:spcPct val="110000"/>
                        </a:lnSpc>
                        <a:spcAft>
                          <a:spcPct val="30000"/>
                        </a:spcAft>
                        <a:defRPr sz="1400" b="1" kern="1200">
                          <a:solidFill>
                            <a:schemeClr val="tx1"/>
                          </a:solidFill>
                          <a:latin typeface="LindeDaxPowerPoint" panose="020B0500000000020000" pitchFamily="34" charset="0"/>
                        </a:defRPr>
                      </a:lvl1pPr>
                      <a:lvl2pPr marL="742950" indent="-285750" algn="l" defTabSz="914400" rtl="0" eaLnBrk="1" latinLnBrk="0" hangingPunct="1">
                        <a:lnSpc>
                          <a:spcPct val="110000"/>
                        </a:lnSpc>
                        <a:spcAft>
                          <a:spcPct val="30000"/>
                        </a:spcAft>
                        <a:defRPr sz="1400" kern="1200">
                          <a:solidFill>
                            <a:schemeClr val="tx1"/>
                          </a:solidFill>
                          <a:latin typeface="LindeDaxPowerPoint" panose="020B0500000000020000" pitchFamily="34" charset="0"/>
                        </a:defRPr>
                      </a:lvl2pPr>
                      <a:lvl3pPr marL="1143000" indent="-228600" algn="l" defTabSz="914400" rtl="0" eaLnBrk="1" latinLnBrk="0" hangingPunct="1">
                        <a:lnSpc>
                          <a:spcPct val="110000"/>
                        </a:lnSpc>
                        <a:spcAft>
                          <a:spcPct val="30000"/>
                        </a:spcAft>
                        <a:buFont typeface="LindeDaxPowerPoint" panose="020B0500000000020000" pitchFamily="34" charset="0"/>
                        <a:defRPr sz="1400" kern="1200">
                          <a:solidFill>
                            <a:schemeClr val="tx1"/>
                          </a:solidFill>
                          <a:latin typeface="LindeDaxPowerPoint" panose="020B0500000000020000" pitchFamily="34" charset="0"/>
                        </a:defRPr>
                      </a:lvl3pPr>
                      <a:lvl4pPr marL="1600200" indent="-228600" algn="l" defTabSz="914400" rtl="0" eaLnBrk="1" latinLnBrk="0" hangingPunct="1">
                        <a:lnSpc>
                          <a:spcPct val="110000"/>
                        </a:lnSpc>
                        <a:spcAft>
                          <a:spcPct val="30000"/>
                        </a:spcAft>
                        <a:defRPr sz="1400" kern="1200">
                          <a:solidFill>
                            <a:schemeClr val="tx1"/>
                          </a:solidFill>
                          <a:latin typeface="LindeDaxPowerPoint" panose="020B0500000000020000" pitchFamily="34" charset="0"/>
                        </a:defRPr>
                      </a:lvl4pPr>
                      <a:lvl5pPr marL="2057400" indent="-228600" algn="l" defTabSz="914400" rtl="0" eaLnBrk="1" latinLnBrk="0" hangingPunct="1">
                        <a:lnSpc>
                          <a:spcPct val="110000"/>
                        </a:lnSpc>
                        <a:spcAft>
                          <a:spcPct val="30000"/>
                        </a:spcAft>
                        <a:defRPr sz="1400" kern="1200">
                          <a:solidFill>
                            <a:schemeClr val="tx1"/>
                          </a:solidFill>
                          <a:latin typeface="LindeDaxPowerPoint" panose="020B0500000000020000" pitchFamily="34" charset="0"/>
                        </a:defRPr>
                      </a:lvl5pPr>
                      <a:lvl6pPr marL="2514600" indent="-228600" algn="l" defTabSz="914400" rtl="0" eaLnBrk="0" fontAlgn="base" latinLnBrk="0" hangingPunct="0">
                        <a:lnSpc>
                          <a:spcPct val="110000"/>
                        </a:lnSpc>
                        <a:spcBef>
                          <a:spcPct val="0"/>
                        </a:spcBef>
                        <a:spcAft>
                          <a:spcPct val="30000"/>
                        </a:spcAft>
                        <a:defRPr sz="1400" kern="1200">
                          <a:solidFill>
                            <a:schemeClr val="tx1"/>
                          </a:solidFill>
                          <a:latin typeface="LindeDaxPowerPoint" panose="020B0500000000020000" pitchFamily="34" charset="0"/>
                        </a:defRPr>
                      </a:lvl6pPr>
                      <a:lvl7pPr marL="2971800" indent="-228600" algn="l" defTabSz="914400" rtl="0" eaLnBrk="0" fontAlgn="base" latinLnBrk="0" hangingPunct="0">
                        <a:lnSpc>
                          <a:spcPct val="110000"/>
                        </a:lnSpc>
                        <a:spcBef>
                          <a:spcPct val="0"/>
                        </a:spcBef>
                        <a:spcAft>
                          <a:spcPct val="30000"/>
                        </a:spcAft>
                        <a:defRPr sz="1400" kern="1200">
                          <a:solidFill>
                            <a:schemeClr val="tx1"/>
                          </a:solidFill>
                          <a:latin typeface="LindeDaxPowerPoint" panose="020B0500000000020000" pitchFamily="34" charset="0"/>
                        </a:defRPr>
                      </a:lvl7pPr>
                      <a:lvl8pPr marL="3429000" indent="-228600" algn="l" defTabSz="914400" rtl="0" eaLnBrk="0" fontAlgn="base" latinLnBrk="0" hangingPunct="0">
                        <a:lnSpc>
                          <a:spcPct val="110000"/>
                        </a:lnSpc>
                        <a:spcBef>
                          <a:spcPct val="0"/>
                        </a:spcBef>
                        <a:spcAft>
                          <a:spcPct val="30000"/>
                        </a:spcAft>
                        <a:defRPr sz="1400" kern="1200">
                          <a:solidFill>
                            <a:schemeClr val="tx1"/>
                          </a:solidFill>
                          <a:latin typeface="LindeDaxPowerPoint" panose="020B0500000000020000" pitchFamily="34" charset="0"/>
                        </a:defRPr>
                      </a:lvl8pPr>
                      <a:lvl9pPr marL="3886200" indent="-228600" algn="l" defTabSz="914400" rtl="0" eaLnBrk="0" fontAlgn="base" latinLnBrk="0" hangingPunct="0">
                        <a:lnSpc>
                          <a:spcPct val="110000"/>
                        </a:lnSpc>
                        <a:spcBef>
                          <a:spcPct val="0"/>
                        </a:spcBef>
                        <a:spcAft>
                          <a:spcPct val="30000"/>
                        </a:spcAft>
                        <a:defRPr sz="1400" kern="1200">
                          <a:solidFill>
                            <a:schemeClr val="tx1"/>
                          </a:solidFill>
                          <a:latin typeface="LindeDaxPowerPoint" panose="020B0500000000020000"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800" b="1" i="0" u="none" strike="noStrike" cap="none" normalizeH="0" baseline="0">
                          <a:ln>
                            <a:noFill/>
                          </a:ln>
                          <a:solidFill>
                            <a:srgbClr val="FFFFFF"/>
                          </a:solidFill>
                          <a:effectLst/>
                          <a:latin typeface="LindeDaxPowerPoint"/>
                          <a:ea typeface="宋体"/>
                          <a:cs typeface="Arial"/>
                        </a:rPr>
                        <a:t>OCM Key Activities &amp; Milestones</a:t>
                      </a:r>
                    </a:p>
                  </a:txBody>
                  <a:tcPr marL="68585" marR="68585" marT="34268" marB="34268"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a:noFill/>
                    </a:lnTlToBr>
                    <a:lnBlToTr>
                      <a:noFill/>
                    </a:lnBlToTr>
                    <a:solidFill>
                      <a:srgbClr val="0D5C9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800" b="1" i="0" u="none" strike="noStrike" cap="none" normalizeH="0" baseline="0">
                          <a:ln>
                            <a:noFill/>
                          </a:ln>
                          <a:solidFill>
                            <a:srgbClr val="FFFFFF"/>
                          </a:solidFill>
                          <a:effectLst/>
                          <a:latin typeface="LindeDaxPowerPoint"/>
                          <a:ea typeface="宋体"/>
                          <a:cs typeface="Arial"/>
                        </a:rPr>
                        <a:t>Start Date</a:t>
                      </a:r>
                    </a:p>
                  </a:txBody>
                  <a:tcPr marL="68585" marR="68585" marT="34268" marB="34268"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a:noFill/>
                    </a:lnTlToBr>
                    <a:lnBlToTr>
                      <a:noFill/>
                    </a:lnBlToTr>
                    <a:solidFill>
                      <a:srgbClr val="0D5C91"/>
                    </a:solidFill>
                  </a:tcPr>
                </a:tc>
                <a:tc>
                  <a:txBody>
                    <a:bodyPr/>
                    <a:lstStyle>
                      <a:lvl1pPr marL="0" algn="l" defTabSz="914400" rtl="0" eaLnBrk="1" latinLnBrk="0" hangingPunct="1">
                        <a:lnSpc>
                          <a:spcPct val="110000"/>
                        </a:lnSpc>
                        <a:spcAft>
                          <a:spcPct val="30000"/>
                        </a:spcAft>
                        <a:defRPr sz="1400" b="1" kern="1200">
                          <a:solidFill>
                            <a:schemeClr val="tx1"/>
                          </a:solidFill>
                          <a:latin typeface="LindeDaxPowerPoint" panose="020B0500000000020000" pitchFamily="34" charset="0"/>
                        </a:defRPr>
                      </a:lvl1pPr>
                      <a:lvl2pPr marL="742950" indent="-285750" algn="l" defTabSz="914400" rtl="0" eaLnBrk="1" latinLnBrk="0" hangingPunct="1">
                        <a:lnSpc>
                          <a:spcPct val="110000"/>
                        </a:lnSpc>
                        <a:spcAft>
                          <a:spcPct val="30000"/>
                        </a:spcAft>
                        <a:defRPr sz="1400" kern="1200">
                          <a:solidFill>
                            <a:schemeClr val="tx1"/>
                          </a:solidFill>
                          <a:latin typeface="LindeDaxPowerPoint" panose="020B0500000000020000" pitchFamily="34" charset="0"/>
                        </a:defRPr>
                      </a:lvl2pPr>
                      <a:lvl3pPr marL="1143000" indent="-228600" algn="l" defTabSz="914400" rtl="0" eaLnBrk="1" latinLnBrk="0" hangingPunct="1">
                        <a:lnSpc>
                          <a:spcPct val="110000"/>
                        </a:lnSpc>
                        <a:spcAft>
                          <a:spcPct val="30000"/>
                        </a:spcAft>
                        <a:buFont typeface="LindeDaxPowerPoint" panose="020B0500000000020000" pitchFamily="34" charset="0"/>
                        <a:defRPr sz="1400" kern="1200">
                          <a:solidFill>
                            <a:schemeClr val="tx1"/>
                          </a:solidFill>
                          <a:latin typeface="LindeDaxPowerPoint" panose="020B0500000000020000" pitchFamily="34" charset="0"/>
                        </a:defRPr>
                      </a:lvl3pPr>
                      <a:lvl4pPr marL="1600200" indent="-228600" algn="l" defTabSz="914400" rtl="0" eaLnBrk="1" latinLnBrk="0" hangingPunct="1">
                        <a:lnSpc>
                          <a:spcPct val="110000"/>
                        </a:lnSpc>
                        <a:spcAft>
                          <a:spcPct val="30000"/>
                        </a:spcAft>
                        <a:defRPr sz="1400" kern="1200">
                          <a:solidFill>
                            <a:schemeClr val="tx1"/>
                          </a:solidFill>
                          <a:latin typeface="LindeDaxPowerPoint" panose="020B0500000000020000" pitchFamily="34" charset="0"/>
                        </a:defRPr>
                      </a:lvl4pPr>
                      <a:lvl5pPr marL="2057400" indent="-228600" algn="l" defTabSz="914400" rtl="0" eaLnBrk="1" latinLnBrk="0" hangingPunct="1">
                        <a:lnSpc>
                          <a:spcPct val="110000"/>
                        </a:lnSpc>
                        <a:spcAft>
                          <a:spcPct val="30000"/>
                        </a:spcAft>
                        <a:defRPr sz="1400" kern="1200">
                          <a:solidFill>
                            <a:schemeClr val="tx1"/>
                          </a:solidFill>
                          <a:latin typeface="LindeDaxPowerPoint" panose="020B0500000000020000" pitchFamily="34" charset="0"/>
                        </a:defRPr>
                      </a:lvl5pPr>
                      <a:lvl6pPr marL="2514600" indent="-228600" algn="l" defTabSz="914400" rtl="0" eaLnBrk="0" fontAlgn="base" latinLnBrk="0" hangingPunct="0">
                        <a:lnSpc>
                          <a:spcPct val="110000"/>
                        </a:lnSpc>
                        <a:spcBef>
                          <a:spcPct val="0"/>
                        </a:spcBef>
                        <a:spcAft>
                          <a:spcPct val="30000"/>
                        </a:spcAft>
                        <a:defRPr sz="1400" kern="1200">
                          <a:solidFill>
                            <a:schemeClr val="tx1"/>
                          </a:solidFill>
                          <a:latin typeface="LindeDaxPowerPoint" panose="020B0500000000020000" pitchFamily="34" charset="0"/>
                        </a:defRPr>
                      </a:lvl6pPr>
                      <a:lvl7pPr marL="2971800" indent="-228600" algn="l" defTabSz="914400" rtl="0" eaLnBrk="0" fontAlgn="base" latinLnBrk="0" hangingPunct="0">
                        <a:lnSpc>
                          <a:spcPct val="110000"/>
                        </a:lnSpc>
                        <a:spcBef>
                          <a:spcPct val="0"/>
                        </a:spcBef>
                        <a:spcAft>
                          <a:spcPct val="30000"/>
                        </a:spcAft>
                        <a:defRPr sz="1400" kern="1200">
                          <a:solidFill>
                            <a:schemeClr val="tx1"/>
                          </a:solidFill>
                          <a:latin typeface="LindeDaxPowerPoint" panose="020B0500000000020000" pitchFamily="34" charset="0"/>
                        </a:defRPr>
                      </a:lvl7pPr>
                      <a:lvl8pPr marL="3429000" indent="-228600" algn="l" defTabSz="914400" rtl="0" eaLnBrk="0" fontAlgn="base" latinLnBrk="0" hangingPunct="0">
                        <a:lnSpc>
                          <a:spcPct val="110000"/>
                        </a:lnSpc>
                        <a:spcBef>
                          <a:spcPct val="0"/>
                        </a:spcBef>
                        <a:spcAft>
                          <a:spcPct val="30000"/>
                        </a:spcAft>
                        <a:defRPr sz="1400" kern="1200">
                          <a:solidFill>
                            <a:schemeClr val="tx1"/>
                          </a:solidFill>
                          <a:latin typeface="LindeDaxPowerPoint" panose="020B0500000000020000" pitchFamily="34" charset="0"/>
                        </a:defRPr>
                      </a:lvl8pPr>
                      <a:lvl9pPr marL="3886200" indent="-228600" algn="l" defTabSz="914400" rtl="0" eaLnBrk="0" fontAlgn="base" latinLnBrk="0" hangingPunct="0">
                        <a:lnSpc>
                          <a:spcPct val="110000"/>
                        </a:lnSpc>
                        <a:spcBef>
                          <a:spcPct val="0"/>
                        </a:spcBef>
                        <a:spcAft>
                          <a:spcPct val="30000"/>
                        </a:spcAft>
                        <a:defRPr sz="1400" kern="1200">
                          <a:solidFill>
                            <a:schemeClr val="tx1"/>
                          </a:solidFill>
                          <a:latin typeface="LindeDaxPowerPoint" panose="020B0500000000020000"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800" b="1" i="0" u="none" strike="noStrike" cap="none" normalizeH="0" baseline="0">
                          <a:ln>
                            <a:noFill/>
                          </a:ln>
                          <a:solidFill>
                            <a:srgbClr val="FFFFFF"/>
                          </a:solidFill>
                          <a:effectLst/>
                          <a:latin typeface="LindeDaxPowerPoint"/>
                          <a:ea typeface="宋体"/>
                          <a:cs typeface="Arial"/>
                        </a:rPr>
                        <a:t>Plan Date</a:t>
                      </a:r>
                    </a:p>
                  </a:txBody>
                  <a:tcPr marL="68585" marR="68585" marT="34268" marB="34268"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a:noFill/>
                    </a:lnTlToBr>
                    <a:lnBlToTr>
                      <a:noFill/>
                    </a:lnBlToTr>
                    <a:solidFill>
                      <a:srgbClr val="0D5C91"/>
                    </a:solidFill>
                  </a:tcPr>
                </a:tc>
                <a:tc>
                  <a:txBody>
                    <a:bodyPr/>
                    <a:lstStyle>
                      <a:lvl1pPr marL="0" algn="l" defTabSz="914400" rtl="0" eaLnBrk="1" latinLnBrk="0" hangingPunct="1">
                        <a:lnSpc>
                          <a:spcPct val="110000"/>
                        </a:lnSpc>
                        <a:spcAft>
                          <a:spcPct val="30000"/>
                        </a:spcAft>
                        <a:defRPr sz="1400" b="1" kern="1200">
                          <a:solidFill>
                            <a:schemeClr val="tx1"/>
                          </a:solidFill>
                          <a:latin typeface="LindeDaxPowerPoint" panose="020B0500000000020000" pitchFamily="34" charset="0"/>
                        </a:defRPr>
                      </a:lvl1pPr>
                      <a:lvl2pPr marL="742950" indent="-285750" algn="l" defTabSz="914400" rtl="0" eaLnBrk="1" latinLnBrk="0" hangingPunct="1">
                        <a:lnSpc>
                          <a:spcPct val="110000"/>
                        </a:lnSpc>
                        <a:spcAft>
                          <a:spcPct val="30000"/>
                        </a:spcAft>
                        <a:defRPr sz="1400" kern="1200">
                          <a:solidFill>
                            <a:schemeClr val="tx1"/>
                          </a:solidFill>
                          <a:latin typeface="LindeDaxPowerPoint" panose="020B0500000000020000" pitchFamily="34" charset="0"/>
                        </a:defRPr>
                      </a:lvl2pPr>
                      <a:lvl3pPr marL="1143000" indent="-228600" algn="l" defTabSz="914400" rtl="0" eaLnBrk="1" latinLnBrk="0" hangingPunct="1">
                        <a:lnSpc>
                          <a:spcPct val="110000"/>
                        </a:lnSpc>
                        <a:spcAft>
                          <a:spcPct val="30000"/>
                        </a:spcAft>
                        <a:buFont typeface="LindeDaxPowerPoint" panose="020B0500000000020000" pitchFamily="34" charset="0"/>
                        <a:defRPr sz="1400" kern="1200">
                          <a:solidFill>
                            <a:schemeClr val="tx1"/>
                          </a:solidFill>
                          <a:latin typeface="LindeDaxPowerPoint" panose="020B0500000000020000" pitchFamily="34" charset="0"/>
                        </a:defRPr>
                      </a:lvl3pPr>
                      <a:lvl4pPr marL="1600200" indent="-228600" algn="l" defTabSz="914400" rtl="0" eaLnBrk="1" latinLnBrk="0" hangingPunct="1">
                        <a:lnSpc>
                          <a:spcPct val="110000"/>
                        </a:lnSpc>
                        <a:spcAft>
                          <a:spcPct val="30000"/>
                        </a:spcAft>
                        <a:defRPr sz="1400" kern="1200">
                          <a:solidFill>
                            <a:schemeClr val="tx1"/>
                          </a:solidFill>
                          <a:latin typeface="LindeDaxPowerPoint" panose="020B0500000000020000" pitchFamily="34" charset="0"/>
                        </a:defRPr>
                      </a:lvl4pPr>
                      <a:lvl5pPr marL="2057400" indent="-228600" algn="l" defTabSz="914400" rtl="0" eaLnBrk="1" latinLnBrk="0" hangingPunct="1">
                        <a:lnSpc>
                          <a:spcPct val="110000"/>
                        </a:lnSpc>
                        <a:spcAft>
                          <a:spcPct val="30000"/>
                        </a:spcAft>
                        <a:defRPr sz="1400" kern="1200">
                          <a:solidFill>
                            <a:schemeClr val="tx1"/>
                          </a:solidFill>
                          <a:latin typeface="LindeDaxPowerPoint" panose="020B0500000000020000" pitchFamily="34" charset="0"/>
                        </a:defRPr>
                      </a:lvl5pPr>
                      <a:lvl6pPr marL="2514600" indent="-228600" algn="l" defTabSz="914400" rtl="0" eaLnBrk="0" fontAlgn="base" latinLnBrk="0" hangingPunct="0">
                        <a:lnSpc>
                          <a:spcPct val="110000"/>
                        </a:lnSpc>
                        <a:spcBef>
                          <a:spcPct val="0"/>
                        </a:spcBef>
                        <a:spcAft>
                          <a:spcPct val="30000"/>
                        </a:spcAft>
                        <a:defRPr sz="1400" kern="1200">
                          <a:solidFill>
                            <a:schemeClr val="tx1"/>
                          </a:solidFill>
                          <a:latin typeface="LindeDaxPowerPoint" panose="020B0500000000020000" pitchFamily="34" charset="0"/>
                        </a:defRPr>
                      </a:lvl6pPr>
                      <a:lvl7pPr marL="2971800" indent="-228600" algn="l" defTabSz="914400" rtl="0" eaLnBrk="0" fontAlgn="base" latinLnBrk="0" hangingPunct="0">
                        <a:lnSpc>
                          <a:spcPct val="110000"/>
                        </a:lnSpc>
                        <a:spcBef>
                          <a:spcPct val="0"/>
                        </a:spcBef>
                        <a:spcAft>
                          <a:spcPct val="30000"/>
                        </a:spcAft>
                        <a:defRPr sz="1400" kern="1200">
                          <a:solidFill>
                            <a:schemeClr val="tx1"/>
                          </a:solidFill>
                          <a:latin typeface="LindeDaxPowerPoint" panose="020B0500000000020000" pitchFamily="34" charset="0"/>
                        </a:defRPr>
                      </a:lvl7pPr>
                      <a:lvl8pPr marL="3429000" indent="-228600" algn="l" defTabSz="914400" rtl="0" eaLnBrk="0" fontAlgn="base" latinLnBrk="0" hangingPunct="0">
                        <a:lnSpc>
                          <a:spcPct val="110000"/>
                        </a:lnSpc>
                        <a:spcBef>
                          <a:spcPct val="0"/>
                        </a:spcBef>
                        <a:spcAft>
                          <a:spcPct val="30000"/>
                        </a:spcAft>
                        <a:defRPr sz="1400" kern="1200">
                          <a:solidFill>
                            <a:schemeClr val="tx1"/>
                          </a:solidFill>
                          <a:latin typeface="LindeDaxPowerPoint" panose="020B0500000000020000" pitchFamily="34" charset="0"/>
                        </a:defRPr>
                      </a:lvl8pPr>
                      <a:lvl9pPr marL="3886200" indent="-228600" algn="l" defTabSz="914400" rtl="0" eaLnBrk="0" fontAlgn="base" latinLnBrk="0" hangingPunct="0">
                        <a:lnSpc>
                          <a:spcPct val="110000"/>
                        </a:lnSpc>
                        <a:spcBef>
                          <a:spcPct val="0"/>
                        </a:spcBef>
                        <a:spcAft>
                          <a:spcPct val="30000"/>
                        </a:spcAft>
                        <a:defRPr sz="1400" kern="1200">
                          <a:solidFill>
                            <a:schemeClr val="tx1"/>
                          </a:solidFill>
                          <a:latin typeface="LindeDaxPowerPoint" panose="020B0500000000020000"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800" b="1" i="0" u="none" strike="noStrike" cap="none" normalizeH="0" baseline="0">
                          <a:ln>
                            <a:noFill/>
                          </a:ln>
                          <a:solidFill>
                            <a:srgbClr val="FFFFFF"/>
                          </a:solidFill>
                          <a:effectLst/>
                          <a:latin typeface="LindeDaxPowerPoint"/>
                          <a:ea typeface="宋体"/>
                          <a:cs typeface="Arial"/>
                        </a:rPr>
                        <a:t>Status</a:t>
                      </a:r>
                    </a:p>
                  </a:txBody>
                  <a:tcPr marL="68585" marR="68585" marT="34268" marB="34268"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a:noFill/>
                    </a:lnTlToBr>
                    <a:lnBlToTr>
                      <a:noFill/>
                    </a:lnBlToTr>
                    <a:solidFill>
                      <a:srgbClr val="0D5C91"/>
                    </a:solidFill>
                  </a:tcPr>
                </a:tc>
                <a:extLst>
                  <a:ext uri="{0D108BD9-81ED-4DB2-BD59-A6C34878D82A}">
                    <a16:rowId xmlns:a16="http://schemas.microsoft.com/office/drawing/2014/main" val="2877526457"/>
                  </a:ext>
                </a:extLst>
              </a:tr>
              <a:tr h="216543">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GB" altLang="zh-CN" sz="800" b="1" i="0" u="none" strike="noStrike" kern="1200" cap="none" normalizeH="0" baseline="0">
                          <a:ln>
                            <a:noFill/>
                          </a:ln>
                          <a:solidFill>
                            <a:srgbClr val="000000"/>
                          </a:solidFill>
                          <a:effectLst/>
                          <a:latin typeface="+mn-lt"/>
                          <a:ea typeface="宋体"/>
                          <a:cs typeface="Arial"/>
                        </a:rPr>
                        <a:t>Change Management –Approach/Planning </a:t>
                      </a:r>
                    </a:p>
                  </a:txBody>
                  <a:tcPr marL="68585" marR="68585" marT="34268" marB="34268"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800" b="1" i="0" u="none" strike="noStrike" kern="1200" cap="none" normalizeH="0" baseline="0">
                        <a:ln>
                          <a:noFill/>
                        </a:ln>
                        <a:solidFill>
                          <a:srgbClr val="000000"/>
                        </a:solidFill>
                        <a:effectLst/>
                        <a:latin typeface="+mn-lt"/>
                        <a:ea typeface="宋体"/>
                        <a:cs typeface="Arial"/>
                      </a:endParaRPr>
                    </a:p>
                  </a:txBody>
                  <a:tcPr marL="51439" marR="51439" marT="25701" marB="25701"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800" b="1" i="0" u="none" strike="noStrike" kern="1200" cap="none" normalizeH="0" baseline="0">
                        <a:ln>
                          <a:noFill/>
                        </a:ln>
                        <a:solidFill>
                          <a:srgbClr val="000000"/>
                        </a:solidFill>
                        <a:effectLst/>
                        <a:latin typeface="+mn-lt"/>
                        <a:ea typeface="宋体"/>
                        <a:cs typeface="Arial"/>
                      </a:endParaRPr>
                    </a:p>
                  </a:txBody>
                  <a:tcPr marL="51439" marR="51439" marT="25701" marB="25701"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800" b="0" i="0" u="none" strike="noStrike" kern="1200" cap="none" spc="0" normalizeH="0" baseline="0" noProof="0">
                        <a:ln>
                          <a:noFill/>
                        </a:ln>
                        <a:solidFill>
                          <a:srgbClr val="000000"/>
                        </a:solidFill>
                        <a:effectLst/>
                        <a:uLnTx/>
                        <a:uFillTx/>
                        <a:latin typeface="+mn-lt"/>
                        <a:ea typeface="宋体"/>
                        <a:cs typeface="Arial"/>
                      </a:endParaRPr>
                    </a:p>
                  </a:txBody>
                  <a:tcPr marL="51439" marR="51439" marT="25701" marB="25701"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3939663983"/>
                  </a:ext>
                </a:extLst>
              </a:tr>
              <a:tr h="216543">
                <a:tc>
                  <a:txBody>
                    <a:bodyPr/>
                    <a:lstStyle/>
                    <a:p>
                      <a:pPr marL="457200" marR="0" lvl="1" indent="0" algn="l" defTabSz="914400" rtl="0" eaLnBrk="1" fontAlgn="base" latinLnBrk="0" hangingPunct="1">
                        <a:lnSpc>
                          <a:spcPct val="100000"/>
                        </a:lnSpc>
                        <a:spcBef>
                          <a:spcPct val="0"/>
                        </a:spcBef>
                        <a:spcAft>
                          <a:spcPct val="0"/>
                        </a:spcAft>
                        <a:buClrTx/>
                        <a:buSzTx/>
                        <a:buFontTx/>
                        <a:buNone/>
                        <a:tabLst/>
                        <a:defRPr/>
                      </a:pPr>
                      <a:r>
                        <a:rPr kumimoji="0" lang="en-GB" altLang="zh-CN" sz="800" b="0" i="0" u="none" strike="noStrike" kern="1200" cap="none" normalizeH="0" baseline="0">
                          <a:ln>
                            <a:noFill/>
                          </a:ln>
                          <a:solidFill>
                            <a:srgbClr val="000000"/>
                          </a:solidFill>
                          <a:effectLst/>
                          <a:latin typeface="+mn-lt"/>
                          <a:ea typeface="宋体"/>
                          <a:cs typeface="Arial"/>
                        </a:rPr>
                        <a:t>OCM Detailed planning </a:t>
                      </a:r>
                    </a:p>
                  </a:txBody>
                  <a:tcPr marL="68585" marR="68585" marT="34268" marB="34268"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800" b="1" i="0" u="none" strike="noStrike" kern="1200" cap="none" normalizeH="0" baseline="0">
                          <a:ln>
                            <a:noFill/>
                          </a:ln>
                          <a:solidFill>
                            <a:srgbClr val="000000"/>
                          </a:solidFill>
                          <a:effectLst/>
                          <a:latin typeface="+mn-lt"/>
                          <a:ea typeface="宋体"/>
                          <a:cs typeface="Arial"/>
                        </a:rPr>
                        <a:t>2/26/24</a:t>
                      </a:r>
                    </a:p>
                  </a:txBody>
                  <a:tcPr marL="51439" marR="51439" marT="25701" marB="25701"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800" b="1" i="0" u="none" strike="noStrike" kern="1200" cap="none" normalizeH="0" baseline="0">
                          <a:ln>
                            <a:noFill/>
                          </a:ln>
                          <a:solidFill>
                            <a:srgbClr val="000000"/>
                          </a:solidFill>
                          <a:effectLst/>
                          <a:latin typeface="+mn-lt"/>
                          <a:ea typeface="宋体"/>
                          <a:cs typeface="Arial"/>
                        </a:rPr>
                        <a:t>4/30/24</a:t>
                      </a:r>
                    </a:p>
                  </a:txBody>
                  <a:tcPr marL="51439" marR="51439" marT="25701" marB="25701"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800" b="0" i="0" u="none" strike="noStrike" kern="1200" cap="none" spc="0" normalizeH="0" baseline="0" noProof="0">
                          <a:ln>
                            <a:noFill/>
                          </a:ln>
                          <a:solidFill>
                            <a:srgbClr val="000000"/>
                          </a:solidFill>
                          <a:effectLst/>
                          <a:uLnTx/>
                          <a:uFillTx/>
                          <a:latin typeface="LindeDaxPowerPoint"/>
                          <a:ea typeface="宋体"/>
                          <a:cs typeface="Arial"/>
                        </a:rPr>
                        <a:t>Closed </a:t>
                      </a:r>
                    </a:p>
                  </a:txBody>
                  <a:tcPr marL="51439" marR="51439" marT="25701" marB="25701"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3177847519"/>
                  </a:ext>
                </a:extLst>
              </a:tr>
              <a:tr h="216543">
                <a:tc>
                  <a:txBody>
                    <a:bodyPr/>
                    <a:lstStyle/>
                    <a:p>
                      <a:pPr marL="457200" marR="0" lvl="1" indent="0" algn="l" defTabSz="914400" rtl="0" eaLnBrk="1" fontAlgn="base" latinLnBrk="0" hangingPunct="1">
                        <a:lnSpc>
                          <a:spcPct val="100000"/>
                        </a:lnSpc>
                        <a:spcBef>
                          <a:spcPct val="0"/>
                        </a:spcBef>
                        <a:spcAft>
                          <a:spcPct val="0"/>
                        </a:spcAft>
                        <a:buClrTx/>
                        <a:buSzTx/>
                        <a:buFontTx/>
                        <a:buNone/>
                        <a:tabLst/>
                        <a:defRPr/>
                      </a:pPr>
                      <a:r>
                        <a:rPr kumimoji="0" lang="en-GB" altLang="zh-CN" sz="800" b="0" i="0" u="none" strike="noStrike" kern="1200" cap="none" normalizeH="0" baseline="0">
                          <a:ln>
                            <a:noFill/>
                          </a:ln>
                          <a:solidFill>
                            <a:srgbClr val="000000"/>
                          </a:solidFill>
                          <a:effectLst/>
                          <a:latin typeface="+mn-lt"/>
                          <a:ea typeface="宋体"/>
                          <a:cs typeface="Arial"/>
                        </a:rPr>
                        <a:t>Approach </a:t>
                      </a:r>
                    </a:p>
                  </a:txBody>
                  <a:tcPr marL="68585" marR="68585" marT="34268" marB="34268"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800" b="1" i="0" u="none" strike="noStrike" kern="1200" cap="none" normalizeH="0" baseline="0">
                          <a:ln>
                            <a:noFill/>
                          </a:ln>
                          <a:solidFill>
                            <a:srgbClr val="000000"/>
                          </a:solidFill>
                          <a:effectLst/>
                          <a:latin typeface="+mn-lt"/>
                          <a:ea typeface="宋体"/>
                          <a:cs typeface="Arial"/>
                        </a:rPr>
                        <a:t>4/1/24</a:t>
                      </a:r>
                    </a:p>
                  </a:txBody>
                  <a:tcPr marL="51439" marR="51439" marT="25701" marB="25701"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800" b="1" i="0" u="none" strike="noStrike" kern="1200" cap="none" normalizeH="0" baseline="0">
                          <a:ln>
                            <a:noFill/>
                          </a:ln>
                          <a:solidFill>
                            <a:srgbClr val="000000"/>
                          </a:solidFill>
                          <a:effectLst/>
                          <a:latin typeface="+mn-lt"/>
                          <a:ea typeface="宋体"/>
                          <a:cs typeface="Arial"/>
                        </a:rPr>
                        <a:t>4/30/24</a:t>
                      </a:r>
                    </a:p>
                  </a:txBody>
                  <a:tcPr marL="51439" marR="51439" marT="25701" marB="25701"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800" b="0" i="0" u="none" strike="noStrike" kern="1200" cap="none" spc="0" normalizeH="0" baseline="0" noProof="0">
                          <a:ln>
                            <a:noFill/>
                          </a:ln>
                          <a:solidFill>
                            <a:srgbClr val="000000"/>
                          </a:solidFill>
                          <a:effectLst/>
                          <a:uLnTx/>
                          <a:uFillTx/>
                          <a:latin typeface="+mn-lt"/>
                          <a:ea typeface="宋体"/>
                          <a:cs typeface="Arial"/>
                        </a:rPr>
                        <a:t>Closed </a:t>
                      </a:r>
                    </a:p>
                  </a:txBody>
                  <a:tcPr marL="51439" marR="51439" marT="25701" marB="25701"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730340000"/>
                  </a:ext>
                </a:extLst>
              </a:tr>
              <a:tr h="216597">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800" b="1" i="0" u="none" strike="noStrike" kern="0" cap="none" spc="0" normalizeH="0" baseline="0" noProof="0">
                          <a:ln>
                            <a:noFill/>
                          </a:ln>
                          <a:solidFill>
                            <a:sysClr val="windowText" lastClr="000000"/>
                          </a:solidFill>
                          <a:effectLst/>
                          <a:uLnTx/>
                          <a:uFillTx/>
                          <a:latin typeface="Calibri" panose="020F0502020204030204"/>
                          <a:ea typeface="+mn-ea"/>
                          <a:cs typeface="+mn-cs"/>
                        </a:rPr>
                        <a:t>Stakeholder Engagement</a:t>
                      </a:r>
                    </a:p>
                  </a:txBody>
                  <a:tcPr marL="68580" marR="68580" marT="34290" marB="3429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800" b="1" i="0" u="none" strike="noStrike" kern="1200" cap="none" normalizeH="0" baseline="0">
                          <a:ln>
                            <a:noFill/>
                          </a:ln>
                          <a:solidFill>
                            <a:srgbClr val="000000"/>
                          </a:solidFill>
                          <a:effectLst/>
                          <a:latin typeface="+mn-lt"/>
                          <a:ea typeface="宋体"/>
                          <a:cs typeface="Arial"/>
                        </a:rPr>
                        <a:t>3/1/24</a:t>
                      </a:r>
                    </a:p>
                  </a:txBody>
                  <a:tcPr marL="51439" marR="51439" marT="25701" marB="25701"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800" b="1" i="0" u="none" strike="noStrike" kern="1200" cap="none" normalizeH="0" baseline="0">
                          <a:ln>
                            <a:noFill/>
                          </a:ln>
                          <a:solidFill>
                            <a:srgbClr val="000000"/>
                          </a:solidFill>
                          <a:effectLst/>
                          <a:latin typeface="+mn-lt"/>
                          <a:ea typeface="宋体"/>
                          <a:cs typeface="Arial"/>
                        </a:rPr>
                        <a:t>2/28/25</a:t>
                      </a:r>
                    </a:p>
                  </a:txBody>
                  <a:tcPr marL="51439" marR="51439" marT="25701" marB="25701"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800" b="0" i="0" u="none" strike="noStrike" kern="1200" cap="none" spc="0" normalizeH="0" baseline="0" noProof="0">
                          <a:ln>
                            <a:noFill/>
                          </a:ln>
                          <a:solidFill>
                            <a:srgbClr val="000000"/>
                          </a:solidFill>
                          <a:effectLst/>
                          <a:uLnTx/>
                          <a:uFillTx/>
                          <a:latin typeface="+mn-lt"/>
                          <a:ea typeface="宋体"/>
                          <a:cs typeface="Arial"/>
                        </a:rPr>
                        <a:t>WIP</a:t>
                      </a:r>
                    </a:p>
                  </a:txBody>
                  <a:tcPr marL="51439" marR="51439" marT="25701" marB="25701"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434503936"/>
                  </a:ext>
                </a:extLst>
              </a:tr>
              <a:tr h="216597">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800" b="1" i="0" u="none" strike="noStrike" kern="0" cap="none" spc="0" normalizeH="0" baseline="0" noProof="0">
                          <a:ln>
                            <a:noFill/>
                          </a:ln>
                          <a:solidFill>
                            <a:sysClr val="windowText" lastClr="000000"/>
                          </a:solidFill>
                          <a:effectLst/>
                          <a:uLnTx/>
                          <a:uFillTx/>
                          <a:latin typeface="Calibri" panose="020F0502020204030204"/>
                          <a:ea typeface="+mn-ea"/>
                          <a:cs typeface="+mn-cs"/>
                        </a:rPr>
                        <a:t>OCM Communications</a:t>
                      </a:r>
                    </a:p>
                  </a:txBody>
                  <a:tcPr marL="68580" marR="68580" marT="34290" marB="3429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800" b="1" i="0" u="none" strike="noStrike" kern="1200" cap="none" normalizeH="0" baseline="0">
                          <a:ln>
                            <a:noFill/>
                          </a:ln>
                          <a:solidFill>
                            <a:srgbClr val="000000"/>
                          </a:solidFill>
                          <a:effectLst/>
                          <a:latin typeface="+mn-lt"/>
                          <a:ea typeface="宋体"/>
                          <a:cs typeface="Arial"/>
                        </a:rPr>
                        <a:t>3/1/24</a:t>
                      </a:r>
                    </a:p>
                  </a:txBody>
                  <a:tcPr marL="51439" marR="51439" marT="25701" marB="25701"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800" b="1" i="0" u="none" strike="noStrike" kern="1200" cap="none" normalizeH="0" baseline="0">
                          <a:ln>
                            <a:noFill/>
                          </a:ln>
                          <a:solidFill>
                            <a:srgbClr val="000000"/>
                          </a:solidFill>
                          <a:effectLst/>
                          <a:latin typeface="+mn-lt"/>
                          <a:ea typeface="宋体"/>
                          <a:cs typeface="Arial"/>
                        </a:rPr>
                        <a:t>2/18/25</a:t>
                      </a:r>
                    </a:p>
                  </a:txBody>
                  <a:tcPr marL="51439" marR="51439" marT="25701" marB="25701"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800" b="0" i="0" u="none" strike="noStrike" kern="1200" cap="none" spc="0" normalizeH="0" baseline="0" noProof="0">
                          <a:ln>
                            <a:noFill/>
                          </a:ln>
                          <a:solidFill>
                            <a:srgbClr val="000000"/>
                          </a:solidFill>
                          <a:effectLst/>
                          <a:uLnTx/>
                          <a:uFillTx/>
                          <a:latin typeface="+mn-lt"/>
                          <a:ea typeface="宋体"/>
                          <a:cs typeface="Arial"/>
                        </a:rPr>
                        <a:t>WIP</a:t>
                      </a:r>
                    </a:p>
                  </a:txBody>
                  <a:tcPr marL="51439" marR="51439" marT="25701" marB="25701"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2799308700"/>
                  </a:ext>
                </a:extLst>
              </a:tr>
              <a:tr h="216597">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800" b="1" i="0" u="none" strike="noStrike" kern="0" cap="none" spc="0" normalizeH="0" baseline="0" noProof="0">
                          <a:ln>
                            <a:noFill/>
                          </a:ln>
                          <a:solidFill>
                            <a:sysClr val="windowText" lastClr="000000"/>
                          </a:solidFill>
                          <a:effectLst/>
                          <a:uLnTx/>
                          <a:uFillTx/>
                          <a:latin typeface="Calibri" panose="020F0502020204030204"/>
                          <a:ea typeface="+mn-ea"/>
                          <a:cs typeface="+mn-cs"/>
                        </a:rPr>
                        <a:t>Change Impact Analysis/IMP &amp; Monitoring</a:t>
                      </a:r>
                    </a:p>
                  </a:txBody>
                  <a:tcPr marL="68580" marR="68580" marT="34290" marB="3429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800" b="1" i="0" u="none" strike="noStrike" kern="1200" cap="none" normalizeH="0" baseline="0">
                        <a:ln>
                          <a:noFill/>
                        </a:ln>
                        <a:solidFill>
                          <a:srgbClr val="000000"/>
                        </a:solidFill>
                        <a:effectLst/>
                        <a:latin typeface="+mn-lt"/>
                        <a:ea typeface="宋体"/>
                        <a:cs typeface="Arial"/>
                      </a:endParaRPr>
                    </a:p>
                  </a:txBody>
                  <a:tcPr marL="51439" marR="51439" marT="25701" marB="25701"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800" b="1" i="0" u="none" strike="noStrike" kern="1200" cap="none" normalizeH="0" baseline="0">
                        <a:ln>
                          <a:noFill/>
                        </a:ln>
                        <a:solidFill>
                          <a:srgbClr val="000000"/>
                        </a:solidFill>
                        <a:effectLst/>
                        <a:latin typeface="+mn-lt"/>
                        <a:ea typeface="宋体"/>
                        <a:cs typeface="Arial"/>
                      </a:endParaRPr>
                    </a:p>
                  </a:txBody>
                  <a:tcPr marL="51439" marR="51439" marT="25701" marB="25701"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800" b="0" i="0" u="none" strike="noStrike" kern="1200" cap="none" spc="0" normalizeH="0" baseline="0" noProof="0">
                        <a:ln>
                          <a:noFill/>
                        </a:ln>
                        <a:solidFill>
                          <a:srgbClr val="000000"/>
                        </a:solidFill>
                        <a:effectLst/>
                        <a:uLnTx/>
                        <a:uFillTx/>
                        <a:latin typeface="+mn-lt"/>
                        <a:ea typeface="宋体"/>
                        <a:cs typeface="Arial"/>
                      </a:endParaRPr>
                    </a:p>
                  </a:txBody>
                  <a:tcPr marL="51439" marR="51439" marT="25701" marB="25701"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3820556122"/>
                  </a:ext>
                </a:extLst>
              </a:tr>
              <a:tr h="216543">
                <a:tc>
                  <a:txBody>
                    <a:bodyPr/>
                    <a:lstStyle/>
                    <a:p>
                      <a:pPr marL="457200" marR="0" lvl="1" indent="0" algn="l" defTabSz="914400" rtl="0" eaLnBrk="1" fontAlgn="base" latinLnBrk="0" hangingPunct="1">
                        <a:lnSpc>
                          <a:spcPct val="100000"/>
                        </a:lnSpc>
                        <a:spcBef>
                          <a:spcPct val="0"/>
                        </a:spcBef>
                        <a:spcAft>
                          <a:spcPct val="0"/>
                        </a:spcAft>
                        <a:buClrTx/>
                        <a:buSzTx/>
                        <a:buFontTx/>
                        <a:buNone/>
                        <a:tabLst/>
                        <a:defRPr/>
                      </a:pPr>
                      <a:r>
                        <a:rPr kumimoji="0" lang="en-US" altLang="zh-CN" sz="800" b="0" i="0" u="none" strike="noStrike" kern="1200" cap="none" normalizeH="0" baseline="0" noProof="0">
                          <a:ln>
                            <a:noFill/>
                          </a:ln>
                          <a:solidFill>
                            <a:srgbClr val="000000"/>
                          </a:solidFill>
                          <a:effectLst/>
                          <a:latin typeface="+mn-lt"/>
                          <a:ea typeface="宋体"/>
                          <a:cs typeface="Arial"/>
                        </a:rPr>
                        <a:t>Change Impact Analysis</a:t>
                      </a:r>
                      <a:endParaRPr kumimoji="0" lang="en-GB" altLang="zh-CN" sz="800" b="0" i="0" u="none" strike="noStrike" kern="1200" cap="none" normalizeH="0" baseline="0">
                        <a:ln>
                          <a:noFill/>
                        </a:ln>
                        <a:solidFill>
                          <a:srgbClr val="000000"/>
                        </a:solidFill>
                        <a:effectLst/>
                        <a:latin typeface="+mn-lt"/>
                        <a:ea typeface="宋体"/>
                        <a:cs typeface="Arial"/>
                      </a:endParaRPr>
                    </a:p>
                  </a:txBody>
                  <a:tcPr marL="68585" marR="68585" marT="34268" marB="34268"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800" b="1" i="0" u="none" strike="noStrike" kern="1200" cap="none" normalizeH="0" baseline="0">
                          <a:ln>
                            <a:noFill/>
                          </a:ln>
                          <a:solidFill>
                            <a:srgbClr val="000000"/>
                          </a:solidFill>
                          <a:effectLst/>
                          <a:latin typeface="+mn-lt"/>
                          <a:ea typeface="宋体"/>
                          <a:cs typeface="Arial"/>
                        </a:rPr>
                        <a:t>5/6/24</a:t>
                      </a:r>
                    </a:p>
                  </a:txBody>
                  <a:tcPr marL="51439" marR="51439" marT="25701" marB="25701"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800" b="1" i="0" u="none" strike="noStrike" kern="1200" cap="none" normalizeH="0" baseline="0">
                          <a:ln>
                            <a:noFill/>
                          </a:ln>
                          <a:solidFill>
                            <a:srgbClr val="000000"/>
                          </a:solidFill>
                          <a:effectLst/>
                          <a:latin typeface="+mn-lt"/>
                          <a:ea typeface="宋体"/>
                          <a:cs typeface="Arial"/>
                        </a:rPr>
                        <a:t>7/19/24</a:t>
                      </a:r>
                    </a:p>
                  </a:txBody>
                  <a:tcPr marL="51439" marR="51439" marT="25701" marB="25701"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800" b="0" i="0" u="none" strike="noStrike" kern="1200" cap="none" spc="0" normalizeH="0" baseline="0" noProof="0">
                          <a:ln>
                            <a:noFill/>
                          </a:ln>
                          <a:solidFill>
                            <a:srgbClr val="000000"/>
                          </a:solidFill>
                          <a:effectLst/>
                          <a:uLnTx/>
                          <a:uFillTx/>
                          <a:latin typeface="+mn-lt"/>
                          <a:ea typeface="宋体"/>
                          <a:cs typeface="Arial"/>
                        </a:rPr>
                        <a:t>Closed</a:t>
                      </a:r>
                      <a:r>
                        <a:rPr kumimoji="0" lang="en-US" altLang="zh-CN" sz="800" b="0" i="0" u="none" strike="noStrike" kern="1200" cap="none" spc="0" normalizeH="0" baseline="0" noProof="0">
                          <a:ln>
                            <a:noFill/>
                          </a:ln>
                          <a:solidFill>
                            <a:srgbClr val="000000"/>
                          </a:solidFill>
                          <a:effectLst/>
                          <a:uLnTx/>
                          <a:uFillTx/>
                          <a:latin typeface="LindeDaxPowerPoint"/>
                          <a:ea typeface="宋体"/>
                          <a:cs typeface="Arial"/>
                        </a:rPr>
                        <a:t> </a:t>
                      </a:r>
                    </a:p>
                  </a:txBody>
                  <a:tcPr marL="51439" marR="51439" marT="25701" marB="25701"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661124455"/>
                  </a:ext>
                </a:extLst>
              </a:tr>
              <a:tr h="216543">
                <a:tc>
                  <a:txBody>
                    <a:bodyPr/>
                    <a:lstStyle/>
                    <a:p>
                      <a:pPr marL="457200" marR="0" lvl="1" indent="0" algn="l" defTabSz="914400" rtl="0" eaLnBrk="1" fontAlgn="base" latinLnBrk="0" hangingPunct="1">
                        <a:lnSpc>
                          <a:spcPct val="100000"/>
                        </a:lnSpc>
                        <a:spcBef>
                          <a:spcPct val="0"/>
                        </a:spcBef>
                        <a:spcAft>
                          <a:spcPct val="0"/>
                        </a:spcAft>
                        <a:buClrTx/>
                        <a:buSzTx/>
                        <a:buFontTx/>
                        <a:buNone/>
                        <a:tabLst/>
                        <a:defRPr/>
                      </a:pPr>
                      <a:r>
                        <a:rPr kumimoji="0" lang="en-GB" altLang="zh-CN" sz="800" b="0" i="0" u="none" strike="noStrike" kern="1200" cap="none" normalizeH="0" baseline="0">
                          <a:ln>
                            <a:noFill/>
                          </a:ln>
                          <a:solidFill>
                            <a:srgbClr val="000000"/>
                          </a:solidFill>
                          <a:effectLst/>
                          <a:latin typeface="+mn-lt"/>
                          <a:ea typeface="宋体"/>
                          <a:cs typeface="Arial"/>
                        </a:rPr>
                        <a:t>Change Action Planning</a:t>
                      </a:r>
                    </a:p>
                  </a:txBody>
                  <a:tcPr marL="68585" marR="68585" marT="34268" marB="34268"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800" b="1" i="0" u="none" strike="noStrike" kern="1200" cap="none" normalizeH="0" baseline="0" noProof="0">
                          <a:ln>
                            <a:noFill/>
                          </a:ln>
                          <a:solidFill>
                            <a:srgbClr val="000000"/>
                          </a:solidFill>
                          <a:effectLst/>
                          <a:latin typeface="+mn-lt"/>
                          <a:ea typeface="宋体"/>
                          <a:cs typeface="Arial"/>
                        </a:rPr>
                        <a:t>7/22/24</a:t>
                      </a:r>
                    </a:p>
                  </a:txBody>
                  <a:tcPr marL="51439" marR="51439" marT="25701" marB="25701"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800" b="1" i="0" u="none" strike="noStrike" kern="1200" cap="none" normalizeH="0" baseline="0" noProof="0">
                          <a:ln>
                            <a:noFill/>
                          </a:ln>
                          <a:solidFill>
                            <a:srgbClr val="000000"/>
                          </a:solidFill>
                          <a:effectLst/>
                          <a:latin typeface="+mn-lt"/>
                          <a:ea typeface="宋体"/>
                          <a:cs typeface="Arial"/>
                        </a:rPr>
                        <a:t>7/31/24</a:t>
                      </a:r>
                    </a:p>
                  </a:txBody>
                  <a:tcPr marL="51439" marR="51439" marT="25701" marB="25701"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800" b="0" i="0" u="none" strike="noStrike" kern="1200" cap="none" spc="0" normalizeH="0" baseline="0" noProof="0">
                          <a:ln>
                            <a:noFill/>
                          </a:ln>
                          <a:solidFill>
                            <a:srgbClr val="000000"/>
                          </a:solidFill>
                          <a:effectLst/>
                          <a:uLnTx/>
                          <a:uFillTx/>
                          <a:latin typeface="+mn-lt"/>
                          <a:ea typeface="宋体"/>
                          <a:cs typeface="Arial"/>
                        </a:rPr>
                        <a:t>Closed</a:t>
                      </a:r>
                      <a:r>
                        <a:rPr kumimoji="0" lang="en-US" altLang="zh-CN" sz="800" b="0" i="0" u="none" strike="noStrike" kern="1200" cap="none" spc="0" normalizeH="0" baseline="0" noProof="0">
                          <a:ln>
                            <a:noFill/>
                          </a:ln>
                          <a:solidFill>
                            <a:srgbClr val="000000"/>
                          </a:solidFill>
                          <a:effectLst/>
                          <a:uLnTx/>
                          <a:uFillTx/>
                          <a:latin typeface="LindeDaxPowerPoint"/>
                          <a:ea typeface="宋体"/>
                          <a:cs typeface="Arial"/>
                        </a:rPr>
                        <a:t> </a:t>
                      </a:r>
                    </a:p>
                  </a:txBody>
                  <a:tcPr marL="51439" marR="51439" marT="25701" marB="25701"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403247348"/>
                  </a:ext>
                </a:extLst>
              </a:tr>
              <a:tr h="216543">
                <a:tc>
                  <a:txBody>
                    <a:bodyPr/>
                    <a:lstStyle/>
                    <a:p>
                      <a:pPr marL="457200" marR="0" lvl="1" indent="0" algn="l" defTabSz="914400" rtl="0" eaLnBrk="1" fontAlgn="base" latinLnBrk="0" hangingPunct="1">
                        <a:lnSpc>
                          <a:spcPct val="100000"/>
                        </a:lnSpc>
                        <a:spcBef>
                          <a:spcPct val="0"/>
                        </a:spcBef>
                        <a:spcAft>
                          <a:spcPct val="0"/>
                        </a:spcAft>
                        <a:buClrTx/>
                        <a:buSzTx/>
                        <a:buFontTx/>
                        <a:buNone/>
                        <a:tabLst/>
                        <a:defRPr/>
                      </a:pPr>
                      <a:r>
                        <a:rPr kumimoji="0" lang="en-GB" altLang="zh-CN" sz="800" b="0" i="0" u="none" strike="noStrike" kern="1200" cap="none" normalizeH="0" baseline="0">
                          <a:ln>
                            <a:noFill/>
                          </a:ln>
                          <a:solidFill>
                            <a:srgbClr val="000000"/>
                          </a:solidFill>
                          <a:effectLst/>
                          <a:latin typeface="+mn-lt"/>
                          <a:ea typeface="宋体"/>
                          <a:cs typeface="Arial"/>
                        </a:rPr>
                        <a:t>Change Action IMP &amp; Monitoring</a:t>
                      </a:r>
                    </a:p>
                  </a:txBody>
                  <a:tcPr marL="68585" marR="68585" marT="34268" marB="34268"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800" b="1" i="0" u="none" strike="noStrike" kern="1200" cap="none" normalizeH="0" baseline="0" noProof="0">
                          <a:ln>
                            <a:noFill/>
                          </a:ln>
                          <a:solidFill>
                            <a:srgbClr val="000000"/>
                          </a:solidFill>
                          <a:effectLst/>
                          <a:latin typeface="+mn-lt"/>
                          <a:ea typeface="宋体"/>
                          <a:cs typeface="Arial"/>
                        </a:rPr>
                        <a:t>8/1/24</a:t>
                      </a:r>
                    </a:p>
                  </a:txBody>
                  <a:tcPr marL="51439" marR="51439" marT="25701" marB="25701"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800" b="1" i="0" u="none" strike="noStrike" kern="1200" cap="none" normalizeH="0" baseline="0" noProof="0">
                          <a:ln>
                            <a:noFill/>
                          </a:ln>
                          <a:solidFill>
                            <a:srgbClr val="000000"/>
                          </a:solidFill>
                          <a:effectLst/>
                          <a:latin typeface="+mn-lt"/>
                          <a:ea typeface="宋体"/>
                          <a:cs typeface="Arial"/>
                        </a:rPr>
                        <a:t>9/27/24</a:t>
                      </a:r>
                    </a:p>
                  </a:txBody>
                  <a:tcPr marL="51439" marR="51439" marT="25701" marB="25701"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800" b="0" i="0" u="none" strike="noStrike" kern="1200" cap="none" spc="0" normalizeH="0" baseline="0" noProof="0">
                          <a:ln>
                            <a:noFill/>
                          </a:ln>
                          <a:solidFill>
                            <a:srgbClr val="000000"/>
                          </a:solidFill>
                          <a:effectLst/>
                          <a:uLnTx/>
                          <a:uFillTx/>
                          <a:latin typeface="+mn-lt"/>
                          <a:ea typeface="宋体"/>
                          <a:cs typeface="Arial"/>
                        </a:rPr>
                        <a:t>Closed </a:t>
                      </a:r>
                    </a:p>
                  </a:txBody>
                  <a:tcPr marL="51439" marR="51439" marT="25701" marB="25701"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3642682710"/>
                  </a:ext>
                </a:extLst>
              </a:tr>
              <a:tr h="216543">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800" b="1" i="0" u="none" strike="noStrike" kern="1200" cap="none" normalizeH="0" baseline="0">
                          <a:ln>
                            <a:noFill/>
                          </a:ln>
                          <a:solidFill>
                            <a:srgbClr val="000000"/>
                          </a:solidFill>
                          <a:effectLst/>
                          <a:latin typeface="+mn-lt"/>
                          <a:ea typeface="宋体"/>
                          <a:cs typeface="Arial"/>
                        </a:rPr>
                        <a:t>Key/End User Training </a:t>
                      </a:r>
                      <a:endParaRPr kumimoji="0" lang="en-GB" altLang="zh-CN" sz="800" b="1" i="0" u="none" strike="noStrike" kern="1200" cap="none" normalizeH="0" baseline="0">
                        <a:ln>
                          <a:noFill/>
                        </a:ln>
                        <a:solidFill>
                          <a:srgbClr val="000000"/>
                        </a:solidFill>
                        <a:effectLst/>
                        <a:latin typeface="+mn-lt"/>
                        <a:ea typeface="宋体"/>
                        <a:cs typeface="Arial"/>
                      </a:endParaRPr>
                    </a:p>
                  </a:txBody>
                  <a:tcPr marL="68585" marR="68585" marT="34268" marB="34268"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800" b="1" i="0" u="none" strike="noStrike" kern="1200" cap="none" normalizeH="0" baseline="0">
                          <a:ln>
                            <a:noFill/>
                          </a:ln>
                          <a:solidFill>
                            <a:srgbClr val="000000"/>
                          </a:solidFill>
                          <a:effectLst/>
                          <a:latin typeface="+mn-lt"/>
                          <a:ea typeface="宋体"/>
                          <a:cs typeface="Arial"/>
                        </a:rPr>
                        <a:t>8/12/24</a:t>
                      </a:r>
                    </a:p>
                  </a:txBody>
                  <a:tcPr marL="51439" marR="51439" marT="25701" marB="25701"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800" b="1" i="0" u="none" strike="noStrike" kern="1200" cap="none" normalizeH="0" baseline="0" noProof="0">
                          <a:ln>
                            <a:noFill/>
                          </a:ln>
                          <a:solidFill>
                            <a:srgbClr val="000000"/>
                          </a:solidFill>
                          <a:effectLst/>
                          <a:latin typeface="+mn-lt"/>
                          <a:ea typeface="宋体"/>
                          <a:cs typeface="Arial"/>
                        </a:rPr>
                        <a:t>11/13/24</a:t>
                      </a:r>
                    </a:p>
                  </a:txBody>
                  <a:tcPr marL="51439" marR="51439" marT="25701" marB="25701"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800" b="0" i="0" u="none" strike="noStrike" kern="1200" cap="none" spc="0" normalizeH="0" baseline="0" noProof="0">
                          <a:ln>
                            <a:noFill/>
                          </a:ln>
                          <a:solidFill>
                            <a:srgbClr val="000000"/>
                          </a:solidFill>
                          <a:effectLst/>
                          <a:uLnTx/>
                          <a:uFillTx/>
                          <a:latin typeface="+mn-lt"/>
                          <a:ea typeface="宋体"/>
                          <a:cs typeface="Arial"/>
                        </a:rPr>
                        <a:t>WIP</a:t>
                      </a:r>
                    </a:p>
                  </a:txBody>
                  <a:tcPr marL="51439" marR="51439" marT="25701" marB="25701"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669859700"/>
                  </a:ext>
                </a:extLst>
              </a:tr>
              <a:tr h="216543">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GB" altLang="zh-CN" sz="800" b="1" i="0" u="none" strike="noStrike" kern="1200" cap="none" normalizeH="0" baseline="0">
                          <a:ln>
                            <a:noFill/>
                          </a:ln>
                          <a:solidFill>
                            <a:srgbClr val="000000"/>
                          </a:solidFill>
                          <a:effectLst/>
                          <a:latin typeface="+mn-lt"/>
                          <a:ea typeface="宋体"/>
                          <a:cs typeface="Arial"/>
                        </a:rPr>
                        <a:t>     </a:t>
                      </a:r>
                      <a:r>
                        <a:rPr kumimoji="0" lang="en-GB" altLang="zh-CN" sz="800" b="0" i="0" u="none" strike="noStrike" kern="1200" cap="none" normalizeH="0" baseline="0">
                          <a:ln>
                            <a:noFill/>
                          </a:ln>
                          <a:solidFill>
                            <a:srgbClr val="000000"/>
                          </a:solidFill>
                          <a:effectLst/>
                          <a:latin typeface="+mn-lt"/>
                          <a:ea typeface="宋体"/>
                          <a:cs typeface="Arial"/>
                        </a:rPr>
                        <a:t>Key User Training Material update </a:t>
                      </a:r>
                    </a:p>
                  </a:txBody>
                  <a:tcPr marL="68585" marR="68585" marT="34268" marB="34268"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800" b="1" i="0" u="none" strike="noStrike" kern="1200" cap="none" normalizeH="0" baseline="0">
                          <a:ln>
                            <a:noFill/>
                          </a:ln>
                          <a:solidFill>
                            <a:srgbClr val="000000"/>
                          </a:solidFill>
                          <a:effectLst/>
                          <a:latin typeface="+mn-lt"/>
                          <a:ea typeface="宋体"/>
                          <a:cs typeface="Arial"/>
                        </a:rPr>
                        <a:t>8/12/24</a:t>
                      </a:r>
                    </a:p>
                  </a:txBody>
                  <a:tcPr marL="51439" marR="51439" marT="25701" marB="25701"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800" b="1" i="0" u="none" strike="noStrike" kern="1200" cap="none" normalizeH="0" baseline="0" noProof="0">
                          <a:ln>
                            <a:noFill/>
                          </a:ln>
                          <a:solidFill>
                            <a:srgbClr val="000000"/>
                          </a:solidFill>
                          <a:effectLst/>
                          <a:latin typeface="+mn-lt"/>
                          <a:ea typeface="宋体"/>
                          <a:cs typeface="Arial"/>
                        </a:rPr>
                        <a:t>9/30/24</a:t>
                      </a:r>
                    </a:p>
                  </a:txBody>
                  <a:tcPr marL="51439" marR="51439" marT="25701" marB="25701"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800" b="0" i="0" u="none" strike="noStrike" kern="1200" cap="none" spc="0" normalizeH="0" baseline="0" noProof="0">
                          <a:ln>
                            <a:noFill/>
                          </a:ln>
                          <a:solidFill>
                            <a:srgbClr val="000000"/>
                          </a:solidFill>
                          <a:effectLst/>
                          <a:uLnTx/>
                          <a:uFillTx/>
                          <a:latin typeface="+mn-lt"/>
                          <a:ea typeface="宋体"/>
                          <a:cs typeface="Arial"/>
                        </a:rPr>
                        <a:t>Closed </a:t>
                      </a:r>
                    </a:p>
                  </a:txBody>
                  <a:tcPr marL="51439" marR="51439" marT="25701" marB="25701"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3402507555"/>
                  </a:ext>
                </a:extLst>
              </a:tr>
              <a:tr h="216543">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GB" altLang="zh-CN" sz="800" b="0" i="0" u="none" strike="noStrike" kern="1200" cap="none" normalizeH="0" baseline="0">
                          <a:ln>
                            <a:noFill/>
                          </a:ln>
                          <a:solidFill>
                            <a:srgbClr val="000000"/>
                          </a:solidFill>
                          <a:effectLst/>
                          <a:latin typeface="+mn-lt"/>
                          <a:ea typeface="宋体"/>
                          <a:cs typeface="Arial"/>
                        </a:rPr>
                        <a:t>       </a:t>
                      </a:r>
                      <a:r>
                        <a:rPr kumimoji="0" lang="en-US" altLang="zh-CN" sz="800" b="0" i="0" u="none" strike="noStrike" kern="1200" cap="none" normalizeH="0" baseline="0">
                          <a:ln>
                            <a:noFill/>
                          </a:ln>
                          <a:solidFill>
                            <a:srgbClr val="000000"/>
                          </a:solidFill>
                          <a:effectLst/>
                          <a:latin typeface="+mn-lt"/>
                          <a:ea typeface="宋体"/>
                          <a:cs typeface="Arial"/>
                        </a:rPr>
                        <a:t>Training Planning </a:t>
                      </a:r>
                      <a:endParaRPr kumimoji="0" lang="en-GB" altLang="zh-CN" sz="800" b="0" i="0" u="none" strike="noStrike" kern="1200" cap="none" spc="0" normalizeH="0" baseline="0" noProof="0">
                        <a:ln>
                          <a:noFill/>
                        </a:ln>
                        <a:solidFill>
                          <a:srgbClr val="000000"/>
                        </a:solidFill>
                        <a:effectLst/>
                        <a:uLnTx/>
                        <a:uFillTx/>
                        <a:latin typeface="+mn-lt"/>
                        <a:ea typeface="宋体"/>
                        <a:cs typeface="Arial"/>
                      </a:endParaRPr>
                    </a:p>
                  </a:txBody>
                  <a:tcPr marL="68585" marR="68585" marT="34268" marB="34268"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800" b="1" i="0" u="none" strike="noStrike" kern="1200" cap="none" normalizeH="0" baseline="0">
                          <a:ln>
                            <a:noFill/>
                          </a:ln>
                          <a:solidFill>
                            <a:srgbClr val="000000"/>
                          </a:solidFill>
                          <a:effectLst/>
                          <a:latin typeface="+mn-lt"/>
                          <a:ea typeface="宋体"/>
                          <a:cs typeface="Arial"/>
                        </a:rPr>
                        <a:t>9/2/24</a:t>
                      </a:r>
                    </a:p>
                  </a:txBody>
                  <a:tcPr marL="51439" marR="51439" marT="25701" marB="25701"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800" b="1" i="0" u="none" strike="noStrike" kern="1200" cap="none" normalizeH="0" baseline="0" noProof="0">
                          <a:ln>
                            <a:noFill/>
                          </a:ln>
                          <a:solidFill>
                            <a:srgbClr val="000000"/>
                          </a:solidFill>
                          <a:effectLst/>
                          <a:latin typeface="+mn-lt"/>
                          <a:ea typeface="宋体"/>
                          <a:cs typeface="Arial"/>
                        </a:rPr>
                        <a:t>9/27/24</a:t>
                      </a:r>
                    </a:p>
                  </a:txBody>
                  <a:tcPr marL="51439" marR="51439" marT="25701" marB="25701"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800" b="0" i="0" u="none" strike="noStrike" kern="1200" cap="none" spc="0" normalizeH="0" baseline="0" noProof="0">
                          <a:ln>
                            <a:noFill/>
                          </a:ln>
                          <a:solidFill>
                            <a:srgbClr val="000000"/>
                          </a:solidFill>
                          <a:effectLst/>
                          <a:uLnTx/>
                          <a:uFillTx/>
                          <a:latin typeface="+mn-lt"/>
                          <a:ea typeface="宋体"/>
                          <a:cs typeface="Arial"/>
                        </a:rPr>
                        <a:t>Closed </a:t>
                      </a:r>
                    </a:p>
                  </a:txBody>
                  <a:tcPr marL="51439" marR="51439" marT="25701" marB="25701"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516672773"/>
                  </a:ext>
                </a:extLst>
              </a:tr>
              <a:tr h="216543">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GB" altLang="zh-CN" sz="800" b="0" i="0" u="none" strike="noStrike" kern="1200" cap="none" normalizeH="0" baseline="0" noProof="0">
                          <a:ln>
                            <a:noFill/>
                          </a:ln>
                          <a:solidFill>
                            <a:srgbClr val="000000"/>
                          </a:solidFill>
                          <a:effectLst/>
                          <a:latin typeface="+mn-lt"/>
                          <a:ea typeface="宋体"/>
                          <a:cs typeface="Arial"/>
                        </a:rPr>
                        <a:t>       Key User  and 1</a:t>
                      </a:r>
                      <a:r>
                        <a:rPr kumimoji="0" lang="en-GB" altLang="zh-CN" sz="800" b="0" i="0" u="none" strike="noStrike" kern="1200" cap="none" normalizeH="0" baseline="30000" noProof="0">
                          <a:ln>
                            <a:noFill/>
                          </a:ln>
                          <a:solidFill>
                            <a:srgbClr val="000000"/>
                          </a:solidFill>
                          <a:effectLst/>
                          <a:latin typeface="+mn-lt"/>
                          <a:ea typeface="宋体"/>
                          <a:cs typeface="Arial"/>
                        </a:rPr>
                        <a:t>st</a:t>
                      </a:r>
                      <a:r>
                        <a:rPr kumimoji="0" lang="en-GB" altLang="zh-CN" sz="800" b="0" i="0" u="none" strike="noStrike" kern="1200" cap="none" normalizeH="0" baseline="0" noProof="0">
                          <a:ln>
                            <a:noFill/>
                          </a:ln>
                          <a:solidFill>
                            <a:srgbClr val="000000"/>
                          </a:solidFill>
                          <a:effectLst/>
                          <a:latin typeface="+mn-lt"/>
                          <a:ea typeface="宋体"/>
                          <a:cs typeface="Arial"/>
                        </a:rPr>
                        <a:t> Round End User Training </a:t>
                      </a:r>
                    </a:p>
                  </a:txBody>
                  <a:tcPr marL="68585" marR="68585" marT="34268" marB="34268"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800" b="1" i="0" u="none" strike="noStrike" kern="1200" cap="none" normalizeH="0" baseline="0">
                          <a:ln>
                            <a:noFill/>
                          </a:ln>
                          <a:solidFill>
                            <a:srgbClr val="000000"/>
                          </a:solidFill>
                          <a:effectLst/>
                          <a:latin typeface="+mn-lt"/>
                          <a:ea typeface="宋体"/>
                          <a:cs typeface="Arial"/>
                        </a:rPr>
                        <a:t>10/8/24</a:t>
                      </a:r>
                    </a:p>
                  </a:txBody>
                  <a:tcPr marL="51439" marR="51439" marT="25701" marB="25701"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800" b="1" i="0" u="none" strike="noStrike" kern="1200" cap="none" normalizeH="0" baseline="0">
                          <a:ln>
                            <a:noFill/>
                          </a:ln>
                          <a:solidFill>
                            <a:srgbClr val="000000"/>
                          </a:solidFill>
                          <a:effectLst/>
                          <a:latin typeface="+mn-lt"/>
                          <a:ea typeface="宋体"/>
                          <a:cs typeface="Arial"/>
                        </a:rPr>
                        <a:t>10/18/24</a:t>
                      </a:r>
                    </a:p>
                  </a:txBody>
                  <a:tcPr marL="51439" marR="51439" marT="25701" marB="25701"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800" b="0" i="0" u="none" strike="noStrike" kern="1200" cap="none" spc="0" normalizeH="0" baseline="0" noProof="0">
                          <a:ln>
                            <a:noFill/>
                          </a:ln>
                          <a:solidFill>
                            <a:srgbClr val="000000"/>
                          </a:solidFill>
                          <a:effectLst/>
                          <a:uLnTx/>
                          <a:uFillTx/>
                          <a:latin typeface="LindeDaxPowerPoint"/>
                          <a:ea typeface="宋体"/>
                          <a:cs typeface="Arial"/>
                        </a:rPr>
                        <a:t>WIP</a:t>
                      </a:r>
                    </a:p>
                  </a:txBody>
                  <a:tcPr marL="51439" marR="51439" marT="25701" marB="25701"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28193393"/>
                  </a:ext>
                </a:extLst>
              </a:tr>
              <a:tr h="216543">
                <a:tc>
                  <a:txBody>
                    <a:bodyPr/>
                    <a:lstStyle/>
                    <a:p>
                      <a:pPr marL="457200" marR="0" lvl="1" indent="0" algn="l" defTabSz="914400" rtl="0" eaLnBrk="1" fontAlgn="base" latinLnBrk="0" hangingPunct="1">
                        <a:lnSpc>
                          <a:spcPct val="100000"/>
                        </a:lnSpc>
                        <a:spcBef>
                          <a:spcPct val="0"/>
                        </a:spcBef>
                        <a:spcAft>
                          <a:spcPct val="0"/>
                        </a:spcAft>
                        <a:buClrTx/>
                        <a:buSzTx/>
                        <a:buFontTx/>
                        <a:buNone/>
                        <a:tabLst/>
                        <a:defRPr/>
                      </a:pPr>
                      <a:r>
                        <a:rPr kumimoji="0" lang="en-GB" altLang="zh-CN" sz="800" b="0" i="0" u="none" strike="noStrike" kern="1200" cap="none" normalizeH="0" baseline="0">
                          <a:ln>
                            <a:noFill/>
                          </a:ln>
                          <a:solidFill>
                            <a:srgbClr val="000000"/>
                          </a:solidFill>
                          <a:effectLst/>
                          <a:latin typeface="+mn-lt"/>
                          <a:ea typeface="宋体"/>
                          <a:cs typeface="Arial"/>
                        </a:rPr>
                        <a:t>Sales </a:t>
                      </a:r>
                    </a:p>
                  </a:txBody>
                  <a:tcPr marL="68585" marR="68585" marT="34268" marB="34268"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800" b="1" i="0" u="none" strike="noStrike" kern="1200" cap="none" spc="0" normalizeH="0" baseline="0" noProof="0">
                          <a:ln>
                            <a:noFill/>
                          </a:ln>
                          <a:solidFill>
                            <a:srgbClr val="000000"/>
                          </a:solidFill>
                          <a:effectLst/>
                          <a:uLnTx/>
                          <a:uFillTx/>
                          <a:latin typeface="LindeDaxPowerPoint"/>
                          <a:ea typeface="宋体"/>
                          <a:cs typeface="Arial"/>
                        </a:rPr>
                        <a:t>10/8/24</a:t>
                      </a:r>
                    </a:p>
                  </a:txBody>
                  <a:tcPr marL="51439" marR="51439" marT="25701" marB="25701"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800" b="1" i="0" u="none" strike="noStrike" kern="1200" cap="none" normalizeH="0" baseline="0">
                          <a:ln>
                            <a:noFill/>
                          </a:ln>
                          <a:solidFill>
                            <a:srgbClr val="000000"/>
                          </a:solidFill>
                          <a:effectLst/>
                          <a:latin typeface="+mn-lt"/>
                          <a:ea typeface="宋体"/>
                          <a:cs typeface="Arial"/>
                        </a:rPr>
                        <a:t>10/25/24</a:t>
                      </a:r>
                    </a:p>
                  </a:txBody>
                  <a:tcPr marL="51439" marR="51439" marT="25701" marB="25701"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800" b="0" i="0" u="none" strike="noStrike" kern="1200" cap="none" spc="0" normalizeH="0" baseline="0" noProof="0">
                          <a:ln>
                            <a:noFill/>
                          </a:ln>
                          <a:solidFill>
                            <a:srgbClr val="000000"/>
                          </a:solidFill>
                          <a:effectLst/>
                          <a:uLnTx/>
                          <a:uFillTx/>
                          <a:latin typeface="LindeDaxPowerPoint"/>
                          <a:ea typeface="宋体"/>
                          <a:cs typeface="Arial"/>
                        </a:rPr>
                        <a:t>WIP</a:t>
                      </a:r>
                    </a:p>
                  </a:txBody>
                  <a:tcPr marL="51439" marR="51439" marT="25701" marB="25701"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974641275"/>
                  </a:ext>
                </a:extLst>
              </a:tr>
              <a:tr h="216543">
                <a:tc>
                  <a:txBody>
                    <a:bodyPr/>
                    <a:lstStyle/>
                    <a:p>
                      <a:pPr marL="457200" marR="0" lvl="1" indent="0" algn="l" defTabSz="914400" rtl="0" eaLnBrk="1" fontAlgn="base" latinLnBrk="0" hangingPunct="1">
                        <a:lnSpc>
                          <a:spcPct val="100000"/>
                        </a:lnSpc>
                        <a:spcBef>
                          <a:spcPct val="0"/>
                        </a:spcBef>
                        <a:spcAft>
                          <a:spcPct val="0"/>
                        </a:spcAft>
                        <a:buClrTx/>
                        <a:buSzTx/>
                        <a:buFontTx/>
                        <a:buNone/>
                        <a:tabLst/>
                        <a:defRPr/>
                      </a:pPr>
                      <a:r>
                        <a:rPr kumimoji="0" lang="en-GB" altLang="zh-CN" sz="800" b="0" i="0" u="none" strike="noStrike" kern="1200" cap="none" normalizeH="0" baseline="0">
                          <a:ln>
                            <a:noFill/>
                          </a:ln>
                          <a:solidFill>
                            <a:srgbClr val="000000"/>
                          </a:solidFill>
                          <a:effectLst/>
                          <a:latin typeface="+mn-lt"/>
                          <a:ea typeface="宋体"/>
                          <a:cs typeface="Arial"/>
                        </a:rPr>
                        <a:t>Supply </a:t>
                      </a:r>
                    </a:p>
                  </a:txBody>
                  <a:tcPr marL="68585" marR="68585" marT="34268" marB="34268"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800" b="1" i="0" u="none" strike="noStrike" kern="1200" cap="none" spc="0" normalizeH="0" baseline="0" noProof="0">
                          <a:ln>
                            <a:noFill/>
                          </a:ln>
                          <a:solidFill>
                            <a:srgbClr val="000000"/>
                          </a:solidFill>
                          <a:effectLst/>
                          <a:uLnTx/>
                          <a:uFillTx/>
                          <a:latin typeface="LindeDaxPowerPoint"/>
                          <a:ea typeface="宋体"/>
                          <a:cs typeface="Arial"/>
                        </a:rPr>
                        <a:t>10/8/24</a:t>
                      </a:r>
                    </a:p>
                  </a:txBody>
                  <a:tcPr marL="51439" marR="51439" marT="25701" marB="25701"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800" b="1" i="0" u="none" strike="noStrike" kern="1200" cap="none" normalizeH="0" baseline="0">
                          <a:ln>
                            <a:noFill/>
                          </a:ln>
                          <a:solidFill>
                            <a:srgbClr val="000000"/>
                          </a:solidFill>
                          <a:effectLst/>
                          <a:latin typeface="+mn-lt"/>
                          <a:ea typeface="宋体"/>
                          <a:cs typeface="Arial"/>
                        </a:rPr>
                        <a:t>10/25/24</a:t>
                      </a:r>
                    </a:p>
                  </a:txBody>
                  <a:tcPr marL="51439" marR="51439" marT="25701" marB="25701"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800" b="0" i="0" u="none" strike="noStrike" kern="1200" cap="none" spc="0" normalizeH="0" baseline="0" noProof="0">
                          <a:ln>
                            <a:noFill/>
                          </a:ln>
                          <a:solidFill>
                            <a:srgbClr val="000000"/>
                          </a:solidFill>
                          <a:effectLst/>
                          <a:uLnTx/>
                          <a:uFillTx/>
                          <a:latin typeface="LindeDaxPowerPoint"/>
                          <a:ea typeface="宋体"/>
                          <a:cs typeface="Arial"/>
                        </a:rPr>
                        <a:t>WIP</a:t>
                      </a:r>
                    </a:p>
                  </a:txBody>
                  <a:tcPr marL="51439" marR="51439" marT="25701" marB="25701"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72904101"/>
                  </a:ext>
                </a:extLst>
              </a:tr>
              <a:tr h="216543">
                <a:tc>
                  <a:txBody>
                    <a:bodyPr/>
                    <a:lstStyle/>
                    <a:p>
                      <a:pPr marL="457200" marR="0" lvl="1" indent="0" algn="l" defTabSz="914400" rtl="0" eaLnBrk="1" fontAlgn="base" latinLnBrk="0" hangingPunct="1">
                        <a:lnSpc>
                          <a:spcPct val="100000"/>
                        </a:lnSpc>
                        <a:spcBef>
                          <a:spcPct val="0"/>
                        </a:spcBef>
                        <a:spcAft>
                          <a:spcPct val="0"/>
                        </a:spcAft>
                        <a:buClrTx/>
                        <a:buSzTx/>
                        <a:buFontTx/>
                        <a:buNone/>
                        <a:tabLst/>
                        <a:defRPr/>
                      </a:pPr>
                      <a:r>
                        <a:rPr kumimoji="0" lang="en-GB" altLang="zh-CN" sz="800" b="0" i="0" u="none" strike="noStrike" kern="1200" cap="none" normalizeH="0" baseline="0">
                          <a:ln>
                            <a:noFill/>
                          </a:ln>
                          <a:solidFill>
                            <a:srgbClr val="000000"/>
                          </a:solidFill>
                          <a:effectLst/>
                          <a:latin typeface="+mn-lt"/>
                          <a:ea typeface="宋体"/>
                          <a:cs typeface="Arial"/>
                        </a:rPr>
                        <a:t>FICO </a:t>
                      </a:r>
                    </a:p>
                  </a:txBody>
                  <a:tcPr marL="68585" marR="68585" marT="34268" marB="34268"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800" b="1" i="0" u="none" strike="noStrike" kern="1200" cap="none" normalizeH="0" baseline="0">
                          <a:ln>
                            <a:noFill/>
                          </a:ln>
                          <a:solidFill>
                            <a:srgbClr val="000000"/>
                          </a:solidFill>
                          <a:effectLst/>
                          <a:latin typeface="+mn-lt"/>
                          <a:ea typeface="宋体"/>
                          <a:cs typeface="Arial"/>
                        </a:rPr>
                        <a:t>10/14/24</a:t>
                      </a:r>
                    </a:p>
                  </a:txBody>
                  <a:tcPr marL="51439" marR="51439" marT="25701" marB="25701"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800" b="1" i="0" u="none" strike="noStrike" kern="1200" cap="none" normalizeH="0" baseline="0">
                          <a:ln>
                            <a:noFill/>
                          </a:ln>
                          <a:solidFill>
                            <a:srgbClr val="000000"/>
                          </a:solidFill>
                          <a:effectLst/>
                          <a:latin typeface="+mn-lt"/>
                          <a:ea typeface="宋体"/>
                          <a:cs typeface="Arial"/>
                        </a:rPr>
                        <a:t>11/13/24</a:t>
                      </a:r>
                    </a:p>
                  </a:txBody>
                  <a:tcPr marL="51439" marR="51439" marT="25701" marB="25701"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800" b="0" i="0" u="none" strike="noStrike" kern="1200" cap="none" spc="0" normalizeH="0" baseline="0" noProof="0">
                          <a:ln>
                            <a:noFill/>
                          </a:ln>
                          <a:solidFill>
                            <a:srgbClr val="000000"/>
                          </a:solidFill>
                          <a:effectLst/>
                          <a:uLnTx/>
                          <a:uFillTx/>
                          <a:latin typeface="+mn-lt"/>
                          <a:ea typeface="宋体"/>
                          <a:cs typeface="Arial"/>
                        </a:rPr>
                        <a:t>WIP</a:t>
                      </a:r>
                    </a:p>
                  </a:txBody>
                  <a:tcPr marL="51439" marR="51439" marT="25701" marB="25701"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333404"/>
                  </a:ext>
                </a:extLst>
              </a:tr>
              <a:tr h="216543">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GB" altLang="zh-CN" sz="800" b="0" i="0" u="none" strike="noStrike" kern="1200" cap="none" normalizeH="0" baseline="0">
                          <a:ln>
                            <a:noFill/>
                          </a:ln>
                          <a:solidFill>
                            <a:srgbClr val="000000"/>
                          </a:solidFill>
                          <a:effectLst/>
                          <a:latin typeface="+mn-lt"/>
                          <a:ea typeface="宋体"/>
                          <a:cs typeface="Arial"/>
                        </a:rPr>
                        <a:t>          2nd round  End User reinforce training </a:t>
                      </a:r>
                    </a:p>
                  </a:txBody>
                  <a:tcPr marL="68585" marR="68585" marT="34268" marB="34268"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800" b="1" i="0" u="none" strike="noStrike" kern="1200" cap="none" normalizeH="0" baseline="0">
                        <a:ln>
                          <a:noFill/>
                        </a:ln>
                        <a:solidFill>
                          <a:srgbClr val="000000"/>
                        </a:solidFill>
                        <a:effectLst/>
                        <a:latin typeface="+mn-lt"/>
                        <a:ea typeface="宋体"/>
                        <a:cs typeface="Arial"/>
                      </a:endParaRPr>
                    </a:p>
                  </a:txBody>
                  <a:tcPr marL="51439" marR="51439" marT="25701" marB="25701"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800" b="1" i="0" u="none" strike="noStrike" kern="1200" cap="none" normalizeH="0" baseline="0">
                        <a:ln>
                          <a:noFill/>
                        </a:ln>
                        <a:solidFill>
                          <a:srgbClr val="000000"/>
                        </a:solidFill>
                        <a:effectLst/>
                        <a:latin typeface="+mn-lt"/>
                        <a:ea typeface="宋体"/>
                        <a:cs typeface="Arial"/>
                      </a:endParaRPr>
                    </a:p>
                  </a:txBody>
                  <a:tcPr marL="51439" marR="51439" marT="25701" marB="25701"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800" b="0" i="0" u="none" strike="noStrike" kern="1200" cap="none" spc="0" normalizeH="0" baseline="0" noProof="0">
                        <a:ln>
                          <a:noFill/>
                        </a:ln>
                        <a:solidFill>
                          <a:srgbClr val="000000"/>
                        </a:solidFill>
                        <a:effectLst/>
                        <a:uLnTx/>
                        <a:uFillTx/>
                        <a:latin typeface="+mn-lt"/>
                        <a:ea typeface="宋体"/>
                        <a:cs typeface="Arial"/>
                      </a:endParaRPr>
                    </a:p>
                  </a:txBody>
                  <a:tcPr marL="51439" marR="51439" marT="25701" marB="25701"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3781484987"/>
                  </a:ext>
                </a:extLst>
              </a:tr>
              <a:tr h="216543">
                <a:tc>
                  <a:txBody>
                    <a:bodyPr/>
                    <a:lstStyle/>
                    <a:p>
                      <a:pPr marL="457200" marR="0" lvl="1" indent="0" algn="l" defTabSz="914400" rtl="0" eaLnBrk="1" fontAlgn="base" latinLnBrk="0" hangingPunct="1">
                        <a:lnSpc>
                          <a:spcPct val="100000"/>
                        </a:lnSpc>
                        <a:spcBef>
                          <a:spcPct val="0"/>
                        </a:spcBef>
                        <a:spcAft>
                          <a:spcPct val="0"/>
                        </a:spcAft>
                        <a:buClrTx/>
                        <a:buSzTx/>
                        <a:buFontTx/>
                        <a:buNone/>
                        <a:tabLst/>
                        <a:defRPr/>
                      </a:pPr>
                      <a:r>
                        <a:rPr kumimoji="0" lang="en-GB" altLang="zh-CN" sz="800" b="0" i="0" u="none" strike="noStrike" kern="1200" cap="none" normalizeH="0" baseline="0">
                          <a:ln>
                            <a:noFill/>
                          </a:ln>
                          <a:solidFill>
                            <a:srgbClr val="000000"/>
                          </a:solidFill>
                          <a:effectLst/>
                          <a:latin typeface="+mn-lt"/>
                          <a:ea typeface="宋体"/>
                          <a:cs typeface="Arial"/>
                        </a:rPr>
                        <a:t>Sales</a:t>
                      </a:r>
                    </a:p>
                  </a:txBody>
                  <a:tcPr marL="68585" marR="68585" marT="34268" marB="34268"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800" b="1" i="0" u="none" strike="noStrike" kern="1200" cap="none" normalizeH="0" baseline="0">
                          <a:ln>
                            <a:noFill/>
                          </a:ln>
                          <a:solidFill>
                            <a:srgbClr val="000000"/>
                          </a:solidFill>
                          <a:effectLst/>
                          <a:latin typeface="+mn-lt"/>
                          <a:ea typeface="宋体"/>
                          <a:cs typeface="Arial"/>
                        </a:rPr>
                        <a:t>2/6/25</a:t>
                      </a:r>
                    </a:p>
                  </a:txBody>
                  <a:tcPr marL="51439" marR="51439" marT="25701" marB="25701"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800" b="1" i="0" u="none" strike="noStrike" kern="1200" cap="none" normalizeH="0" baseline="0">
                          <a:ln>
                            <a:noFill/>
                          </a:ln>
                          <a:solidFill>
                            <a:srgbClr val="000000"/>
                          </a:solidFill>
                          <a:effectLst/>
                          <a:latin typeface="+mn-lt"/>
                          <a:ea typeface="宋体"/>
                          <a:cs typeface="Arial"/>
                        </a:rPr>
                        <a:t>2/10/25</a:t>
                      </a:r>
                    </a:p>
                  </a:txBody>
                  <a:tcPr marL="51439" marR="51439" marT="25701" marB="25701"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800" b="0" i="0" u="none" strike="noStrike" kern="1200" cap="none" spc="0" normalizeH="0" baseline="0" noProof="0">
                          <a:ln>
                            <a:noFill/>
                          </a:ln>
                          <a:solidFill>
                            <a:srgbClr val="000000"/>
                          </a:solidFill>
                          <a:effectLst/>
                          <a:uLnTx/>
                          <a:uFillTx/>
                          <a:latin typeface="LindeDaxPowerPoint"/>
                          <a:ea typeface="宋体"/>
                          <a:cs typeface="Arial"/>
                        </a:rPr>
                        <a:t>Planned</a:t>
                      </a:r>
                    </a:p>
                  </a:txBody>
                  <a:tcPr marL="51439" marR="51439" marT="25701" marB="25701"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3219201706"/>
                  </a:ext>
                </a:extLst>
              </a:tr>
              <a:tr h="216543">
                <a:tc>
                  <a:txBody>
                    <a:bodyPr/>
                    <a:lstStyle/>
                    <a:p>
                      <a:pPr marL="457200" marR="0" lvl="1" indent="0" algn="l" defTabSz="914400" rtl="0" eaLnBrk="1" fontAlgn="base" latinLnBrk="0" hangingPunct="1">
                        <a:lnSpc>
                          <a:spcPct val="100000"/>
                        </a:lnSpc>
                        <a:spcBef>
                          <a:spcPct val="0"/>
                        </a:spcBef>
                        <a:spcAft>
                          <a:spcPct val="0"/>
                        </a:spcAft>
                        <a:buClrTx/>
                        <a:buSzTx/>
                        <a:buFontTx/>
                        <a:buNone/>
                        <a:tabLst/>
                        <a:defRPr/>
                      </a:pPr>
                      <a:r>
                        <a:rPr kumimoji="0" lang="en-GB" altLang="zh-CN" sz="800" b="0" i="0" u="none" strike="noStrike" kern="1200" cap="none" normalizeH="0" baseline="0">
                          <a:ln>
                            <a:noFill/>
                          </a:ln>
                          <a:solidFill>
                            <a:srgbClr val="000000"/>
                          </a:solidFill>
                          <a:effectLst/>
                          <a:latin typeface="+mn-lt"/>
                          <a:ea typeface="宋体"/>
                          <a:cs typeface="Arial"/>
                        </a:rPr>
                        <a:t>Supply </a:t>
                      </a:r>
                    </a:p>
                  </a:txBody>
                  <a:tcPr marL="68585" marR="68585" marT="34268" marB="34268"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800" b="1" i="0" u="none" strike="noStrike" kern="1200" cap="none" normalizeH="0" baseline="0">
                          <a:ln>
                            <a:noFill/>
                          </a:ln>
                          <a:solidFill>
                            <a:srgbClr val="000000"/>
                          </a:solidFill>
                          <a:effectLst/>
                          <a:latin typeface="+mn-lt"/>
                          <a:ea typeface="宋体"/>
                          <a:cs typeface="Arial"/>
                        </a:rPr>
                        <a:t>2/6/25</a:t>
                      </a:r>
                    </a:p>
                  </a:txBody>
                  <a:tcPr marL="51439" marR="51439" marT="25701" marB="25701"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800" b="1" i="0" u="none" strike="noStrike" kern="1200" cap="none" normalizeH="0" baseline="0">
                          <a:ln>
                            <a:noFill/>
                          </a:ln>
                          <a:solidFill>
                            <a:srgbClr val="000000"/>
                          </a:solidFill>
                          <a:effectLst/>
                          <a:latin typeface="+mn-lt"/>
                          <a:ea typeface="宋体"/>
                          <a:cs typeface="Arial"/>
                        </a:rPr>
                        <a:t>2/10/25</a:t>
                      </a:r>
                    </a:p>
                  </a:txBody>
                  <a:tcPr marL="51439" marR="51439" marT="25701" marB="25701"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800" b="0" i="0" u="none" strike="noStrike" kern="1200" cap="none" spc="0" normalizeH="0" baseline="0" noProof="0">
                          <a:ln>
                            <a:noFill/>
                          </a:ln>
                          <a:solidFill>
                            <a:srgbClr val="000000"/>
                          </a:solidFill>
                          <a:effectLst/>
                          <a:uLnTx/>
                          <a:uFillTx/>
                          <a:latin typeface="LindeDaxPowerPoint"/>
                          <a:ea typeface="宋体"/>
                          <a:cs typeface="Arial"/>
                        </a:rPr>
                        <a:t>Planned</a:t>
                      </a:r>
                    </a:p>
                  </a:txBody>
                  <a:tcPr marL="51439" marR="51439" marT="25701" marB="25701"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2099535082"/>
                  </a:ext>
                </a:extLst>
              </a:tr>
              <a:tr h="216543">
                <a:tc>
                  <a:txBody>
                    <a:bodyPr/>
                    <a:lstStyle/>
                    <a:p>
                      <a:pPr marL="457200" marR="0" lvl="1" indent="0" algn="l" defTabSz="914400" rtl="0" eaLnBrk="1" fontAlgn="base" latinLnBrk="0" hangingPunct="1">
                        <a:lnSpc>
                          <a:spcPct val="100000"/>
                        </a:lnSpc>
                        <a:spcBef>
                          <a:spcPct val="0"/>
                        </a:spcBef>
                        <a:spcAft>
                          <a:spcPct val="0"/>
                        </a:spcAft>
                        <a:buClrTx/>
                        <a:buSzTx/>
                        <a:buFontTx/>
                        <a:buNone/>
                        <a:tabLst/>
                        <a:defRPr/>
                      </a:pPr>
                      <a:r>
                        <a:rPr kumimoji="0" lang="en-GB" altLang="zh-CN" sz="800" b="0" i="0" u="none" strike="noStrike" kern="1200" cap="none" normalizeH="0" baseline="0">
                          <a:ln>
                            <a:noFill/>
                          </a:ln>
                          <a:solidFill>
                            <a:srgbClr val="000000"/>
                          </a:solidFill>
                          <a:effectLst/>
                          <a:latin typeface="+mn-lt"/>
                          <a:ea typeface="宋体"/>
                          <a:cs typeface="Arial"/>
                        </a:rPr>
                        <a:t>FICO </a:t>
                      </a:r>
                    </a:p>
                  </a:txBody>
                  <a:tcPr marL="68585" marR="68585" marT="34268" marB="34268"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800" b="1" i="0" u="none" strike="noStrike" kern="1200" cap="none" normalizeH="0" baseline="0">
                          <a:ln>
                            <a:noFill/>
                          </a:ln>
                          <a:solidFill>
                            <a:srgbClr val="000000"/>
                          </a:solidFill>
                          <a:effectLst/>
                          <a:latin typeface="+mn-lt"/>
                          <a:ea typeface="宋体"/>
                          <a:cs typeface="Arial"/>
                        </a:rPr>
                        <a:t>2/10/25</a:t>
                      </a:r>
                    </a:p>
                  </a:txBody>
                  <a:tcPr marL="51439" marR="51439" marT="25701" marB="25701"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800" b="1" i="0" u="none" strike="noStrike" kern="1200" cap="none" normalizeH="0" baseline="0">
                          <a:ln>
                            <a:noFill/>
                          </a:ln>
                          <a:solidFill>
                            <a:srgbClr val="000000"/>
                          </a:solidFill>
                          <a:effectLst/>
                          <a:latin typeface="+mn-lt"/>
                          <a:ea typeface="宋体"/>
                          <a:cs typeface="Arial"/>
                        </a:rPr>
                        <a:t>2/12/25</a:t>
                      </a:r>
                    </a:p>
                  </a:txBody>
                  <a:tcPr marL="51439" marR="51439" marT="25701" marB="25701"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800" b="0" i="0" u="none" strike="noStrike" kern="1200" cap="none" spc="0" normalizeH="0" baseline="0" noProof="0">
                          <a:ln>
                            <a:noFill/>
                          </a:ln>
                          <a:solidFill>
                            <a:srgbClr val="000000"/>
                          </a:solidFill>
                          <a:effectLst/>
                          <a:uLnTx/>
                          <a:uFillTx/>
                          <a:latin typeface="+mn-lt"/>
                          <a:ea typeface="宋体"/>
                          <a:cs typeface="Arial"/>
                        </a:rPr>
                        <a:t>Planned</a:t>
                      </a:r>
                    </a:p>
                  </a:txBody>
                  <a:tcPr marL="51439" marR="51439" marT="25701" marB="25701"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4236381401"/>
                  </a:ext>
                </a:extLst>
              </a:tr>
              <a:tr h="216543">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GB" altLang="zh-CN" sz="800" b="0" i="0" u="none" strike="noStrike" kern="1200" cap="none" normalizeH="0" baseline="0">
                          <a:ln>
                            <a:noFill/>
                          </a:ln>
                          <a:solidFill>
                            <a:srgbClr val="000000"/>
                          </a:solidFill>
                          <a:effectLst/>
                          <a:latin typeface="+mn-lt"/>
                          <a:ea typeface="宋体"/>
                          <a:cs typeface="Arial"/>
                        </a:rPr>
                        <a:t>       </a:t>
                      </a:r>
                      <a:r>
                        <a:rPr kumimoji="0" lang="en-US" altLang="zh-CN" sz="800" b="0" i="0" u="none" strike="noStrike" kern="1200" cap="none" normalizeH="0" baseline="0">
                          <a:ln>
                            <a:noFill/>
                          </a:ln>
                          <a:solidFill>
                            <a:srgbClr val="000000"/>
                          </a:solidFill>
                          <a:effectLst/>
                          <a:latin typeface="+mn-lt"/>
                          <a:ea typeface="宋体"/>
                          <a:cs typeface="Arial"/>
                        </a:rPr>
                        <a:t>User Manual Prep</a:t>
                      </a:r>
                      <a:endParaRPr kumimoji="0" lang="en-GB" altLang="zh-CN" sz="800" b="0" i="0" u="none" strike="noStrike" kern="1200" cap="none" spc="0" normalizeH="0" baseline="0" noProof="0">
                        <a:ln>
                          <a:noFill/>
                        </a:ln>
                        <a:solidFill>
                          <a:srgbClr val="000000"/>
                        </a:solidFill>
                        <a:effectLst/>
                        <a:uLnTx/>
                        <a:uFillTx/>
                        <a:latin typeface="+mn-lt"/>
                        <a:ea typeface="宋体"/>
                        <a:cs typeface="Arial"/>
                      </a:endParaRPr>
                    </a:p>
                  </a:txBody>
                  <a:tcPr marL="68585" marR="68585" marT="34268" marB="34268"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800" b="1" i="0" u="none" strike="noStrike" kern="1200" cap="none" normalizeH="0" baseline="0">
                          <a:ln>
                            <a:noFill/>
                          </a:ln>
                          <a:solidFill>
                            <a:srgbClr val="000000"/>
                          </a:solidFill>
                          <a:effectLst/>
                          <a:latin typeface="+mn-lt"/>
                          <a:ea typeface="宋体"/>
                          <a:cs typeface="Arial"/>
                        </a:rPr>
                        <a:t>10/28/24</a:t>
                      </a:r>
                    </a:p>
                  </a:txBody>
                  <a:tcPr marL="51439" marR="51439" marT="25701" marB="25701"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800" b="1" i="0" u="none" strike="noStrike" kern="1200" cap="none" normalizeH="0" baseline="0">
                          <a:ln>
                            <a:noFill/>
                          </a:ln>
                          <a:solidFill>
                            <a:srgbClr val="000000"/>
                          </a:solidFill>
                          <a:effectLst/>
                          <a:latin typeface="+mn-lt"/>
                          <a:ea typeface="宋体"/>
                          <a:cs typeface="Arial"/>
                        </a:rPr>
                        <a:t>12/31/24</a:t>
                      </a:r>
                    </a:p>
                  </a:txBody>
                  <a:tcPr marL="51439" marR="51439" marT="25701" marB="25701"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800" b="0" i="0" u="none" strike="noStrike" kern="1200" cap="none" spc="0" normalizeH="0" baseline="0" noProof="0">
                          <a:ln>
                            <a:noFill/>
                          </a:ln>
                          <a:solidFill>
                            <a:srgbClr val="000000"/>
                          </a:solidFill>
                          <a:effectLst/>
                          <a:uLnTx/>
                          <a:uFillTx/>
                          <a:latin typeface="LindeDaxPowerPoint"/>
                          <a:ea typeface="宋体"/>
                          <a:cs typeface="Arial"/>
                        </a:rPr>
                        <a:t>Planned</a:t>
                      </a:r>
                    </a:p>
                  </a:txBody>
                  <a:tcPr marL="51439" marR="51439" marT="25701" marB="25701"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4047808430"/>
                  </a:ext>
                </a:extLst>
              </a:tr>
              <a:tr h="216543">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GB" altLang="zh-CN" sz="800" b="1" i="0" u="none" strike="noStrike" kern="1200" cap="none" normalizeH="0" baseline="0">
                          <a:ln>
                            <a:noFill/>
                          </a:ln>
                          <a:solidFill>
                            <a:srgbClr val="000000"/>
                          </a:solidFill>
                          <a:effectLst/>
                          <a:latin typeface="+mn-lt"/>
                          <a:ea typeface="宋体"/>
                          <a:cs typeface="Arial"/>
                        </a:rPr>
                        <a:t>Transition &amp; Cut over</a:t>
                      </a:r>
                    </a:p>
                  </a:txBody>
                  <a:tcPr marL="68585" marR="68585" marT="34268" marB="34268"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800" b="1" i="0" u="none" strike="noStrike" kern="1200" cap="none" normalizeH="0" baseline="0">
                          <a:ln>
                            <a:noFill/>
                          </a:ln>
                          <a:solidFill>
                            <a:srgbClr val="000000"/>
                          </a:solidFill>
                          <a:effectLst/>
                          <a:latin typeface="+mn-lt"/>
                          <a:ea typeface="宋体"/>
                          <a:cs typeface="Arial"/>
                        </a:rPr>
                        <a:t>12/20/24</a:t>
                      </a:r>
                    </a:p>
                  </a:txBody>
                  <a:tcPr marL="51439" marR="51439" marT="25701" marB="25701"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800" b="1" i="0" u="none" strike="noStrike" kern="1200" cap="none" normalizeH="0" baseline="0">
                          <a:ln>
                            <a:noFill/>
                          </a:ln>
                          <a:solidFill>
                            <a:srgbClr val="000000"/>
                          </a:solidFill>
                          <a:effectLst/>
                          <a:latin typeface="+mn-lt"/>
                          <a:ea typeface="宋体"/>
                          <a:cs typeface="Arial"/>
                        </a:rPr>
                        <a:t>2/16/25</a:t>
                      </a:r>
                    </a:p>
                  </a:txBody>
                  <a:tcPr marL="51439" marR="51439" marT="25701" marB="25701"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800" b="0" i="0" u="none" strike="noStrike" kern="1200" cap="none" spc="0" normalizeH="0" baseline="0" noProof="0">
                          <a:ln>
                            <a:noFill/>
                          </a:ln>
                          <a:solidFill>
                            <a:srgbClr val="000000"/>
                          </a:solidFill>
                          <a:effectLst/>
                          <a:uLnTx/>
                          <a:uFillTx/>
                          <a:latin typeface="LindeDaxPowerPoint"/>
                          <a:ea typeface="宋体"/>
                          <a:cs typeface="Arial"/>
                        </a:rPr>
                        <a:t>Planned</a:t>
                      </a:r>
                    </a:p>
                  </a:txBody>
                  <a:tcPr marL="51439" marR="51439" marT="25701" marB="25701"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901488172"/>
                  </a:ext>
                </a:extLst>
              </a:tr>
              <a:tr h="216543">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GB" altLang="zh-CN" sz="800" b="1" i="0" u="none" strike="noStrike" kern="1200" cap="none" normalizeH="0" baseline="0">
                          <a:ln>
                            <a:noFill/>
                          </a:ln>
                          <a:solidFill>
                            <a:srgbClr val="000000"/>
                          </a:solidFill>
                          <a:effectLst/>
                          <a:latin typeface="+mn-lt"/>
                          <a:ea typeface="宋体"/>
                          <a:cs typeface="Arial"/>
                        </a:rPr>
                        <a:t>Go-Live </a:t>
                      </a:r>
                    </a:p>
                  </a:txBody>
                  <a:tcPr marL="68585" marR="68585" marT="34268" marB="34268"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800" b="1" i="0" u="none" strike="noStrike" kern="1200" cap="none" normalizeH="0" baseline="0">
                          <a:ln>
                            <a:noFill/>
                          </a:ln>
                          <a:solidFill>
                            <a:srgbClr val="000000"/>
                          </a:solidFill>
                          <a:effectLst/>
                          <a:latin typeface="+mn-lt"/>
                          <a:ea typeface="宋体"/>
                          <a:cs typeface="Arial"/>
                        </a:rPr>
                        <a:t>2/16/25</a:t>
                      </a:r>
                    </a:p>
                  </a:txBody>
                  <a:tcPr marL="51439" marR="51439" marT="25701" marB="25701"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800" b="1" i="0" u="none" strike="noStrike" kern="1200" cap="none" normalizeH="0" baseline="0">
                          <a:ln>
                            <a:noFill/>
                          </a:ln>
                          <a:solidFill>
                            <a:srgbClr val="000000"/>
                          </a:solidFill>
                          <a:effectLst/>
                          <a:latin typeface="+mn-lt"/>
                          <a:ea typeface="宋体"/>
                          <a:cs typeface="Arial"/>
                        </a:rPr>
                        <a:t>2/17/25</a:t>
                      </a:r>
                    </a:p>
                  </a:txBody>
                  <a:tcPr marL="51439" marR="51439" marT="25701" marB="25701"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800" b="0" i="0" u="none" strike="noStrike" kern="1200" cap="none" spc="0" normalizeH="0" baseline="0" noProof="0">
                          <a:ln>
                            <a:noFill/>
                          </a:ln>
                          <a:solidFill>
                            <a:srgbClr val="000000"/>
                          </a:solidFill>
                          <a:effectLst/>
                          <a:uLnTx/>
                          <a:uFillTx/>
                          <a:latin typeface="+mn-lt"/>
                          <a:ea typeface="宋体"/>
                          <a:cs typeface="Arial"/>
                        </a:rPr>
                        <a:t>Planned</a:t>
                      </a:r>
                    </a:p>
                  </a:txBody>
                  <a:tcPr marL="51439" marR="51439" marT="25701" marB="25701"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2651743138"/>
                  </a:ext>
                </a:extLst>
              </a:tr>
            </a:tbl>
          </a:graphicData>
        </a:graphic>
      </p:graphicFrame>
      <p:grpSp>
        <p:nvGrpSpPr>
          <p:cNvPr id="54" name="Group 53">
            <a:extLst>
              <a:ext uri="{FF2B5EF4-FFF2-40B4-BE49-F238E27FC236}">
                <a16:creationId xmlns:a16="http://schemas.microsoft.com/office/drawing/2014/main" id="{4C9E68AF-E321-0A50-1116-2A132A96D771}"/>
              </a:ext>
            </a:extLst>
          </p:cNvPr>
          <p:cNvGrpSpPr/>
          <p:nvPr/>
        </p:nvGrpSpPr>
        <p:grpSpPr>
          <a:xfrm>
            <a:off x="664439" y="2648428"/>
            <a:ext cx="3455416" cy="3827880"/>
            <a:chOff x="128065" y="2922981"/>
            <a:chExt cx="3782707" cy="3622687"/>
          </a:xfrm>
        </p:grpSpPr>
        <p:pic>
          <p:nvPicPr>
            <p:cNvPr id="55" name="Picture 54">
              <a:extLst>
                <a:ext uri="{FF2B5EF4-FFF2-40B4-BE49-F238E27FC236}">
                  <a16:creationId xmlns:a16="http://schemas.microsoft.com/office/drawing/2014/main" id="{A4AC0DA6-4AB6-CD2C-3BDA-21567F20F227}"/>
                </a:ext>
              </a:extLst>
            </p:cNvPr>
            <p:cNvPicPr>
              <a:picLocks noChangeAspect="1"/>
            </p:cNvPicPr>
            <p:nvPr/>
          </p:nvPicPr>
          <p:blipFill>
            <a:blip r:embed="rId5"/>
            <a:stretch>
              <a:fillRect/>
            </a:stretch>
          </p:blipFill>
          <p:spPr>
            <a:xfrm>
              <a:off x="128065" y="3152930"/>
              <a:ext cx="3782707" cy="3392738"/>
            </a:xfrm>
            <a:prstGeom prst="rect">
              <a:avLst/>
            </a:prstGeom>
          </p:spPr>
        </p:pic>
        <p:sp>
          <p:nvSpPr>
            <p:cNvPr id="56" name="Rectangle 55">
              <a:extLst>
                <a:ext uri="{FF2B5EF4-FFF2-40B4-BE49-F238E27FC236}">
                  <a16:creationId xmlns:a16="http://schemas.microsoft.com/office/drawing/2014/main" id="{875C4A99-49F9-5CB0-0108-1531B9115CEE}"/>
                </a:ext>
              </a:extLst>
            </p:cNvPr>
            <p:cNvSpPr/>
            <p:nvPr/>
          </p:nvSpPr>
          <p:spPr bwMode="auto">
            <a:xfrm>
              <a:off x="142875" y="2922981"/>
              <a:ext cx="3744607" cy="252264"/>
            </a:xfrm>
            <a:prstGeom prst="rect">
              <a:avLst/>
            </a:prstGeom>
            <a:solidFill>
              <a:srgbClr val="015591"/>
            </a:solidFill>
            <a:ln w="6350" cap="flat" cmpd="sng" algn="ctr">
              <a:solidFill>
                <a:schemeClr val="tx1"/>
              </a:solidFill>
              <a:prstDash val="solid"/>
              <a:round/>
              <a:headEnd type="none" w="med" len="med"/>
              <a:tailEnd type="none" w="med" len="med"/>
            </a:ln>
            <a:effectLst/>
          </p:spPr>
          <p:txBody>
            <a:bodyPr vert="horz" wrap="none" lIns="67500" tIns="62100" rIns="67500" bIns="62100" numCol="1" rtlCol="0" anchor="ctr" anchorCtr="0" compatLnSpc="1">
              <a:prstTxWarp prst="textNoShape">
                <a:avLst/>
              </a:prstTxWarp>
            </a:bodyPr>
            <a:lstStyle/>
            <a:p>
              <a:pPr algn="ctr" defTabSz="685800"/>
              <a:r>
                <a:rPr lang="en-US" altLang="zh-CN" sz="750">
                  <a:solidFill>
                    <a:schemeClr val="bg1"/>
                  </a:solidFill>
                </a:rPr>
                <a:t>Key Changes - (continue working on impact analysis)</a:t>
              </a:r>
              <a:endParaRPr lang="zh-CN" altLang="en-US" sz="750" err="1">
                <a:solidFill>
                  <a:schemeClr val="bg1"/>
                </a:solidFill>
              </a:endParaRPr>
            </a:p>
          </p:txBody>
        </p:sp>
      </p:grpSp>
      <p:sp>
        <p:nvSpPr>
          <p:cNvPr id="3" name="TextBox 2">
            <a:extLst>
              <a:ext uri="{FF2B5EF4-FFF2-40B4-BE49-F238E27FC236}">
                <a16:creationId xmlns:a16="http://schemas.microsoft.com/office/drawing/2014/main" id="{8BFC4592-8EE4-4AD8-4022-B7C113857235}"/>
              </a:ext>
            </a:extLst>
          </p:cNvPr>
          <p:cNvSpPr txBox="1"/>
          <p:nvPr/>
        </p:nvSpPr>
        <p:spPr>
          <a:xfrm>
            <a:off x="4886843" y="692636"/>
            <a:ext cx="1576265" cy="400110"/>
          </a:xfrm>
          <a:prstGeom prst="rect">
            <a:avLst/>
          </a:prstGeom>
          <a:noFill/>
        </p:spPr>
        <p:txBody>
          <a:bodyPr wrap="none" rtlCol="0">
            <a:spAutoFit/>
          </a:bodyPr>
          <a:lstStyle/>
          <a:p>
            <a:r>
              <a:rPr lang="de-DE" sz="2000">
                <a:solidFill>
                  <a:srgbClr val="FF0000"/>
                </a:solidFill>
              </a:rPr>
              <a:t>Example RGC</a:t>
            </a:r>
          </a:p>
        </p:txBody>
      </p:sp>
    </p:spTree>
    <p:extLst>
      <p:ext uri="{BB962C8B-B14F-4D97-AF65-F5344CB8AC3E}">
        <p14:creationId xmlns:p14="http://schemas.microsoft.com/office/powerpoint/2010/main" val="281264721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8E1F96-3CF4-CCF6-0BF6-59E8E36AAF69}"/>
            </a:ext>
          </a:extLst>
        </p:cNvPr>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1DFC16B8-AD5A-03C5-AFC2-AFE64F697BB8}"/>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6" progId="TCLayout.ActiveDocument.1">
                  <p:embed/>
                </p:oleObj>
              </mc:Choice>
              <mc:Fallback>
                <p:oleObj name="think-cell Slide" r:id="rId3" imgW="395" imgH="396" progId="TCLayout.ActiveDocument.1">
                  <p:embed/>
                  <p:pic>
                    <p:nvPicPr>
                      <p:cNvPr id="7" name="think-cell data - do not delete" hidden="1">
                        <a:extLst>
                          <a:ext uri="{FF2B5EF4-FFF2-40B4-BE49-F238E27FC236}">
                            <a16:creationId xmlns:a16="http://schemas.microsoft.com/office/drawing/2014/main" id="{1DFC16B8-AD5A-03C5-AFC2-AFE64F697BB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7523C4C7-CD43-35A3-34C4-CA6525E58D77}"/>
              </a:ext>
            </a:extLst>
          </p:cNvPr>
          <p:cNvSpPr>
            <a:spLocks noGrp="1"/>
          </p:cNvSpPr>
          <p:nvPr>
            <p:ph type="title"/>
          </p:nvPr>
        </p:nvSpPr>
        <p:spPr/>
        <p:txBody>
          <a:bodyPr vert="horz"/>
          <a:lstStyle/>
          <a:p>
            <a:r>
              <a:rPr lang="en-GB" sz="2000"/>
              <a:t>Agenda – Day 3</a:t>
            </a:r>
            <a:br>
              <a:rPr lang="en-GB" sz="2000"/>
            </a:br>
            <a:r>
              <a:rPr lang="en-GB" sz="1600">
                <a:solidFill>
                  <a:schemeClr val="tx2"/>
                </a:solidFill>
              </a:rPr>
              <a:t>Wednesday March 12</a:t>
            </a:r>
            <a:r>
              <a:rPr lang="en-GB" sz="1600" baseline="30000">
                <a:solidFill>
                  <a:schemeClr val="tx2"/>
                </a:solidFill>
              </a:rPr>
              <a:t>th</a:t>
            </a:r>
            <a:r>
              <a:rPr lang="en-GB" sz="1600">
                <a:solidFill>
                  <a:schemeClr val="tx2"/>
                </a:solidFill>
              </a:rPr>
              <a:t> </a:t>
            </a:r>
          </a:p>
        </p:txBody>
      </p:sp>
      <p:sp>
        <p:nvSpPr>
          <p:cNvPr id="4" name="Date Placeholder 3">
            <a:extLst>
              <a:ext uri="{FF2B5EF4-FFF2-40B4-BE49-F238E27FC236}">
                <a16:creationId xmlns:a16="http://schemas.microsoft.com/office/drawing/2014/main" id="{E21C38EE-4175-E35F-9F5B-A0F7BFE1D65A}"/>
              </a:ext>
            </a:extLst>
          </p:cNvPr>
          <p:cNvSpPr>
            <a:spLocks noGrp="1"/>
          </p:cNvSpPr>
          <p:nvPr>
            <p:ph type="dt" sz="half" idx="10"/>
          </p:nvPr>
        </p:nvSpPr>
        <p:spPr/>
        <p:txBody>
          <a:bodyPr/>
          <a:lstStyle/>
          <a:p>
            <a:pPr>
              <a:lnSpc>
                <a:spcPct val="100000"/>
              </a:lnSpc>
            </a:pPr>
            <a:fld id="{A6EC00DA-71ED-4EDA-A9BB-809E1232899F}" type="datetime1">
              <a:rPr lang="en-US" noProof="0" smtClean="0"/>
              <a:t>3/11/2025</a:t>
            </a:fld>
            <a:endParaRPr lang="en-GB" noProof="0"/>
          </a:p>
        </p:txBody>
      </p:sp>
      <p:graphicFrame>
        <p:nvGraphicFramePr>
          <p:cNvPr id="3" name="Table 2">
            <a:extLst>
              <a:ext uri="{FF2B5EF4-FFF2-40B4-BE49-F238E27FC236}">
                <a16:creationId xmlns:a16="http://schemas.microsoft.com/office/drawing/2014/main" id="{1DA7739D-302E-C0C2-86F5-5952473E21F7}"/>
              </a:ext>
            </a:extLst>
          </p:cNvPr>
          <p:cNvGraphicFramePr>
            <a:graphicFrameLocks noGrp="1"/>
          </p:cNvGraphicFramePr>
          <p:nvPr>
            <p:extLst>
              <p:ext uri="{D42A27DB-BD31-4B8C-83A1-F6EECF244321}">
                <p14:modId xmlns:p14="http://schemas.microsoft.com/office/powerpoint/2010/main" val="3207791865"/>
              </p:ext>
            </p:extLst>
          </p:nvPr>
        </p:nvGraphicFramePr>
        <p:xfrm>
          <a:off x="142875" y="1406927"/>
          <a:ext cx="8848725" cy="4589692"/>
        </p:xfrm>
        <a:graphic>
          <a:graphicData uri="http://schemas.openxmlformats.org/drawingml/2006/table">
            <a:tbl>
              <a:tblPr firstRow="1" bandRow="1">
                <a:tableStyleId>{5C22544A-7EE6-4342-B048-85BDC9FD1C3A}</a:tableStyleId>
              </a:tblPr>
              <a:tblGrid>
                <a:gridCol w="1076325">
                  <a:extLst>
                    <a:ext uri="{9D8B030D-6E8A-4147-A177-3AD203B41FA5}">
                      <a16:colId xmlns:a16="http://schemas.microsoft.com/office/drawing/2014/main" val="3371713426"/>
                    </a:ext>
                  </a:extLst>
                </a:gridCol>
                <a:gridCol w="1898904">
                  <a:extLst>
                    <a:ext uri="{9D8B030D-6E8A-4147-A177-3AD203B41FA5}">
                      <a16:colId xmlns:a16="http://schemas.microsoft.com/office/drawing/2014/main" val="2518923305"/>
                    </a:ext>
                  </a:extLst>
                </a:gridCol>
                <a:gridCol w="2788920">
                  <a:extLst>
                    <a:ext uri="{9D8B030D-6E8A-4147-A177-3AD203B41FA5}">
                      <a16:colId xmlns:a16="http://schemas.microsoft.com/office/drawing/2014/main" val="799279500"/>
                    </a:ext>
                  </a:extLst>
                </a:gridCol>
                <a:gridCol w="3084576">
                  <a:extLst>
                    <a:ext uri="{9D8B030D-6E8A-4147-A177-3AD203B41FA5}">
                      <a16:colId xmlns:a16="http://schemas.microsoft.com/office/drawing/2014/main" val="3453066139"/>
                    </a:ext>
                  </a:extLst>
                </a:gridCol>
              </a:tblGrid>
              <a:tr h="314164">
                <a:tc>
                  <a:txBody>
                    <a:bodyPr/>
                    <a:lstStyle/>
                    <a:p>
                      <a:pPr algn="ctr"/>
                      <a:r>
                        <a:rPr lang="de-DE" sz="1050"/>
                        <a:t>Time</a:t>
                      </a:r>
                    </a:p>
                  </a:txBody>
                  <a:tcPr anchor="ctr"/>
                </a:tc>
                <a:tc>
                  <a:txBody>
                    <a:bodyPr/>
                    <a:lstStyle/>
                    <a:p>
                      <a:pPr algn="ctr"/>
                      <a:r>
                        <a:rPr lang="de-DE" sz="1050"/>
                        <a:t>Topic</a:t>
                      </a:r>
                    </a:p>
                  </a:txBody>
                  <a:tcPr anchor="ctr"/>
                </a:tc>
                <a:tc>
                  <a:txBody>
                    <a:bodyPr/>
                    <a:lstStyle/>
                    <a:p>
                      <a:pPr algn="ctr"/>
                      <a:r>
                        <a:rPr lang="de-DE" sz="1050"/>
                        <a:t>Details</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1050"/>
                        <a:t>Presenter</a:t>
                      </a:r>
                    </a:p>
                  </a:txBody>
                  <a:tcPr anchor="ctr"/>
                </a:tc>
                <a:extLst>
                  <a:ext uri="{0D108BD9-81ED-4DB2-BD59-A6C34878D82A}">
                    <a16:rowId xmlns:a16="http://schemas.microsoft.com/office/drawing/2014/main" val="1133825201"/>
                  </a:ext>
                </a:extLst>
              </a:tr>
              <a:tr h="386005">
                <a:tc>
                  <a:txBody>
                    <a:bodyPr/>
                    <a:lstStyle/>
                    <a:p>
                      <a:pPr algn="ctr"/>
                      <a:r>
                        <a:rPr lang="de-DE" sz="900"/>
                        <a:t>08.00h  -09.00h</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900"/>
                        <a:t>Roles Approach</a:t>
                      </a:r>
                    </a:p>
                  </a:txBody>
                  <a:tcPr anchor="ctr"/>
                </a:tc>
                <a:tc>
                  <a:txBody>
                    <a:bodyPr/>
                    <a:lstStyle/>
                    <a:p>
                      <a:pPr marL="0" indent="0">
                        <a:buFontTx/>
                        <a:buNone/>
                      </a:pPr>
                      <a:r>
                        <a:rPr lang="de-DE" sz="900"/>
                        <a:t>Single Role, Composite Role, Sign Off, End User Simulation, …</a:t>
                      </a:r>
                    </a:p>
                  </a:txBody>
                  <a:tcPr anchor="ctr"/>
                </a:tc>
                <a:tc>
                  <a:txBody>
                    <a:bodyPr/>
                    <a:lstStyle/>
                    <a:p>
                      <a:r>
                        <a:rPr lang="de-DE" altLang="zh-CN" sz="900"/>
                        <a:t>Gellert Kovacs</a:t>
                      </a:r>
                    </a:p>
                  </a:txBody>
                  <a:tcPr anchor="ctr"/>
                </a:tc>
                <a:extLst>
                  <a:ext uri="{0D108BD9-81ED-4DB2-BD59-A6C34878D82A}">
                    <a16:rowId xmlns:a16="http://schemas.microsoft.com/office/drawing/2014/main" val="3968685893"/>
                  </a:ext>
                </a:extLst>
              </a:tr>
              <a:tr h="42937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900"/>
                        <a:t>09.00h – 10.00h  </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900"/>
                        <a:t>Organizational Change Management</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900"/>
                        <a:t>Train-the-Trainer, Tester Training, End User Training, Communication, Newsletter, …</a:t>
                      </a:r>
                    </a:p>
                  </a:txBody>
                  <a:tcPr anchor="ctr"/>
                </a:tc>
                <a:tc>
                  <a:txBody>
                    <a:bodyPr/>
                    <a:lstStyle/>
                    <a:p>
                      <a:r>
                        <a:rPr lang="de-DE" sz="900" kern="1200">
                          <a:solidFill>
                            <a:schemeClr val="dk1"/>
                          </a:solidFill>
                          <a:latin typeface="+mn-lt"/>
                          <a:ea typeface="+mn-ea"/>
                          <a:cs typeface="+mn-cs"/>
                        </a:rPr>
                        <a:t>Sneha Dutta, Derek Punaro, </a:t>
                      </a:r>
                      <a:r>
                        <a:rPr lang="pt-BR" sz="900" kern="1200">
                          <a:solidFill>
                            <a:schemeClr val="dk1"/>
                          </a:solidFill>
                          <a:latin typeface="+mn-lt"/>
                          <a:ea typeface="+mn-ea"/>
                          <a:cs typeface="+mn-cs"/>
                        </a:rPr>
                        <a:t>Rodolfo Ortiz Chavarin</a:t>
                      </a:r>
                      <a:endParaRPr lang="de-DE" altLang="zh-CN" sz="900" b="1"/>
                    </a:p>
                  </a:txBody>
                  <a:tcPr anchor="ctr"/>
                </a:tc>
                <a:extLst>
                  <a:ext uri="{0D108BD9-81ED-4DB2-BD59-A6C34878D82A}">
                    <a16:rowId xmlns:a16="http://schemas.microsoft.com/office/drawing/2014/main" val="1308020419"/>
                  </a:ext>
                </a:extLst>
              </a:tr>
              <a:tr h="63253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900"/>
                        <a:t>10:00h – 11:00h</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900"/>
                        <a:t>Communication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900"/>
                        <a:t>US Stakeholders, Mexico Stakeholders, Project Meeting Structure, …</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900" kern="1200">
                          <a:solidFill>
                            <a:schemeClr val="dk1"/>
                          </a:solidFill>
                          <a:latin typeface="+mn-lt"/>
                          <a:ea typeface="+mn-ea"/>
                          <a:cs typeface="+mn-cs"/>
                        </a:rPr>
                        <a:t>Sneha Dutta, Derek Punaro, </a:t>
                      </a:r>
                      <a:r>
                        <a:rPr lang="pt-BR" sz="900" kern="1200">
                          <a:solidFill>
                            <a:schemeClr val="dk1"/>
                          </a:solidFill>
                          <a:latin typeface="+mn-lt"/>
                          <a:ea typeface="+mn-ea"/>
                          <a:cs typeface="+mn-cs"/>
                        </a:rPr>
                        <a:t>Rodolfo Ortiz Chavarin</a:t>
                      </a:r>
                      <a:endParaRPr lang="de-DE" altLang="zh-CN" sz="900" b="1"/>
                    </a:p>
                  </a:txBody>
                  <a:tcPr anchor="ctr"/>
                </a:tc>
                <a:extLst>
                  <a:ext uri="{0D108BD9-81ED-4DB2-BD59-A6C34878D82A}">
                    <a16:rowId xmlns:a16="http://schemas.microsoft.com/office/drawing/2014/main" val="1472741984"/>
                  </a:ext>
                </a:extLst>
              </a:tr>
              <a:tr h="63253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900"/>
                        <a:t>11.00h – 12.00h</a:t>
                      </a:r>
                    </a:p>
                  </a:txBody>
                  <a:tcPr anchor="ctr"/>
                </a:tc>
                <a:tc>
                  <a:txBody>
                    <a:bodyPr/>
                    <a:lstStyle/>
                    <a:p>
                      <a:pPr algn="ctr"/>
                      <a:r>
                        <a:rPr lang="de-DE" sz="900"/>
                        <a:t>Risk Assessment</a:t>
                      </a:r>
                    </a:p>
                  </a:txBody>
                  <a:tcPr anchor="ctr"/>
                </a:tc>
                <a:tc>
                  <a:txBody>
                    <a:bodyPr/>
                    <a:lstStyle/>
                    <a:p>
                      <a:pPr marL="0" indent="0">
                        <a:buFontTx/>
                        <a:buNone/>
                      </a:pPr>
                      <a:r>
                        <a:rPr lang="de-DE" sz="900"/>
                        <a:t>Identification of project risks</a:t>
                      </a:r>
                    </a:p>
                  </a:txBody>
                  <a:tcPr anchor="ctr"/>
                </a:tc>
                <a:tc>
                  <a:txBody>
                    <a:bodyPr/>
                    <a:lstStyle/>
                    <a:p>
                      <a:r>
                        <a:rPr lang="de-DE" altLang="zh-CN" sz="900"/>
                        <a:t>All</a:t>
                      </a:r>
                    </a:p>
                  </a:txBody>
                  <a:tcPr anchor="ctr"/>
                </a:tc>
                <a:extLst>
                  <a:ext uri="{0D108BD9-81ED-4DB2-BD59-A6C34878D82A}">
                    <a16:rowId xmlns:a16="http://schemas.microsoft.com/office/drawing/2014/main" val="240681014"/>
                  </a:ext>
                </a:extLst>
              </a:tr>
              <a:tr h="46764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900"/>
                        <a:t>12.00h – 13.00h</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900"/>
                        <a:t>Lunch</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DE" sz="900"/>
                    </a:p>
                  </a:txBody>
                  <a:tcPr anchor="ctr"/>
                </a:tc>
                <a:tc>
                  <a:txBody>
                    <a:bodyPr/>
                    <a:lstStyle/>
                    <a:p>
                      <a:endParaRPr lang="de-DE" altLang="zh-CN" sz="900"/>
                    </a:p>
                  </a:txBody>
                  <a:tcPr anchor="ctr"/>
                </a:tc>
                <a:extLst>
                  <a:ext uri="{0D108BD9-81ED-4DB2-BD59-A6C34878D82A}">
                    <a16:rowId xmlns:a16="http://schemas.microsoft.com/office/drawing/2014/main" val="1990122479"/>
                  </a:ext>
                </a:extLst>
              </a:tr>
              <a:tr h="314164">
                <a:tc>
                  <a:txBody>
                    <a:bodyPr/>
                    <a:lstStyle/>
                    <a:p>
                      <a:pPr algn="ctr"/>
                      <a:r>
                        <a:rPr lang="de-DE" sz="900"/>
                        <a:t>13.00h – 14.00h</a:t>
                      </a:r>
                    </a:p>
                  </a:txBody>
                  <a:tcPr anchor="ctr"/>
                </a:tc>
                <a:tc>
                  <a:txBody>
                    <a:bodyPr/>
                    <a:lstStyle/>
                    <a:p>
                      <a:pPr algn="ctr"/>
                      <a:r>
                        <a:rPr lang="en-US" sz="900"/>
                        <a:t>Wrap-Up</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900"/>
                        <a:t>Document action items &amp; Workshop Closure</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900" kern="1200">
                          <a:solidFill>
                            <a:schemeClr val="dk1"/>
                          </a:solidFill>
                          <a:latin typeface="+mn-lt"/>
                          <a:ea typeface="+mn-ea"/>
                          <a:cs typeface="+mn-cs"/>
                        </a:rPr>
                        <a:t>Sneha Dutta, Derek Punaro, </a:t>
                      </a:r>
                      <a:r>
                        <a:rPr lang="pt-BR" sz="900" kern="1200">
                          <a:solidFill>
                            <a:schemeClr val="dk1"/>
                          </a:solidFill>
                          <a:latin typeface="+mn-lt"/>
                          <a:ea typeface="+mn-ea"/>
                          <a:cs typeface="+mn-cs"/>
                        </a:rPr>
                        <a:t>Rodolfo Ortiz Chavarin</a:t>
                      </a:r>
                      <a:endParaRPr lang="de-DE" sz="900"/>
                    </a:p>
                  </a:txBody>
                  <a:tcPr anchor="ctr"/>
                </a:tc>
                <a:extLst>
                  <a:ext uri="{0D108BD9-81ED-4DB2-BD59-A6C34878D82A}">
                    <a16:rowId xmlns:a16="http://schemas.microsoft.com/office/drawing/2014/main" val="3146444284"/>
                  </a:ext>
                </a:extLst>
              </a:tr>
              <a:tr h="50894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900"/>
                        <a:t>14.00h – 15.00h</a:t>
                      </a:r>
                    </a:p>
                  </a:txBody>
                  <a:tcPr anchor="ctr"/>
                </a:tc>
                <a:tc>
                  <a:txBody>
                    <a:bodyPr/>
                    <a:lstStyle/>
                    <a:p>
                      <a:pPr algn="ctr"/>
                      <a:endParaRPr lang="de-DE" sz="900"/>
                    </a:p>
                  </a:txBody>
                  <a:tcPr anchor="ctr"/>
                </a:tc>
                <a:tc>
                  <a:txBody>
                    <a:bodyPr/>
                    <a:lstStyle/>
                    <a:p>
                      <a:pPr marL="0" indent="0">
                        <a:buFontTx/>
                        <a:buNone/>
                      </a:pPr>
                      <a:endParaRPr lang="de-DE" sz="90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DE" sz="900" kern="1200">
                        <a:solidFill>
                          <a:schemeClr val="dk1"/>
                        </a:solidFill>
                        <a:latin typeface="+mn-lt"/>
                        <a:ea typeface="+mn-ea"/>
                        <a:cs typeface="+mn-cs"/>
                      </a:endParaRPr>
                    </a:p>
                  </a:txBody>
                  <a:tcPr anchor="ctr"/>
                </a:tc>
                <a:extLst>
                  <a:ext uri="{0D108BD9-81ED-4DB2-BD59-A6C34878D82A}">
                    <a16:rowId xmlns:a16="http://schemas.microsoft.com/office/drawing/2014/main" val="2425699437"/>
                  </a:ext>
                </a:extLst>
              </a:tr>
              <a:tr h="510428">
                <a:tc>
                  <a:txBody>
                    <a:bodyPr/>
                    <a:lstStyle/>
                    <a:p>
                      <a:pPr algn="ctr"/>
                      <a:r>
                        <a:rPr lang="de-DE" sz="900">
                          <a:solidFill>
                            <a:schemeClr val="tx1"/>
                          </a:solidFill>
                        </a:rPr>
                        <a:t>15.00h – 16.00h</a:t>
                      </a:r>
                    </a:p>
                  </a:txBody>
                  <a:tcPr anchor="ctr"/>
                </a:tc>
                <a:tc>
                  <a:txBody>
                    <a:bodyPr/>
                    <a:lstStyle/>
                    <a:p>
                      <a:pPr algn="ctr"/>
                      <a:endParaRPr lang="de-DE" sz="900"/>
                    </a:p>
                  </a:txBody>
                  <a:tcPr anchor="ctr"/>
                </a:tc>
                <a:tc>
                  <a:txBody>
                    <a:bodyPr/>
                    <a:lstStyle/>
                    <a:p>
                      <a:pPr marL="0" indent="0">
                        <a:buFontTx/>
                        <a:buNone/>
                      </a:pPr>
                      <a:endParaRPr lang="de-DE" sz="900"/>
                    </a:p>
                  </a:txBody>
                  <a:tcPr anchor="ctr"/>
                </a:tc>
                <a:tc>
                  <a:txBody>
                    <a:bodyPr/>
                    <a:lstStyle/>
                    <a:p>
                      <a:endParaRPr lang="de-DE" altLang="zh-CN" sz="900"/>
                    </a:p>
                  </a:txBody>
                  <a:tcPr anchor="ctr"/>
                </a:tc>
                <a:extLst>
                  <a:ext uri="{0D108BD9-81ED-4DB2-BD59-A6C34878D82A}">
                    <a16:rowId xmlns:a16="http://schemas.microsoft.com/office/drawing/2014/main" val="3364605681"/>
                  </a:ext>
                </a:extLst>
              </a:tr>
              <a:tr h="393899">
                <a:tc>
                  <a:txBody>
                    <a:bodyPr/>
                    <a:lstStyle/>
                    <a:p>
                      <a:pPr algn="ctr"/>
                      <a:r>
                        <a:rPr lang="de-DE" sz="900"/>
                        <a:t>16:00h – 17.00h</a:t>
                      </a:r>
                    </a:p>
                  </a:txBody>
                  <a:tcPr anchor="ctr"/>
                </a:tc>
                <a:tc>
                  <a:txBody>
                    <a:bodyPr/>
                    <a:lstStyle/>
                    <a:p>
                      <a:pPr algn="ctr"/>
                      <a:endParaRPr lang="de-DE" sz="900"/>
                    </a:p>
                  </a:txBody>
                  <a:tcPr anchor="ctr"/>
                </a:tc>
                <a:tc>
                  <a:txBody>
                    <a:bodyPr/>
                    <a:lstStyle/>
                    <a:p>
                      <a:pPr marL="171450" indent="-171450">
                        <a:buFontTx/>
                        <a:buChar char="-"/>
                      </a:pPr>
                      <a:endParaRPr lang="de-DE" sz="900"/>
                    </a:p>
                  </a:txBody>
                  <a:tcPr anchor="ctr"/>
                </a:tc>
                <a:tc>
                  <a:txBody>
                    <a:bodyPr/>
                    <a:lstStyle/>
                    <a:p>
                      <a:endParaRPr lang="de-DE" altLang="zh-CN" sz="900"/>
                    </a:p>
                  </a:txBody>
                  <a:tcPr anchor="ctr"/>
                </a:tc>
                <a:extLst>
                  <a:ext uri="{0D108BD9-81ED-4DB2-BD59-A6C34878D82A}">
                    <a16:rowId xmlns:a16="http://schemas.microsoft.com/office/drawing/2014/main" val="2153438302"/>
                  </a:ext>
                </a:extLst>
              </a:tr>
            </a:tbl>
          </a:graphicData>
        </a:graphic>
      </p:graphicFrame>
      <p:sp>
        <p:nvSpPr>
          <p:cNvPr id="5" name="Rectangle 4">
            <a:extLst>
              <a:ext uri="{FF2B5EF4-FFF2-40B4-BE49-F238E27FC236}">
                <a16:creationId xmlns:a16="http://schemas.microsoft.com/office/drawing/2014/main" id="{410192D0-FAE6-398F-0138-CDE01AA6506E}"/>
              </a:ext>
            </a:extLst>
          </p:cNvPr>
          <p:cNvSpPr/>
          <p:nvPr/>
        </p:nvSpPr>
        <p:spPr bwMode="auto">
          <a:xfrm>
            <a:off x="142875" y="2569947"/>
            <a:ext cx="8848725" cy="587139"/>
          </a:xfrm>
          <a:prstGeom prst="rect">
            <a:avLst/>
          </a:prstGeom>
          <a:noFill/>
          <a:ln w="28575" cap="flat" cmpd="sng" algn="ctr">
            <a:solidFill>
              <a:schemeClr val="tx2"/>
            </a:solidFill>
            <a:prstDash val="solid"/>
            <a:round/>
            <a:headEnd type="none" w="med" len="med"/>
            <a:tailEnd type="none" w="med" len="med"/>
          </a:ln>
          <a:effectLst/>
        </p:spPr>
        <p:txBody>
          <a:bodyPr vert="horz" wrap="none" lIns="90000" tIns="82800" rIns="90000" bIns="82800" numCol="1" rtlCol="0" anchor="t" anchorCtr="0" compatLnSpc="1">
            <a:prstTxWarp prst="textNoShape">
              <a:avLst/>
            </a:prstTxWarp>
          </a:bodyPr>
          <a:lstStyle/>
          <a:p>
            <a:pPr marL="182563" marR="0" indent="-182563" algn="l" defTabSz="914400" rtl="0" eaLnBrk="1" fontAlgn="base" latinLnBrk="0" hangingPunct="1">
              <a:lnSpc>
                <a:spcPct val="110000"/>
              </a:lnSpc>
              <a:spcBef>
                <a:spcPct val="0"/>
              </a:spcBef>
              <a:spcAft>
                <a:spcPct val="0"/>
              </a:spcAft>
              <a:buClrTx/>
              <a:buSzTx/>
              <a:buFont typeface="LindeDaxPowerPoint" panose="020B0500000000020000" pitchFamily="34" charset="0"/>
              <a:buChar char="–"/>
              <a:tabLst/>
            </a:pPr>
            <a:endParaRPr kumimoji="0" lang="de-DE" sz="1600" b="0" i="0" u="none" strike="noStrike" cap="none" normalizeH="0" baseline="0" err="1">
              <a:ln>
                <a:noFill/>
              </a:ln>
              <a:solidFill>
                <a:schemeClr val="tx1"/>
              </a:solidFill>
              <a:effectLst/>
              <a:latin typeface="LindeDaxPowerPoint" pitchFamily="34" charset="0"/>
            </a:endParaRPr>
          </a:p>
        </p:txBody>
      </p:sp>
    </p:spTree>
    <p:extLst>
      <p:ext uri="{BB962C8B-B14F-4D97-AF65-F5344CB8AC3E}">
        <p14:creationId xmlns:p14="http://schemas.microsoft.com/office/powerpoint/2010/main" val="116138116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8A8DCED5-4098-ADE1-CA19-9341251D28FA}"/>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53" imgH="353" progId="TCLayout.ActiveDocument.1">
                  <p:embed/>
                </p:oleObj>
              </mc:Choice>
              <mc:Fallback>
                <p:oleObj name="think-cell Slide" r:id="rId3" imgW="353" imgH="353" progId="TCLayout.ActiveDocument.1">
                  <p:embed/>
                  <p:pic>
                    <p:nvPicPr>
                      <p:cNvPr id="8" name="think-cell data - do not delete" hidden="1">
                        <a:extLst>
                          <a:ext uri="{FF2B5EF4-FFF2-40B4-BE49-F238E27FC236}">
                            <a16:creationId xmlns:a16="http://schemas.microsoft.com/office/drawing/2014/main" id="{8A8DCED5-4098-ADE1-CA19-9341251D28FA}"/>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5BB1686D-2A39-554D-5BE8-E505AE12E8D5}"/>
              </a:ext>
            </a:extLst>
          </p:cNvPr>
          <p:cNvSpPr>
            <a:spLocks noGrp="1"/>
          </p:cNvSpPr>
          <p:nvPr>
            <p:ph type="title"/>
          </p:nvPr>
        </p:nvSpPr>
        <p:spPr/>
        <p:txBody>
          <a:bodyPr vert="horz"/>
          <a:lstStyle/>
          <a:p>
            <a:r>
              <a:rPr lang="en-US"/>
              <a:t>Project S/4 HANA US &amp; Mexico</a:t>
            </a:r>
            <a:br>
              <a:rPr lang="en-US"/>
            </a:br>
            <a:r>
              <a:rPr lang="en-US" sz="1600">
                <a:solidFill>
                  <a:schemeClr val="accent5"/>
                </a:solidFill>
              </a:rPr>
              <a:t>Project Meeting Structure </a:t>
            </a:r>
          </a:p>
        </p:txBody>
      </p:sp>
      <p:sp>
        <p:nvSpPr>
          <p:cNvPr id="3" name="Date Placeholder 2">
            <a:extLst>
              <a:ext uri="{FF2B5EF4-FFF2-40B4-BE49-F238E27FC236}">
                <a16:creationId xmlns:a16="http://schemas.microsoft.com/office/drawing/2014/main" id="{62CBF181-A896-EA2C-1DEF-BF2FF27FF700}"/>
              </a:ext>
            </a:extLst>
          </p:cNvPr>
          <p:cNvSpPr>
            <a:spLocks noGrp="1"/>
          </p:cNvSpPr>
          <p:nvPr>
            <p:ph type="dt" sz="half" idx="10"/>
          </p:nvPr>
        </p:nvSpPr>
        <p:spPr/>
        <p:txBody>
          <a:bodyPr/>
          <a:lstStyle/>
          <a:p>
            <a:pPr>
              <a:lnSpc>
                <a:spcPct val="100000"/>
              </a:lnSpc>
            </a:pPr>
            <a:fld id="{156EEAEA-A3B3-4068-AC4D-BAAE5D92BF24}" type="datetime1">
              <a:rPr lang="en-US" noProof="0" smtClean="0"/>
              <a:t>3/11/2025</a:t>
            </a:fld>
            <a:endParaRPr lang="en-GB" noProof="0"/>
          </a:p>
        </p:txBody>
      </p:sp>
      <p:sp>
        <p:nvSpPr>
          <p:cNvPr id="4" name="Footer Placeholder 3">
            <a:extLst>
              <a:ext uri="{FF2B5EF4-FFF2-40B4-BE49-F238E27FC236}">
                <a16:creationId xmlns:a16="http://schemas.microsoft.com/office/drawing/2014/main" id="{65A254D0-E724-7670-365B-75E3CDB35F3F}"/>
              </a:ext>
            </a:extLst>
          </p:cNvPr>
          <p:cNvSpPr>
            <a:spLocks noGrp="1"/>
          </p:cNvSpPr>
          <p:nvPr>
            <p:ph type="ftr" sz="quarter" idx="11"/>
          </p:nvPr>
        </p:nvSpPr>
        <p:spPr/>
        <p:txBody>
          <a:bodyPr/>
          <a:lstStyle/>
          <a:p>
            <a:pPr>
              <a:lnSpc>
                <a:spcPct val="100000"/>
              </a:lnSpc>
            </a:pPr>
            <a:r>
              <a:rPr lang="en-GB" noProof="0"/>
              <a:t>Footer</a:t>
            </a:r>
          </a:p>
        </p:txBody>
      </p:sp>
      <p:graphicFrame>
        <p:nvGraphicFramePr>
          <p:cNvPr id="5" name="Table 5">
            <a:extLst>
              <a:ext uri="{FF2B5EF4-FFF2-40B4-BE49-F238E27FC236}">
                <a16:creationId xmlns:a16="http://schemas.microsoft.com/office/drawing/2014/main" id="{CCF534D2-C80D-177A-6447-C82C777400B1}"/>
              </a:ext>
            </a:extLst>
          </p:cNvPr>
          <p:cNvGraphicFramePr>
            <a:graphicFrameLocks noGrp="1"/>
          </p:cNvGraphicFramePr>
          <p:nvPr>
            <p:extLst>
              <p:ext uri="{D42A27DB-BD31-4B8C-83A1-F6EECF244321}">
                <p14:modId xmlns:p14="http://schemas.microsoft.com/office/powerpoint/2010/main" val="3133107658"/>
              </p:ext>
            </p:extLst>
          </p:nvPr>
        </p:nvGraphicFramePr>
        <p:xfrm>
          <a:off x="159540" y="1363252"/>
          <a:ext cx="8715280" cy="3781463"/>
        </p:xfrm>
        <a:graphic>
          <a:graphicData uri="http://schemas.openxmlformats.org/drawingml/2006/table">
            <a:tbl>
              <a:tblPr firstRow="1" bandRow="1">
                <a:tableStyleId>{5C22544A-7EE6-4342-B048-85BDC9FD1C3A}</a:tableStyleId>
              </a:tblPr>
              <a:tblGrid>
                <a:gridCol w="1493747">
                  <a:extLst>
                    <a:ext uri="{9D8B030D-6E8A-4147-A177-3AD203B41FA5}">
                      <a16:colId xmlns:a16="http://schemas.microsoft.com/office/drawing/2014/main" val="2793487020"/>
                    </a:ext>
                  </a:extLst>
                </a:gridCol>
                <a:gridCol w="3174435">
                  <a:extLst>
                    <a:ext uri="{9D8B030D-6E8A-4147-A177-3AD203B41FA5}">
                      <a16:colId xmlns:a16="http://schemas.microsoft.com/office/drawing/2014/main" val="125367494"/>
                    </a:ext>
                  </a:extLst>
                </a:gridCol>
                <a:gridCol w="891153">
                  <a:extLst>
                    <a:ext uri="{9D8B030D-6E8A-4147-A177-3AD203B41FA5}">
                      <a16:colId xmlns:a16="http://schemas.microsoft.com/office/drawing/2014/main" val="766783109"/>
                    </a:ext>
                  </a:extLst>
                </a:gridCol>
                <a:gridCol w="968644">
                  <a:extLst>
                    <a:ext uri="{9D8B030D-6E8A-4147-A177-3AD203B41FA5}">
                      <a16:colId xmlns:a16="http://schemas.microsoft.com/office/drawing/2014/main" val="486949615"/>
                    </a:ext>
                  </a:extLst>
                </a:gridCol>
                <a:gridCol w="2187301">
                  <a:extLst>
                    <a:ext uri="{9D8B030D-6E8A-4147-A177-3AD203B41FA5}">
                      <a16:colId xmlns:a16="http://schemas.microsoft.com/office/drawing/2014/main" val="2806490236"/>
                    </a:ext>
                  </a:extLst>
                </a:gridCol>
              </a:tblGrid>
              <a:tr h="343991">
                <a:tc>
                  <a:txBody>
                    <a:bodyPr/>
                    <a:lstStyle/>
                    <a:p>
                      <a:pPr algn="ctr"/>
                      <a:r>
                        <a:rPr lang="en-US" sz="1200"/>
                        <a:t>Forum</a:t>
                      </a:r>
                    </a:p>
                  </a:txBody>
                  <a:tcPr anchor="ctr"/>
                </a:tc>
                <a:tc>
                  <a:txBody>
                    <a:bodyPr/>
                    <a:lstStyle/>
                    <a:p>
                      <a:pPr algn="ctr"/>
                      <a:r>
                        <a:rPr lang="en-US" sz="1200"/>
                        <a:t>Objectives</a:t>
                      </a:r>
                    </a:p>
                  </a:txBody>
                  <a:tcPr anchor="ctr"/>
                </a:tc>
                <a:tc>
                  <a:txBody>
                    <a:bodyPr/>
                    <a:lstStyle/>
                    <a:p>
                      <a:pPr algn="ctr"/>
                      <a:r>
                        <a:rPr lang="en-US" sz="1200"/>
                        <a:t>Frequency</a:t>
                      </a:r>
                    </a:p>
                  </a:txBody>
                  <a:tcPr anchor="ctr"/>
                </a:tc>
                <a:tc>
                  <a:txBody>
                    <a:bodyPr/>
                    <a:lstStyle/>
                    <a:p>
                      <a:pPr algn="ctr"/>
                      <a:r>
                        <a:rPr lang="en-US" sz="1200"/>
                        <a:t>Owner</a:t>
                      </a:r>
                    </a:p>
                  </a:txBody>
                  <a:tcPr anchor="ctr"/>
                </a:tc>
                <a:tc>
                  <a:txBody>
                    <a:bodyPr/>
                    <a:lstStyle/>
                    <a:p>
                      <a:pPr algn="ctr"/>
                      <a:r>
                        <a:rPr lang="en-US" sz="1200"/>
                        <a:t>Regular Participants</a:t>
                      </a:r>
                    </a:p>
                  </a:txBody>
                  <a:tcPr anchor="ctr"/>
                </a:tc>
                <a:extLst>
                  <a:ext uri="{0D108BD9-81ED-4DB2-BD59-A6C34878D82A}">
                    <a16:rowId xmlns:a16="http://schemas.microsoft.com/office/drawing/2014/main" val="1603504406"/>
                  </a:ext>
                </a:extLst>
              </a:tr>
              <a:tr h="445010">
                <a:tc>
                  <a:txBody>
                    <a:bodyPr/>
                    <a:lstStyle/>
                    <a:p>
                      <a:pPr algn="ctr"/>
                      <a:r>
                        <a:rPr lang="en-US" sz="1000" i="0"/>
                        <a:t>SAP Authorization</a:t>
                      </a:r>
                    </a:p>
                    <a:p>
                      <a:pPr algn="ctr"/>
                      <a:r>
                        <a:rPr lang="en-US" sz="1000" i="0"/>
                        <a:t>Stream Meeting</a:t>
                      </a:r>
                    </a:p>
                  </a:txBody>
                  <a:tcPr anchor="ctr"/>
                </a:tc>
                <a:tc>
                  <a:txBody>
                    <a:bodyPr/>
                    <a:lstStyle/>
                    <a:p>
                      <a:pPr marL="285750" lvl="0" indent="-285750" algn="l">
                        <a:lnSpc>
                          <a:spcPct val="100000"/>
                        </a:lnSpc>
                        <a:spcBef>
                          <a:spcPts val="0"/>
                        </a:spcBef>
                        <a:spcAft>
                          <a:spcPts val="0"/>
                        </a:spcAft>
                        <a:buFont typeface="Arial,Sans-Serif"/>
                        <a:buChar char="•"/>
                      </a:pPr>
                      <a:r>
                        <a:rPr lang="en-US" sz="1000" b="0" i="0" u="none" strike="noStrike" noProof="0">
                          <a:latin typeface="+mn-lt"/>
                        </a:rPr>
                        <a:t>Monitor progress vs plan for time critical activities</a:t>
                      </a:r>
                    </a:p>
                    <a:p>
                      <a:pPr marL="285750" lvl="0" indent="-285750" algn="l">
                        <a:lnSpc>
                          <a:spcPct val="100000"/>
                        </a:lnSpc>
                        <a:spcBef>
                          <a:spcPts val="0"/>
                        </a:spcBef>
                        <a:spcAft>
                          <a:spcPts val="0"/>
                        </a:spcAft>
                        <a:buFont typeface="Arial,Sans-Serif"/>
                        <a:buChar char="•"/>
                      </a:pPr>
                      <a:r>
                        <a:rPr lang="en-US" sz="1000" b="0" i="0" u="none" strike="noStrike" noProof="0">
                          <a:latin typeface="+mn-lt"/>
                        </a:rPr>
                        <a:t>Focus on  issues, risks &amp; escalate as appropriate</a:t>
                      </a:r>
                      <a:endParaRPr lang="en-US" sz="1000" i="0"/>
                    </a:p>
                  </a:txBody>
                  <a:tcPr anchor="ctr"/>
                </a:tc>
                <a:tc>
                  <a:txBody>
                    <a:bodyPr/>
                    <a:lstStyle/>
                    <a:p>
                      <a:pPr algn="ctr"/>
                      <a:r>
                        <a:rPr lang="en-US" sz="1000" i="0">
                          <a:solidFill>
                            <a:schemeClr val="tx1"/>
                          </a:solidFill>
                        </a:rPr>
                        <a:t>Weekly</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i="0"/>
                        <a:t>Gellert Kovacs</a:t>
                      </a:r>
                    </a:p>
                  </a:txBody>
                  <a:tcPr anchor="ctr"/>
                </a:tc>
                <a:tc>
                  <a:txBody>
                    <a:bodyPr/>
                    <a:lstStyle/>
                    <a:p>
                      <a:pPr lvl="0">
                        <a:buNone/>
                      </a:pPr>
                      <a:r>
                        <a:rPr lang="en-US" sz="1000" i="0"/>
                        <a:t>Corporate IT and Regional IT Roles team members</a:t>
                      </a:r>
                    </a:p>
                  </a:txBody>
                  <a:tcPr anchor="ctr"/>
                </a:tc>
                <a:extLst>
                  <a:ext uri="{0D108BD9-81ED-4DB2-BD59-A6C34878D82A}">
                    <a16:rowId xmlns:a16="http://schemas.microsoft.com/office/drawing/2014/main" val="775862874"/>
                  </a:ext>
                </a:extLst>
              </a:tr>
              <a:tr h="456320">
                <a:tc>
                  <a:txBody>
                    <a:bodyPr/>
                    <a:lstStyle/>
                    <a:p>
                      <a:pPr lvl="0" algn="ctr">
                        <a:buNone/>
                      </a:pPr>
                      <a:r>
                        <a:rPr lang="en-US" sz="1000" i="0"/>
                        <a:t>Testing</a:t>
                      </a:r>
                    </a:p>
                    <a:p>
                      <a:pPr lvl="0" algn="ctr">
                        <a:buNone/>
                      </a:pPr>
                      <a:r>
                        <a:rPr lang="en-US" sz="1000" i="0"/>
                        <a:t>Stream Meeting</a:t>
                      </a:r>
                    </a:p>
                  </a:txBody>
                  <a:tcPr anchor="ctr"/>
                </a:tc>
                <a:tc>
                  <a:txBody>
                    <a:bodyPr/>
                    <a:lstStyle/>
                    <a:p>
                      <a:pPr marL="285750" lvl="0" indent="-285750" algn="l">
                        <a:lnSpc>
                          <a:spcPct val="100000"/>
                        </a:lnSpc>
                        <a:spcBef>
                          <a:spcPts val="0"/>
                        </a:spcBef>
                        <a:spcAft>
                          <a:spcPts val="0"/>
                        </a:spcAft>
                        <a:buFont typeface="Arial,Sans-Serif"/>
                        <a:buChar char="•"/>
                      </a:pPr>
                      <a:r>
                        <a:rPr lang="en-US" sz="1000" b="0" i="0" u="none" strike="noStrike" noProof="0">
                          <a:latin typeface="+mn-lt"/>
                        </a:rPr>
                        <a:t>Monitor progress vs plan for time critical activities</a:t>
                      </a:r>
                    </a:p>
                    <a:p>
                      <a:pPr marL="285750" lvl="0" indent="-285750" algn="l">
                        <a:lnSpc>
                          <a:spcPct val="100000"/>
                        </a:lnSpc>
                        <a:spcBef>
                          <a:spcPts val="0"/>
                        </a:spcBef>
                        <a:spcAft>
                          <a:spcPts val="0"/>
                        </a:spcAft>
                        <a:buFont typeface="Arial,Sans-Serif"/>
                        <a:buChar char="•"/>
                      </a:pPr>
                      <a:r>
                        <a:rPr lang="en-US" sz="1000" b="0" i="0" u="none" strike="noStrike" noProof="0">
                          <a:latin typeface="+mn-lt"/>
                        </a:rPr>
                        <a:t>Focus on  issues, risks &amp; escalate as appropriate</a:t>
                      </a:r>
                      <a:endParaRPr lang="en-US" sz="1000" i="0"/>
                    </a:p>
                  </a:txBody>
                  <a:tcPr anchor="ctr"/>
                </a:tc>
                <a:tc>
                  <a:txBody>
                    <a:bodyPr/>
                    <a:lstStyle/>
                    <a:p>
                      <a:pPr lvl="0" algn="ctr">
                        <a:buNone/>
                      </a:pPr>
                      <a:r>
                        <a:rPr lang="en-US" sz="1000" i="0">
                          <a:solidFill>
                            <a:schemeClr val="tx1"/>
                          </a:solidFill>
                        </a:rPr>
                        <a:t>Weekly</a:t>
                      </a:r>
                    </a:p>
                  </a:txBody>
                  <a:tcPr anchor="ctr"/>
                </a:tc>
                <a:tc>
                  <a:txBody>
                    <a:bodyPr/>
                    <a:lstStyle/>
                    <a:p>
                      <a:pPr lvl="0" algn="ctr">
                        <a:buNone/>
                      </a:pPr>
                      <a:r>
                        <a:rPr lang="en-US" sz="1000" i="0" kern="1200">
                          <a:solidFill>
                            <a:schemeClr val="dk1"/>
                          </a:solidFill>
                          <a:latin typeface="+mn-lt"/>
                          <a:ea typeface="+mn-ea"/>
                          <a:cs typeface="+mn-cs"/>
                        </a:rPr>
                        <a:t>Pallavi Banerjee</a:t>
                      </a:r>
                    </a:p>
                  </a:txBody>
                  <a:tcPr anchor="ctr"/>
                </a:tc>
                <a:tc>
                  <a:txBody>
                    <a:bodyPr/>
                    <a:lstStyle/>
                    <a:p>
                      <a:pPr lvl="0">
                        <a:buNone/>
                      </a:pPr>
                      <a:r>
                        <a:rPr lang="en-US" sz="1000" i="0"/>
                        <a:t>Corporate IT and Regional IT Testing team members</a:t>
                      </a:r>
                    </a:p>
                  </a:txBody>
                  <a:tcPr anchor="ctr"/>
                </a:tc>
                <a:extLst>
                  <a:ext uri="{0D108BD9-81ED-4DB2-BD59-A6C34878D82A}">
                    <a16:rowId xmlns:a16="http://schemas.microsoft.com/office/drawing/2014/main" val="2395342411"/>
                  </a:ext>
                </a:extLst>
              </a:tr>
              <a:tr h="519194">
                <a:tc>
                  <a:txBody>
                    <a:bodyPr/>
                    <a:lstStyle/>
                    <a:p>
                      <a:pPr lvl="0" algn="ctr">
                        <a:buNone/>
                      </a:pPr>
                      <a:r>
                        <a:rPr lang="en-US" sz="1000" i="0"/>
                        <a:t>Regional Change Management Meeting</a:t>
                      </a:r>
                    </a:p>
                  </a:txBody>
                  <a:tcPr anchor="ctr"/>
                </a:tc>
                <a:tc>
                  <a:txBody>
                    <a:bodyPr/>
                    <a:lstStyle/>
                    <a:p>
                      <a:pPr marL="285750" lvl="0" indent="-285750" algn="l">
                        <a:lnSpc>
                          <a:spcPct val="100000"/>
                        </a:lnSpc>
                        <a:spcBef>
                          <a:spcPts val="0"/>
                        </a:spcBef>
                        <a:spcAft>
                          <a:spcPts val="0"/>
                        </a:spcAft>
                        <a:buFont typeface="Arial,Sans-Serif"/>
                        <a:buChar char="•"/>
                      </a:pPr>
                      <a:r>
                        <a:rPr lang="en-US" sz="1000" b="0" i="0" u="none" strike="noStrike" noProof="0">
                          <a:latin typeface="+mn-lt"/>
                        </a:rPr>
                        <a:t>Update on project progress</a:t>
                      </a:r>
                    </a:p>
                    <a:p>
                      <a:pPr marL="285750" lvl="0" indent="-285750" algn="l">
                        <a:lnSpc>
                          <a:spcPct val="100000"/>
                        </a:lnSpc>
                        <a:spcBef>
                          <a:spcPts val="0"/>
                        </a:spcBef>
                        <a:spcAft>
                          <a:spcPts val="0"/>
                        </a:spcAft>
                        <a:buFont typeface="Arial,Sans-Serif"/>
                        <a:buChar char="•"/>
                      </a:pPr>
                      <a:r>
                        <a:rPr lang="en-US" sz="1000" b="0" i="0" u="none" strike="noStrike" noProof="0">
                          <a:latin typeface="+mn-lt"/>
                        </a:rPr>
                        <a:t>Close involvement and get expectation</a:t>
                      </a:r>
                      <a:endParaRPr lang="en-US" sz="1000" i="0"/>
                    </a:p>
                  </a:txBody>
                  <a:tcPr anchor="ctr"/>
                </a:tc>
                <a:tc>
                  <a:txBody>
                    <a:bodyPr/>
                    <a:lstStyle/>
                    <a:p>
                      <a:pPr lvl="0" algn="ctr">
                        <a:buNone/>
                      </a:pPr>
                      <a:r>
                        <a:rPr lang="en-US" sz="1000" i="0">
                          <a:solidFill>
                            <a:schemeClr val="tx1"/>
                          </a:solidFill>
                        </a:rPr>
                        <a:t>Weekly</a:t>
                      </a:r>
                      <a:endParaRPr lang="en-US" sz="1000" i="0" kern="1200">
                        <a:solidFill>
                          <a:schemeClr val="tx1"/>
                        </a:solidFill>
                        <a:latin typeface="+mn-lt"/>
                        <a:ea typeface="+mn-ea"/>
                        <a:cs typeface="+mn-cs"/>
                      </a:endParaRPr>
                    </a:p>
                  </a:txBody>
                  <a:tcPr anchor="ctr"/>
                </a:tc>
                <a:tc>
                  <a:txBody>
                    <a:bodyPr/>
                    <a:lstStyle/>
                    <a:p>
                      <a:pPr lvl="0" algn="ctr">
                        <a:buNone/>
                      </a:pPr>
                      <a:r>
                        <a:rPr lang="en-US" sz="1000" i="0" kern="1200">
                          <a:solidFill>
                            <a:schemeClr val="dk1"/>
                          </a:solidFill>
                          <a:latin typeface="+mn-lt"/>
                          <a:ea typeface="+mn-ea"/>
                          <a:cs typeface="+mn-cs"/>
                        </a:rPr>
                        <a:t>Tbd</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i="0" kern="1200">
                          <a:solidFill>
                            <a:schemeClr val="dk1"/>
                          </a:solidFill>
                          <a:latin typeface="+mn-lt"/>
                          <a:ea typeface="+mn-ea"/>
                          <a:cs typeface="+mn-cs"/>
                        </a:rPr>
                        <a:t>Regional US &amp; Mexico business coordinators</a:t>
                      </a:r>
                    </a:p>
                  </a:txBody>
                  <a:tcPr anchor="ctr"/>
                </a:tc>
                <a:extLst>
                  <a:ext uri="{0D108BD9-81ED-4DB2-BD59-A6C34878D82A}">
                    <a16:rowId xmlns:a16="http://schemas.microsoft.com/office/drawing/2014/main" val="1615827812"/>
                  </a:ext>
                </a:extLst>
              </a:tr>
              <a:tr h="815851">
                <a:tc>
                  <a:txBody>
                    <a:bodyPr/>
                    <a:lstStyle/>
                    <a:p>
                      <a:pPr lvl="0" algn="ctr">
                        <a:buNone/>
                      </a:pPr>
                      <a:r>
                        <a:rPr lang="en-US" sz="1000" i="0">
                          <a:highlight>
                            <a:srgbClr val="00FF00"/>
                          </a:highlight>
                        </a:rPr>
                        <a:t>Archiving/ </a:t>
                      </a:r>
                      <a:r>
                        <a:rPr lang="en-US" sz="1000" i="0" err="1">
                          <a:highlight>
                            <a:srgbClr val="00FF00"/>
                          </a:highlight>
                        </a:rPr>
                        <a:t>Tributus</a:t>
                      </a:r>
                      <a:endParaRPr lang="en-US" sz="1000" i="0">
                        <a:highlight>
                          <a:srgbClr val="00FF00"/>
                        </a:highlight>
                      </a:endParaRPr>
                    </a:p>
                  </a:txBody>
                  <a:tcPr anchor="ctr"/>
                </a:tc>
                <a:tc>
                  <a:txBody>
                    <a:bodyPr/>
                    <a:lstStyle/>
                    <a:p>
                      <a:pPr marL="285750" lvl="0" indent="-285750" algn="l">
                        <a:lnSpc>
                          <a:spcPct val="100000"/>
                        </a:lnSpc>
                        <a:spcBef>
                          <a:spcPts val="0"/>
                        </a:spcBef>
                        <a:spcAft>
                          <a:spcPts val="0"/>
                        </a:spcAft>
                        <a:buFont typeface="Arial,Sans-Serif"/>
                        <a:buChar char="•"/>
                      </a:pPr>
                      <a:r>
                        <a:rPr lang="en-US" sz="1000" b="0" i="0" u="none" strike="noStrike" noProof="0">
                          <a:latin typeface="+mn-lt"/>
                        </a:rPr>
                        <a:t>Monitor progress vs plan for time critical activities</a:t>
                      </a:r>
                    </a:p>
                    <a:p>
                      <a:pPr marL="285750" lvl="0" indent="-285750" algn="l">
                        <a:lnSpc>
                          <a:spcPct val="100000"/>
                        </a:lnSpc>
                        <a:spcBef>
                          <a:spcPts val="0"/>
                        </a:spcBef>
                        <a:spcAft>
                          <a:spcPts val="0"/>
                        </a:spcAft>
                        <a:buFont typeface="Arial,Sans-Serif"/>
                        <a:buChar char="•"/>
                      </a:pPr>
                      <a:r>
                        <a:rPr lang="en-US" sz="1000" b="0" i="0" u="none" strike="noStrike" noProof="0">
                          <a:latin typeface="+mn-lt"/>
                        </a:rPr>
                        <a:t>Focus on  issues, risks &amp; escalate as appropriate</a:t>
                      </a:r>
                      <a:endParaRPr lang="en-US" sz="1000" b="0" i="0" u="none" strike="noStrike" noProof="0">
                        <a:latin typeface="LindeDaxPowerPoint"/>
                      </a:endParaRPr>
                    </a:p>
                  </a:txBody>
                  <a:tcPr anchor="ctr"/>
                </a:tc>
                <a:tc>
                  <a:txBody>
                    <a:bodyPr/>
                    <a:lstStyle/>
                    <a:p>
                      <a:pPr lvl="0" algn="ctr">
                        <a:buNone/>
                      </a:pPr>
                      <a:r>
                        <a:rPr lang="en-US" sz="1000" i="0">
                          <a:solidFill>
                            <a:schemeClr val="tx1"/>
                          </a:solidFill>
                        </a:rPr>
                        <a:t>Weekly</a:t>
                      </a:r>
                    </a:p>
                  </a:txBody>
                  <a:tcPr anchor="ctr"/>
                </a:tc>
                <a:tc>
                  <a:txBody>
                    <a:bodyPr/>
                    <a:lstStyle/>
                    <a:p>
                      <a:pPr lvl="0" algn="ctr">
                        <a:buNone/>
                      </a:pPr>
                      <a:r>
                        <a:rPr lang="en-US" sz="1000" i="0" kern="1200">
                          <a:solidFill>
                            <a:schemeClr val="dk1"/>
                          </a:solidFill>
                          <a:latin typeface="+mn-lt"/>
                          <a:ea typeface="+mn-ea"/>
                          <a:cs typeface="+mn-cs"/>
                        </a:rPr>
                        <a:t>Tbd</a:t>
                      </a:r>
                    </a:p>
                  </a:txBody>
                  <a:tcPr anchor="ctr"/>
                </a:tc>
                <a:tc>
                  <a:txBody>
                    <a:bodyPr/>
                    <a:lstStyle/>
                    <a:p>
                      <a:pPr lvl="0">
                        <a:buNone/>
                      </a:pPr>
                      <a:r>
                        <a:rPr lang="en-US" sz="1000" i="0"/>
                        <a:t>Corporate IT and Regional IT Archiving team members</a:t>
                      </a:r>
                    </a:p>
                  </a:txBody>
                  <a:tcPr anchor="ctr"/>
                </a:tc>
                <a:extLst>
                  <a:ext uri="{0D108BD9-81ED-4DB2-BD59-A6C34878D82A}">
                    <a16:rowId xmlns:a16="http://schemas.microsoft.com/office/drawing/2014/main" val="779280419"/>
                  </a:ext>
                </a:extLst>
              </a:tr>
              <a:tr h="500057">
                <a:tc>
                  <a:txBody>
                    <a:bodyPr/>
                    <a:lstStyle/>
                    <a:p>
                      <a:pPr lvl="0" algn="ctr">
                        <a:buNone/>
                      </a:pPr>
                      <a:r>
                        <a:rPr lang="en-US" sz="1000" i="0"/>
                        <a:t>Reporting</a:t>
                      </a:r>
                    </a:p>
                  </a:txBody>
                  <a:tcPr anchor="ctr"/>
                </a:tc>
                <a:tc>
                  <a:txBody>
                    <a:bodyPr/>
                    <a:lstStyle/>
                    <a:p>
                      <a:pPr marL="285750" lvl="0" indent="-285750" algn="l">
                        <a:lnSpc>
                          <a:spcPct val="100000"/>
                        </a:lnSpc>
                        <a:spcBef>
                          <a:spcPts val="0"/>
                        </a:spcBef>
                        <a:spcAft>
                          <a:spcPts val="0"/>
                        </a:spcAft>
                        <a:buFont typeface="Arial,Sans-Serif"/>
                        <a:buChar char="•"/>
                      </a:pPr>
                      <a:r>
                        <a:rPr lang="en-US" sz="1000" b="0" i="0" u="none" strike="noStrike" noProof="0">
                          <a:latin typeface="+mn-lt"/>
                        </a:rPr>
                        <a:t>Covers local Reporting , BW Reporting and Informatica</a:t>
                      </a:r>
                    </a:p>
                    <a:p>
                      <a:pPr marL="285750" lvl="0" indent="-285750" algn="l">
                        <a:lnSpc>
                          <a:spcPct val="100000"/>
                        </a:lnSpc>
                        <a:spcBef>
                          <a:spcPts val="0"/>
                        </a:spcBef>
                        <a:spcAft>
                          <a:spcPts val="0"/>
                        </a:spcAft>
                        <a:buFont typeface="Arial,Sans-Serif"/>
                        <a:buChar char="•"/>
                      </a:pPr>
                      <a:r>
                        <a:rPr lang="en-US" sz="1000" b="0" i="0" u="none" strike="noStrike" noProof="0">
                          <a:latin typeface="+mn-lt"/>
                        </a:rPr>
                        <a:t>Monitor progress vs plan for time critical activities</a:t>
                      </a:r>
                    </a:p>
                    <a:p>
                      <a:pPr marL="285750" lvl="0" indent="-285750" algn="l">
                        <a:lnSpc>
                          <a:spcPct val="100000"/>
                        </a:lnSpc>
                        <a:spcBef>
                          <a:spcPts val="0"/>
                        </a:spcBef>
                        <a:spcAft>
                          <a:spcPts val="0"/>
                        </a:spcAft>
                        <a:buFont typeface="Arial,Sans-Serif"/>
                        <a:buChar char="•"/>
                      </a:pPr>
                      <a:r>
                        <a:rPr lang="en-US" sz="1000" b="0" i="0" u="none" strike="noStrike" noProof="0">
                          <a:latin typeface="+mn-lt"/>
                        </a:rPr>
                        <a:t>Focus on  issues, risks &amp; escalate as appropriate</a:t>
                      </a:r>
                      <a:endParaRPr lang="en-US" sz="1000" b="0" i="0" u="none" strike="noStrike" noProof="0">
                        <a:latin typeface="LindeDaxPowerPoint"/>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i="0">
                          <a:solidFill>
                            <a:schemeClr val="tx1"/>
                          </a:solidFill>
                        </a:rPr>
                        <a:t>Weekly</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i="0"/>
                        <a:t>Tbd</a:t>
                      </a:r>
                    </a:p>
                  </a:txBody>
                  <a:tcPr anchor="ctr"/>
                </a:tc>
                <a:tc>
                  <a:txBody>
                    <a:bodyPr/>
                    <a:lstStyle/>
                    <a:p>
                      <a:pPr lvl="0">
                        <a:buNone/>
                      </a:pPr>
                      <a:r>
                        <a:rPr lang="en-US" sz="1000" i="0"/>
                        <a:t>Corporate IT and Regional IT Reporting team members</a:t>
                      </a:r>
                    </a:p>
                  </a:txBody>
                  <a:tcPr anchor="ctr"/>
                </a:tc>
                <a:extLst>
                  <a:ext uri="{0D108BD9-81ED-4DB2-BD59-A6C34878D82A}">
                    <a16:rowId xmlns:a16="http://schemas.microsoft.com/office/drawing/2014/main" val="534364081"/>
                  </a:ext>
                </a:extLst>
              </a:tr>
              <a:tr h="500057">
                <a:tc>
                  <a:txBody>
                    <a:bodyPr/>
                    <a:lstStyle/>
                    <a:p>
                      <a:pPr lvl="0" algn="ctr">
                        <a:buNone/>
                      </a:pPr>
                      <a:r>
                        <a:rPr lang="en-US" sz="1000" i="0"/>
                        <a:t>SDT Meetings</a:t>
                      </a:r>
                    </a:p>
                  </a:txBody>
                  <a:tcPr anchor="ctr"/>
                </a:tc>
                <a:tc>
                  <a:txBody>
                    <a:bodyPr/>
                    <a:lstStyle/>
                    <a:p>
                      <a:pPr marL="285750" lvl="0" indent="-285750" algn="l">
                        <a:lnSpc>
                          <a:spcPct val="100000"/>
                        </a:lnSpc>
                        <a:spcBef>
                          <a:spcPts val="0"/>
                        </a:spcBef>
                        <a:spcAft>
                          <a:spcPts val="0"/>
                        </a:spcAft>
                        <a:buFont typeface="Arial,Sans-Serif"/>
                        <a:buChar char="•"/>
                      </a:pPr>
                      <a:r>
                        <a:rPr lang="en-US" sz="1000" b="0" i="0" u="none" strike="noStrike" noProof="0">
                          <a:latin typeface="+mn-lt"/>
                        </a:rPr>
                        <a:t>Monitor progress vs plan for time critical activities</a:t>
                      </a:r>
                    </a:p>
                    <a:p>
                      <a:pPr marL="285750" lvl="0" indent="-285750" algn="l">
                        <a:lnSpc>
                          <a:spcPct val="100000"/>
                        </a:lnSpc>
                        <a:spcBef>
                          <a:spcPts val="0"/>
                        </a:spcBef>
                        <a:spcAft>
                          <a:spcPts val="0"/>
                        </a:spcAft>
                        <a:buFont typeface="Arial,Sans-Serif"/>
                        <a:buChar char="•"/>
                      </a:pPr>
                      <a:r>
                        <a:rPr lang="en-US" sz="1000" b="0" i="0" u="none" strike="noStrike" noProof="0">
                          <a:latin typeface="+mn-lt"/>
                        </a:rPr>
                        <a:t>Focus on  issues, risks &amp; escalate as appropriate</a:t>
                      </a:r>
                      <a:endParaRPr lang="en-US" sz="1000" b="0" i="0" u="none" strike="noStrike" noProof="0">
                        <a:latin typeface="LindeDaxPowerPoint"/>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i="0"/>
                        <a:t>Daily</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i="0"/>
                        <a:t>Tobias Hust</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i="0"/>
                        <a:t>Corporate IT and Regional IT SDT team members</a:t>
                      </a:r>
                    </a:p>
                  </a:txBody>
                  <a:tcPr anchor="ctr"/>
                </a:tc>
                <a:extLst>
                  <a:ext uri="{0D108BD9-81ED-4DB2-BD59-A6C34878D82A}">
                    <a16:rowId xmlns:a16="http://schemas.microsoft.com/office/drawing/2014/main" val="1670736717"/>
                  </a:ext>
                </a:extLst>
              </a:tr>
            </a:tbl>
          </a:graphicData>
        </a:graphic>
      </p:graphicFrame>
      <p:sp>
        <p:nvSpPr>
          <p:cNvPr id="6" name="TextBox 5">
            <a:extLst>
              <a:ext uri="{FF2B5EF4-FFF2-40B4-BE49-F238E27FC236}">
                <a16:creationId xmlns:a16="http://schemas.microsoft.com/office/drawing/2014/main" id="{FE607987-1263-6CAB-C1D0-E7D58AE0CF1E}"/>
              </a:ext>
            </a:extLst>
          </p:cNvPr>
          <p:cNvSpPr txBox="1"/>
          <p:nvPr/>
        </p:nvSpPr>
        <p:spPr>
          <a:xfrm rot="1104416">
            <a:off x="5414780" y="377619"/>
            <a:ext cx="937116" cy="523220"/>
          </a:xfrm>
          <a:prstGeom prst="rect">
            <a:avLst/>
          </a:prstGeom>
          <a:noFill/>
        </p:spPr>
        <p:txBody>
          <a:bodyPr wrap="none" rtlCol="0" anchor="ctr">
            <a:spAutoFit/>
          </a:bodyPr>
          <a:lstStyle/>
          <a:p>
            <a:pPr algn="ctr"/>
            <a:r>
              <a:rPr lang="de-DE" sz="2800">
                <a:solidFill>
                  <a:srgbClr val="FF0000"/>
                </a:solidFill>
              </a:rPr>
              <a:t>Draft</a:t>
            </a:r>
          </a:p>
        </p:txBody>
      </p:sp>
    </p:spTree>
    <p:extLst>
      <p:ext uri="{BB962C8B-B14F-4D97-AF65-F5344CB8AC3E}">
        <p14:creationId xmlns:p14="http://schemas.microsoft.com/office/powerpoint/2010/main" val="261728039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4F6BF9DA-3838-7388-EB0D-40D1A52D702F}"/>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53" imgH="353" progId="TCLayout.ActiveDocument.1">
                  <p:embed/>
                </p:oleObj>
              </mc:Choice>
              <mc:Fallback>
                <p:oleObj name="think-cell Slide" r:id="rId3" imgW="353" imgH="353" progId="TCLayout.ActiveDocument.1">
                  <p:embed/>
                  <p:pic>
                    <p:nvPicPr>
                      <p:cNvPr id="7" name="think-cell data - do not delete" hidden="1">
                        <a:extLst>
                          <a:ext uri="{FF2B5EF4-FFF2-40B4-BE49-F238E27FC236}">
                            <a16:creationId xmlns:a16="http://schemas.microsoft.com/office/drawing/2014/main" id="{4F6BF9DA-3838-7388-EB0D-40D1A52D702F}"/>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5BB1686D-2A39-554D-5BE8-E505AE12E8D5}"/>
              </a:ext>
            </a:extLst>
          </p:cNvPr>
          <p:cNvSpPr>
            <a:spLocks noGrp="1"/>
          </p:cNvSpPr>
          <p:nvPr>
            <p:ph type="title"/>
          </p:nvPr>
        </p:nvSpPr>
        <p:spPr/>
        <p:txBody>
          <a:bodyPr vert="horz"/>
          <a:lstStyle/>
          <a:p>
            <a:r>
              <a:rPr lang="en-US"/>
              <a:t>Project S/4 HANA US &amp; Mexico</a:t>
            </a:r>
            <a:br>
              <a:rPr lang="en-US">
                <a:solidFill>
                  <a:srgbClr val="005591"/>
                </a:solidFill>
              </a:rPr>
            </a:br>
            <a:r>
              <a:rPr lang="en-US" sz="1600">
                <a:solidFill>
                  <a:schemeClr val="accent5"/>
                </a:solidFill>
              </a:rPr>
              <a:t>Project Meeting Structure </a:t>
            </a:r>
          </a:p>
        </p:txBody>
      </p:sp>
      <p:sp>
        <p:nvSpPr>
          <p:cNvPr id="3" name="Date Placeholder 2">
            <a:extLst>
              <a:ext uri="{FF2B5EF4-FFF2-40B4-BE49-F238E27FC236}">
                <a16:creationId xmlns:a16="http://schemas.microsoft.com/office/drawing/2014/main" id="{62CBF181-A896-EA2C-1DEF-BF2FF27FF700}"/>
              </a:ext>
            </a:extLst>
          </p:cNvPr>
          <p:cNvSpPr>
            <a:spLocks noGrp="1"/>
          </p:cNvSpPr>
          <p:nvPr>
            <p:ph type="dt" sz="half" idx="10"/>
          </p:nvPr>
        </p:nvSpPr>
        <p:spPr/>
        <p:txBody>
          <a:bodyPr/>
          <a:lstStyle/>
          <a:p>
            <a:pPr>
              <a:lnSpc>
                <a:spcPct val="100000"/>
              </a:lnSpc>
            </a:pPr>
            <a:fld id="{156EEAEA-A3B3-4068-AC4D-BAAE5D92BF24}" type="datetime1">
              <a:rPr lang="en-US" noProof="0" smtClean="0"/>
              <a:t>3/11/2025</a:t>
            </a:fld>
            <a:endParaRPr lang="en-GB" noProof="0"/>
          </a:p>
        </p:txBody>
      </p:sp>
      <p:graphicFrame>
        <p:nvGraphicFramePr>
          <p:cNvPr id="5" name="Table 5">
            <a:extLst>
              <a:ext uri="{FF2B5EF4-FFF2-40B4-BE49-F238E27FC236}">
                <a16:creationId xmlns:a16="http://schemas.microsoft.com/office/drawing/2014/main" id="{CCF534D2-C80D-177A-6447-C82C777400B1}"/>
              </a:ext>
            </a:extLst>
          </p:cNvPr>
          <p:cNvGraphicFramePr>
            <a:graphicFrameLocks noGrp="1"/>
          </p:cNvGraphicFramePr>
          <p:nvPr>
            <p:extLst>
              <p:ext uri="{D42A27DB-BD31-4B8C-83A1-F6EECF244321}">
                <p14:modId xmlns:p14="http://schemas.microsoft.com/office/powerpoint/2010/main" val="3449392316"/>
              </p:ext>
            </p:extLst>
          </p:nvPr>
        </p:nvGraphicFramePr>
        <p:xfrm>
          <a:off x="159540" y="1363251"/>
          <a:ext cx="8715280" cy="5099657"/>
        </p:xfrm>
        <a:graphic>
          <a:graphicData uri="http://schemas.openxmlformats.org/drawingml/2006/table">
            <a:tbl>
              <a:tblPr firstRow="1" bandRow="1">
                <a:tableStyleId>{5C22544A-7EE6-4342-B048-85BDC9FD1C3A}</a:tableStyleId>
              </a:tblPr>
              <a:tblGrid>
                <a:gridCol w="1493747">
                  <a:extLst>
                    <a:ext uri="{9D8B030D-6E8A-4147-A177-3AD203B41FA5}">
                      <a16:colId xmlns:a16="http://schemas.microsoft.com/office/drawing/2014/main" val="2793487020"/>
                    </a:ext>
                  </a:extLst>
                </a:gridCol>
                <a:gridCol w="3267425">
                  <a:extLst>
                    <a:ext uri="{9D8B030D-6E8A-4147-A177-3AD203B41FA5}">
                      <a16:colId xmlns:a16="http://schemas.microsoft.com/office/drawing/2014/main" val="125367494"/>
                    </a:ext>
                  </a:extLst>
                </a:gridCol>
                <a:gridCol w="883403">
                  <a:extLst>
                    <a:ext uri="{9D8B030D-6E8A-4147-A177-3AD203B41FA5}">
                      <a16:colId xmlns:a16="http://schemas.microsoft.com/office/drawing/2014/main" val="766783109"/>
                    </a:ext>
                  </a:extLst>
                </a:gridCol>
                <a:gridCol w="852407">
                  <a:extLst>
                    <a:ext uri="{9D8B030D-6E8A-4147-A177-3AD203B41FA5}">
                      <a16:colId xmlns:a16="http://schemas.microsoft.com/office/drawing/2014/main" val="486949615"/>
                    </a:ext>
                  </a:extLst>
                </a:gridCol>
                <a:gridCol w="2218298">
                  <a:extLst>
                    <a:ext uri="{9D8B030D-6E8A-4147-A177-3AD203B41FA5}">
                      <a16:colId xmlns:a16="http://schemas.microsoft.com/office/drawing/2014/main" val="2806490236"/>
                    </a:ext>
                  </a:extLst>
                </a:gridCol>
              </a:tblGrid>
              <a:tr h="308062">
                <a:tc>
                  <a:txBody>
                    <a:bodyPr/>
                    <a:lstStyle/>
                    <a:p>
                      <a:pPr algn="ctr"/>
                      <a:r>
                        <a:rPr lang="en-US" sz="1200"/>
                        <a:t>Forum</a:t>
                      </a:r>
                    </a:p>
                  </a:txBody>
                  <a:tcPr anchor="ctr"/>
                </a:tc>
                <a:tc>
                  <a:txBody>
                    <a:bodyPr/>
                    <a:lstStyle/>
                    <a:p>
                      <a:pPr algn="ctr"/>
                      <a:r>
                        <a:rPr lang="en-US" sz="1200"/>
                        <a:t>Objectives</a:t>
                      </a:r>
                    </a:p>
                  </a:txBody>
                  <a:tcPr anchor="ctr"/>
                </a:tc>
                <a:tc>
                  <a:txBody>
                    <a:bodyPr/>
                    <a:lstStyle/>
                    <a:p>
                      <a:pPr algn="ctr"/>
                      <a:r>
                        <a:rPr lang="en-US" sz="1200"/>
                        <a:t>Frequency</a:t>
                      </a:r>
                    </a:p>
                  </a:txBody>
                  <a:tcPr anchor="ctr"/>
                </a:tc>
                <a:tc>
                  <a:txBody>
                    <a:bodyPr/>
                    <a:lstStyle/>
                    <a:p>
                      <a:pPr algn="ctr"/>
                      <a:r>
                        <a:rPr lang="en-US" sz="1200"/>
                        <a:t>Owner</a:t>
                      </a:r>
                    </a:p>
                  </a:txBody>
                  <a:tcPr anchor="ctr"/>
                </a:tc>
                <a:tc>
                  <a:txBody>
                    <a:bodyPr/>
                    <a:lstStyle/>
                    <a:p>
                      <a:pPr algn="ctr"/>
                      <a:r>
                        <a:rPr lang="en-US" sz="1200"/>
                        <a:t>Participants</a:t>
                      </a:r>
                    </a:p>
                  </a:txBody>
                  <a:tcPr anchor="ctr"/>
                </a:tc>
                <a:extLst>
                  <a:ext uri="{0D108BD9-81ED-4DB2-BD59-A6C34878D82A}">
                    <a16:rowId xmlns:a16="http://schemas.microsoft.com/office/drawing/2014/main" val="1603504406"/>
                  </a:ext>
                </a:extLst>
              </a:tr>
              <a:tr h="517219">
                <a:tc>
                  <a:txBody>
                    <a:bodyPr/>
                    <a:lstStyle/>
                    <a:p>
                      <a:pPr algn="ctr"/>
                      <a:r>
                        <a:rPr lang="en-US" sz="1000" i="0"/>
                        <a:t>S/4 HANA Program Steerco</a:t>
                      </a:r>
                    </a:p>
                  </a:txBody>
                  <a:tcPr anchor="ctr"/>
                </a:tc>
                <a:tc>
                  <a:txBody>
                    <a:bodyPr/>
                    <a:lstStyle/>
                    <a:p>
                      <a:pPr marL="285750" indent="-285750">
                        <a:buFont typeface="Arial"/>
                        <a:buChar char="•"/>
                      </a:pPr>
                      <a:r>
                        <a:rPr lang="en-US" sz="1000" i="0"/>
                        <a:t>Approve plans &amp; scope changes</a:t>
                      </a:r>
                    </a:p>
                    <a:p>
                      <a:pPr marL="285750" lvl="0" indent="-285750">
                        <a:buFont typeface="Arial"/>
                        <a:buChar char="•"/>
                      </a:pPr>
                      <a:r>
                        <a:rPr lang="en-US" sz="1000" i="0"/>
                        <a:t>Resolve issues</a:t>
                      </a:r>
                    </a:p>
                    <a:p>
                      <a:pPr marL="285750" marR="0" lvl="0" indent="-285750" algn="l" defTabSz="914400" rtl="0" eaLnBrk="1" fontAlgn="auto" latinLnBrk="0" hangingPunct="1">
                        <a:lnSpc>
                          <a:spcPct val="100000"/>
                        </a:lnSpc>
                        <a:spcBef>
                          <a:spcPts val="0"/>
                        </a:spcBef>
                        <a:spcAft>
                          <a:spcPts val="0"/>
                        </a:spcAft>
                        <a:buClrTx/>
                        <a:buSzTx/>
                        <a:buFont typeface="Arial"/>
                        <a:buChar char="•"/>
                        <a:tabLst/>
                        <a:defRPr/>
                      </a:pPr>
                      <a:r>
                        <a:rPr lang="en-US" sz="1000" i="0"/>
                        <a:t>Agree recommendations/decisions/actions needed from steerco</a:t>
                      </a:r>
                    </a:p>
                    <a:p>
                      <a:pPr marL="285750" marR="0" lvl="0" indent="-285750" algn="l" defTabSz="914400" rtl="0" eaLnBrk="1" fontAlgn="auto" latinLnBrk="0" hangingPunct="1">
                        <a:lnSpc>
                          <a:spcPct val="100000"/>
                        </a:lnSpc>
                        <a:spcBef>
                          <a:spcPts val="0"/>
                        </a:spcBef>
                        <a:spcAft>
                          <a:spcPts val="0"/>
                        </a:spcAft>
                        <a:buClrTx/>
                        <a:buSzTx/>
                        <a:buFont typeface="Arial"/>
                        <a:buChar char="•"/>
                        <a:tabLst/>
                        <a:defRPr/>
                      </a:pPr>
                      <a:r>
                        <a:rPr lang="en-US" sz="1000" i="0"/>
                        <a:t>Related to S/4 HANA program topics</a:t>
                      </a:r>
                    </a:p>
                  </a:txBody>
                  <a:tcPr anchor="ctr"/>
                </a:tc>
                <a:tc>
                  <a:txBody>
                    <a:bodyPr/>
                    <a:lstStyle/>
                    <a:p>
                      <a:pPr algn="ctr"/>
                      <a:r>
                        <a:rPr lang="en-US" sz="1000" i="0"/>
                        <a:t>Monthly</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i="0"/>
                        <a:t>Stephan Domes</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i="0"/>
                        <a:t>Denny Brown, Michael Kurtz, Danny Perri, Leon Xu, Dulce Borjas, Goran Cederwall, Katharina </a:t>
                      </a:r>
                      <a:r>
                        <a:rPr lang="en-US" sz="1000" i="0" kern="1200">
                          <a:solidFill>
                            <a:schemeClr val="dk1"/>
                          </a:solidFill>
                          <a:latin typeface="+mn-lt"/>
                          <a:ea typeface="+mn-ea"/>
                          <a:cs typeface="+mn-cs"/>
                        </a:rPr>
                        <a:t>Conrad, Natarajan Thiyagarajan, respective regional IT Heads/ PMs </a:t>
                      </a:r>
                    </a:p>
                  </a:txBody>
                  <a:tcPr anchor="ctr"/>
                </a:tc>
                <a:extLst>
                  <a:ext uri="{0D108BD9-81ED-4DB2-BD59-A6C34878D82A}">
                    <a16:rowId xmlns:a16="http://schemas.microsoft.com/office/drawing/2014/main" val="775862874"/>
                  </a:ext>
                </a:extLst>
              </a:tr>
              <a:tr h="502009">
                <a:tc>
                  <a:txBody>
                    <a:bodyPr/>
                    <a:lstStyle/>
                    <a:p>
                      <a:pPr lvl="0" algn="ctr">
                        <a:buNone/>
                      </a:pPr>
                      <a:r>
                        <a:rPr lang="en-US" sz="1000" i="0"/>
                        <a:t>S/4 HANA Americas</a:t>
                      </a:r>
                    </a:p>
                    <a:p>
                      <a:pPr lvl="0" algn="ctr">
                        <a:buNone/>
                      </a:pPr>
                      <a:r>
                        <a:rPr lang="en-US" sz="1000" i="0"/>
                        <a:t>Jour Fix</a:t>
                      </a:r>
                    </a:p>
                  </a:txBody>
                  <a:tcPr anchor="ctr"/>
                </a:tc>
                <a:tc>
                  <a:txBody>
                    <a:bodyPr/>
                    <a:lstStyle/>
                    <a:p>
                      <a:pPr marL="285750" lvl="0" indent="-285750" algn="l">
                        <a:lnSpc>
                          <a:spcPct val="100000"/>
                        </a:lnSpc>
                        <a:spcBef>
                          <a:spcPts val="0"/>
                        </a:spcBef>
                        <a:spcAft>
                          <a:spcPts val="0"/>
                        </a:spcAft>
                        <a:buClr>
                          <a:srgbClr val="000000"/>
                        </a:buClr>
                        <a:buFont typeface="Arial,Sans-Serif"/>
                        <a:buChar char="•"/>
                      </a:pPr>
                      <a:r>
                        <a:rPr lang="en-US" sz="1000" b="0" i="0" u="none" strike="noStrike" noProof="0">
                          <a:latin typeface="+mn-lt"/>
                        </a:rPr>
                        <a:t>As above related to Americas project topics</a:t>
                      </a:r>
                      <a:endParaRPr lang="en-US" sz="1000" i="0"/>
                    </a:p>
                  </a:txBody>
                  <a:tcPr anchor="ctr"/>
                </a:tc>
                <a:tc>
                  <a:txBody>
                    <a:bodyPr/>
                    <a:lstStyle/>
                    <a:p>
                      <a:pPr lvl="0" algn="ctr">
                        <a:buNone/>
                      </a:pPr>
                      <a:r>
                        <a:rPr lang="en-US" sz="1000" i="0">
                          <a:solidFill>
                            <a:schemeClr val="tx1"/>
                          </a:solidFill>
                        </a:rPr>
                        <a:t>Monthly</a:t>
                      </a:r>
                    </a:p>
                  </a:txBody>
                  <a:tcPr anchor="ctr"/>
                </a:tc>
                <a:tc>
                  <a:txBody>
                    <a:bodyPr/>
                    <a:lstStyle/>
                    <a:p>
                      <a:pPr lvl="0" algn="ctr">
                        <a:buNone/>
                      </a:pPr>
                      <a:r>
                        <a:rPr lang="en-US" sz="1000" i="0"/>
                        <a:t>D. Punaro</a:t>
                      </a:r>
                    </a:p>
                    <a:p>
                      <a:pPr lvl="0" algn="ctr">
                        <a:buNone/>
                      </a:pPr>
                      <a:r>
                        <a:rPr lang="en-US" sz="1000" i="0" kern="1200">
                          <a:solidFill>
                            <a:schemeClr val="dk1"/>
                          </a:solidFill>
                          <a:latin typeface="+mn-lt"/>
                          <a:ea typeface="+mn-ea"/>
                          <a:cs typeface="+mn-cs"/>
                        </a:rPr>
                        <a:t>Y. Mellado</a:t>
                      </a:r>
                    </a:p>
                  </a:txBody>
                  <a:tcPr anchor="ctr"/>
                </a:tc>
                <a:tc>
                  <a:txBody>
                    <a:bodyPr/>
                    <a:lstStyle/>
                    <a:p>
                      <a:pPr lvl="0">
                        <a:buNone/>
                      </a:pPr>
                      <a:r>
                        <a:rPr lang="en-US" sz="1000" i="0"/>
                        <a:t>Dulce Borjas, Pete Casazza, Adrian Espinosa, Michael Kurtz, Goran Cederwall, Katharina Conrad, </a:t>
                      </a:r>
                      <a:r>
                        <a:rPr lang="en-US" sz="1000" i="0" kern="1200">
                          <a:solidFill>
                            <a:schemeClr val="dk1"/>
                          </a:solidFill>
                          <a:latin typeface="+mn-lt"/>
                          <a:ea typeface="+mn-ea"/>
                          <a:cs typeface="+mn-cs"/>
                        </a:rPr>
                        <a:t>Natarajan Thiyagarajan </a:t>
                      </a:r>
                      <a:endParaRPr lang="en-US" sz="1000" i="0"/>
                    </a:p>
                  </a:txBody>
                  <a:tcPr anchor="ctr"/>
                </a:tc>
                <a:extLst>
                  <a:ext uri="{0D108BD9-81ED-4DB2-BD59-A6C34878D82A}">
                    <a16:rowId xmlns:a16="http://schemas.microsoft.com/office/drawing/2014/main" val="2395342411"/>
                  </a:ext>
                </a:extLst>
              </a:tr>
              <a:tr h="47951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a:t>Mexico </a:t>
                      </a:r>
                      <a:r>
                        <a:rPr lang="en-US" sz="1000" i="0"/>
                        <a:t>Business</a:t>
                      </a:r>
                    </a:p>
                    <a:p>
                      <a:pPr lvl="0" algn="ctr">
                        <a:buNone/>
                      </a:pPr>
                      <a:r>
                        <a:rPr lang="en-US" sz="1000" i="0" err="1"/>
                        <a:t>SteerCo</a:t>
                      </a:r>
                      <a:endParaRPr lang="en-US" sz="1000" i="0"/>
                    </a:p>
                  </a:txBody>
                  <a:tcPr anchor="ctr"/>
                </a:tc>
                <a:tc>
                  <a:txBody>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Sans-Serif"/>
                        <a:buChar char="•"/>
                        <a:tabLst/>
                        <a:defRPr/>
                      </a:pPr>
                      <a:r>
                        <a:rPr lang="en-US" sz="1000" b="0" i="0" u="none" strike="noStrike" noProof="0">
                          <a:latin typeface="LindeDaxPowerPoint"/>
                        </a:rPr>
                        <a:t>As above related to </a:t>
                      </a:r>
                      <a:r>
                        <a:rPr lang="en-US" sz="1000"/>
                        <a:t>Mexico</a:t>
                      </a:r>
                      <a:r>
                        <a:rPr lang="en-US" sz="1000" b="0" i="0" u="none" strike="noStrike" noProof="0">
                          <a:latin typeface="LindeDaxPowerPoint"/>
                        </a:rPr>
                        <a:t> project topics</a:t>
                      </a:r>
                      <a:endParaRPr lang="en-US" sz="1000" i="0"/>
                    </a:p>
                  </a:txBody>
                  <a:tcPr anchor="ctr"/>
                </a:tc>
                <a:tc>
                  <a:txBody>
                    <a:bodyPr/>
                    <a:lstStyle/>
                    <a:p>
                      <a:pPr lvl="0" algn="ctr">
                        <a:buNone/>
                      </a:pPr>
                      <a:r>
                        <a:rPr lang="en-US" sz="1000" i="0" kern="1200">
                          <a:solidFill>
                            <a:schemeClr val="tx1"/>
                          </a:solidFill>
                          <a:latin typeface="+mn-lt"/>
                          <a:ea typeface="+mn-ea"/>
                          <a:cs typeface="+mn-cs"/>
                        </a:rPr>
                        <a:t>Bi-monthly</a:t>
                      </a:r>
                    </a:p>
                  </a:txBody>
                  <a:tcPr anchor="ctr"/>
                </a:tc>
                <a:tc>
                  <a:txBody>
                    <a:bodyPr/>
                    <a:lstStyle/>
                    <a:p>
                      <a:pPr lvl="0" algn="ctr">
                        <a:buNone/>
                      </a:pPr>
                      <a:r>
                        <a:rPr lang="en-US" sz="1000" i="0" kern="1200">
                          <a:solidFill>
                            <a:schemeClr val="dk1"/>
                          </a:solidFill>
                          <a:latin typeface="+mn-lt"/>
                          <a:ea typeface="+mn-ea"/>
                          <a:cs typeface="+mn-cs"/>
                        </a:rPr>
                        <a:t>A. Espinosa</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i="0" kern="1200">
                          <a:solidFill>
                            <a:schemeClr val="dk1"/>
                          </a:solidFill>
                          <a:latin typeface="+mn-lt"/>
                          <a:ea typeface="+mn-ea"/>
                          <a:cs typeface="+mn-cs"/>
                        </a:rPr>
                        <a:t>Country/Cluster Head/CFO</a:t>
                      </a:r>
                    </a:p>
                  </a:txBody>
                  <a:tcPr anchor="ctr"/>
                </a:tc>
                <a:extLst>
                  <a:ext uri="{0D108BD9-81ED-4DB2-BD59-A6C34878D82A}">
                    <a16:rowId xmlns:a16="http://schemas.microsoft.com/office/drawing/2014/main" val="1615827812"/>
                  </a:ext>
                </a:extLst>
              </a:tr>
              <a:tr h="47968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a:t>US </a:t>
                      </a:r>
                      <a:r>
                        <a:rPr lang="en-US" sz="1000" i="0"/>
                        <a:t>Business</a:t>
                      </a:r>
                    </a:p>
                    <a:p>
                      <a:pPr lvl="0" algn="ctr">
                        <a:buNone/>
                      </a:pPr>
                      <a:r>
                        <a:rPr lang="en-US" sz="1000" i="0" err="1"/>
                        <a:t>SteerCo</a:t>
                      </a:r>
                      <a:endParaRPr lang="en-US" sz="1000" i="0"/>
                    </a:p>
                  </a:txBody>
                  <a:tcPr anchor="ctr"/>
                </a:tc>
                <a:tc>
                  <a:txBody>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Sans-Serif"/>
                        <a:buChar char="•"/>
                        <a:tabLst/>
                        <a:defRPr/>
                      </a:pPr>
                      <a:r>
                        <a:rPr lang="en-US" sz="1000" b="0" i="0" u="none" strike="noStrike" noProof="0">
                          <a:latin typeface="LindeDaxPowerPoint"/>
                        </a:rPr>
                        <a:t>As above related to </a:t>
                      </a:r>
                      <a:r>
                        <a:rPr lang="en-US" sz="1000"/>
                        <a:t>US</a:t>
                      </a:r>
                      <a:r>
                        <a:rPr lang="en-US" sz="1000" b="0" i="0" u="none" strike="noStrike" noProof="0">
                          <a:latin typeface="LindeDaxPowerPoint"/>
                        </a:rPr>
                        <a:t> project topics</a:t>
                      </a:r>
                      <a:endParaRPr lang="en-US" sz="1000" i="0"/>
                    </a:p>
                  </a:txBody>
                  <a:tcPr anchor="ctr"/>
                </a:tc>
                <a:tc>
                  <a:txBody>
                    <a:bodyPr/>
                    <a:lstStyle/>
                    <a:p>
                      <a:pPr lvl="0" algn="ctr">
                        <a:buNone/>
                      </a:pPr>
                      <a:r>
                        <a:rPr lang="en-US" sz="1000" i="0" kern="1200">
                          <a:solidFill>
                            <a:schemeClr val="tx1"/>
                          </a:solidFill>
                          <a:latin typeface="+mn-lt"/>
                          <a:ea typeface="+mn-ea"/>
                          <a:cs typeface="+mn-cs"/>
                        </a:rPr>
                        <a:t>Bi-monthly</a:t>
                      </a:r>
                    </a:p>
                  </a:txBody>
                  <a:tcPr anchor="ctr"/>
                </a:tc>
                <a:tc>
                  <a:txBody>
                    <a:bodyPr/>
                    <a:lstStyle/>
                    <a:p>
                      <a:pPr lvl="0" algn="ctr">
                        <a:buNone/>
                      </a:pPr>
                      <a:r>
                        <a:rPr lang="en-US" sz="1000" i="0" kern="1200">
                          <a:solidFill>
                            <a:schemeClr val="dk1"/>
                          </a:solidFill>
                          <a:latin typeface="+mn-lt"/>
                          <a:ea typeface="+mn-ea"/>
                          <a:cs typeface="+mn-cs"/>
                        </a:rPr>
                        <a:t>P. Casazza</a:t>
                      </a:r>
                    </a:p>
                  </a:txBody>
                  <a:tcPr anchor="ctr"/>
                </a:tc>
                <a:tc>
                  <a:txBody>
                    <a:bodyPr/>
                    <a:lstStyle/>
                    <a:p>
                      <a:r>
                        <a:rPr lang="de-DE" sz="1000"/>
                        <a:t>Mark Alexion, Bill Heintz, John J. Byrne, Adam G. Schmidt, Derek Punaro, Stuart Boyd</a:t>
                      </a:r>
                    </a:p>
                  </a:txBody>
                  <a:tcPr anchor="ctr"/>
                </a:tc>
                <a:extLst>
                  <a:ext uri="{0D108BD9-81ED-4DB2-BD59-A6C34878D82A}">
                    <a16:rowId xmlns:a16="http://schemas.microsoft.com/office/drawing/2014/main" val="2640356668"/>
                  </a:ext>
                </a:extLst>
              </a:tr>
              <a:tr h="7363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a:t>US &amp; Mexico</a:t>
                      </a:r>
                      <a:endParaRPr lang="en-US" sz="1000" kern="1200">
                        <a:solidFill>
                          <a:schemeClr val="dk1"/>
                        </a:solidFill>
                        <a:latin typeface="+mn-lt"/>
                        <a:ea typeface="+mn-ea"/>
                        <a:cs typeface="+mn-cs"/>
                      </a:endParaRPr>
                    </a:p>
                    <a:p>
                      <a:pPr lvl="0" algn="ctr">
                        <a:buNone/>
                      </a:pPr>
                      <a:r>
                        <a:rPr lang="nn-NO" sz="1000" i="0"/>
                        <a:t> PM Jour Fix</a:t>
                      </a:r>
                      <a:endParaRPr lang="en-US" sz="1000" i="0"/>
                    </a:p>
                  </a:txBody>
                  <a:tcPr anchor="ctr"/>
                </a:tc>
                <a:tc>
                  <a:txBody>
                    <a:bodyPr/>
                    <a:lstStyle/>
                    <a:p>
                      <a:pPr marL="285750" lvl="0" indent="-285750" algn="l">
                        <a:lnSpc>
                          <a:spcPct val="100000"/>
                        </a:lnSpc>
                        <a:spcBef>
                          <a:spcPts val="0"/>
                        </a:spcBef>
                        <a:spcAft>
                          <a:spcPts val="0"/>
                        </a:spcAft>
                        <a:buFont typeface="Arial,Sans-Serif"/>
                        <a:buChar char="•"/>
                      </a:pPr>
                      <a:r>
                        <a:rPr lang="en-US" sz="1000" b="0" i="0" u="none" strike="noStrike" noProof="0">
                          <a:latin typeface="LindeDaxPowerPoint"/>
                        </a:rPr>
                        <a:t>Monitor progress vs plan for time critical activities</a:t>
                      </a:r>
                    </a:p>
                    <a:p>
                      <a:pPr marL="285750" lvl="0" indent="-285750" algn="l">
                        <a:lnSpc>
                          <a:spcPct val="100000"/>
                        </a:lnSpc>
                        <a:spcBef>
                          <a:spcPts val="0"/>
                        </a:spcBef>
                        <a:spcAft>
                          <a:spcPts val="0"/>
                        </a:spcAft>
                        <a:buFont typeface="Arial,Sans-Serif"/>
                        <a:buChar char="•"/>
                      </a:pPr>
                      <a:r>
                        <a:rPr lang="en-US" sz="1000" b="0" i="0" u="none" strike="noStrike" noProof="0">
                          <a:latin typeface="LindeDaxPowerPoint"/>
                        </a:rPr>
                        <a:t>Focus on  issues, risks &amp; escalate as appropriate</a:t>
                      </a:r>
                    </a:p>
                  </a:txBody>
                  <a:tcPr anchor="ctr"/>
                </a:tc>
                <a:tc>
                  <a:txBody>
                    <a:bodyPr/>
                    <a:lstStyle/>
                    <a:p>
                      <a:pPr lvl="0" algn="ctr">
                        <a:buNone/>
                      </a:pPr>
                      <a:r>
                        <a:rPr lang="en-US" sz="1000" i="0">
                          <a:solidFill>
                            <a:schemeClr val="tx1"/>
                          </a:solidFill>
                        </a:rPr>
                        <a:t>Weekly</a:t>
                      </a:r>
                    </a:p>
                  </a:txBody>
                  <a:tcPr anchor="ctr"/>
                </a:tc>
                <a:tc>
                  <a:txBody>
                    <a:bodyPr/>
                    <a:lstStyle/>
                    <a:p>
                      <a:pPr lvl="0" algn="ctr">
                        <a:buNone/>
                      </a:pPr>
                      <a:r>
                        <a:rPr lang="en-US" sz="1000" i="0"/>
                        <a:t>D. Punaro</a:t>
                      </a:r>
                    </a:p>
                    <a:p>
                      <a:pPr lvl="0" algn="ctr">
                        <a:buNone/>
                      </a:pPr>
                      <a:r>
                        <a:rPr lang="en-US" sz="1000" i="0" kern="1200">
                          <a:solidFill>
                            <a:schemeClr val="dk1"/>
                          </a:solidFill>
                          <a:latin typeface="+mn-lt"/>
                          <a:ea typeface="+mn-ea"/>
                          <a:cs typeface="+mn-cs"/>
                        </a:rPr>
                        <a:t>Y. Mellado</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000" i="0"/>
                        <a:t>Stuart Boyd, </a:t>
                      </a:r>
                      <a:r>
                        <a:rPr lang="en-US" sz="1000" i="0" kern="1200">
                          <a:solidFill>
                            <a:schemeClr val="dk1"/>
                          </a:solidFill>
                          <a:latin typeface="+mn-lt"/>
                          <a:ea typeface="+mn-ea"/>
                          <a:cs typeface="+mn-cs"/>
                        </a:rPr>
                        <a:t>Natarajan Thiyagarajan, Stephan Domes, …</a:t>
                      </a:r>
                      <a:endParaRPr lang="en-US" sz="1000" i="0"/>
                    </a:p>
                  </a:txBody>
                  <a:tcPr anchor="ctr"/>
                </a:tc>
                <a:extLst>
                  <a:ext uri="{0D108BD9-81ED-4DB2-BD59-A6C34878D82A}">
                    <a16:rowId xmlns:a16="http://schemas.microsoft.com/office/drawing/2014/main" val="779280419"/>
                  </a:ext>
                </a:extLst>
              </a:tr>
              <a:tr h="7363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a:t>US &amp; Mexico</a:t>
                      </a:r>
                      <a:endParaRPr lang="en-US" sz="1000" kern="1200">
                        <a:solidFill>
                          <a:schemeClr val="dk1"/>
                        </a:solidFill>
                        <a:latin typeface="+mn-lt"/>
                        <a:ea typeface="+mn-ea"/>
                        <a:cs typeface="+mn-cs"/>
                      </a:endParaRPr>
                    </a:p>
                    <a:p>
                      <a:pPr lvl="0" algn="ctr">
                        <a:buNone/>
                      </a:pPr>
                      <a:r>
                        <a:rPr lang="en-US" sz="1000" i="0"/>
                        <a:t>Integration Stream </a:t>
                      </a:r>
                    </a:p>
                    <a:p>
                      <a:pPr lvl="0" algn="ctr">
                        <a:buNone/>
                      </a:pPr>
                      <a:r>
                        <a:rPr lang="en-US" sz="1000" i="0"/>
                        <a:t>Meeting</a:t>
                      </a:r>
                    </a:p>
                  </a:txBody>
                  <a:tcPr anchor="ctr"/>
                </a:tc>
                <a:tc>
                  <a:txBody>
                    <a:bodyPr/>
                    <a:lstStyle/>
                    <a:p>
                      <a:pPr marL="285750" lvl="0" indent="-285750" algn="l">
                        <a:lnSpc>
                          <a:spcPct val="100000"/>
                        </a:lnSpc>
                        <a:spcBef>
                          <a:spcPts val="0"/>
                        </a:spcBef>
                        <a:spcAft>
                          <a:spcPts val="0"/>
                        </a:spcAft>
                        <a:buFont typeface="Arial,Sans-Serif"/>
                        <a:buChar char="•"/>
                      </a:pPr>
                      <a:r>
                        <a:rPr lang="en-US" sz="1000" b="0" i="0" u="none" strike="noStrike" noProof="0">
                          <a:latin typeface="+mn-lt"/>
                        </a:rPr>
                        <a:t>Monitor progress vs plan for time critical activities</a:t>
                      </a:r>
                    </a:p>
                    <a:p>
                      <a:pPr marL="285750" lvl="0" indent="-285750" algn="l">
                        <a:lnSpc>
                          <a:spcPct val="100000"/>
                        </a:lnSpc>
                        <a:spcBef>
                          <a:spcPts val="0"/>
                        </a:spcBef>
                        <a:spcAft>
                          <a:spcPts val="0"/>
                        </a:spcAft>
                        <a:buFont typeface="Arial,Sans-Serif"/>
                        <a:buChar char="•"/>
                      </a:pPr>
                      <a:r>
                        <a:rPr lang="en-US" sz="1000" b="0" i="0" u="none" strike="noStrike" noProof="0">
                          <a:latin typeface="+mn-lt"/>
                        </a:rPr>
                        <a:t>Focus on  issues, risks &amp; escalate as appropriate</a:t>
                      </a:r>
                      <a:endParaRPr lang="en-US" sz="1000" b="0" i="0" u="none" strike="noStrike" noProof="0">
                        <a:latin typeface="LindeDaxPowerPoint"/>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i="0">
                          <a:solidFill>
                            <a:schemeClr val="tx1"/>
                          </a:solidFill>
                        </a:rPr>
                        <a:t>Bi-Weekly</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LindeDaxPowerPoint"/>
                          <a:ea typeface="+mn-ea"/>
                          <a:cs typeface="+mn-cs"/>
                        </a:rPr>
                        <a:t>Stuart Boyd</a:t>
                      </a:r>
                      <a:endParaRPr lang="en-US" sz="1000" i="0"/>
                    </a:p>
                  </a:txBody>
                  <a:tcPr anchor="ctr"/>
                </a:tc>
                <a:tc>
                  <a:txBody>
                    <a:bodyPr/>
                    <a:lstStyle/>
                    <a:p>
                      <a:pPr lvl="0">
                        <a:buNone/>
                      </a:pPr>
                      <a:r>
                        <a:rPr lang="en-US" sz="1000" i="0"/>
                        <a:t>Project stream leads (Corporate IT &amp; Regional IT)</a:t>
                      </a:r>
                    </a:p>
                  </a:txBody>
                  <a:tcPr anchor="ctr"/>
                </a:tc>
                <a:extLst>
                  <a:ext uri="{0D108BD9-81ED-4DB2-BD59-A6C34878D82A}">
                    <a16:rowId xmlns:a16="http://schemas.microsoft.com/office/drawing/2014/main" val="534364081"/>
                  </a:ext>
                </a:extLst>
              </a:tr>
              <a:tr h="7363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a:t>US &amp; Mexico</a:t>
                      </a:r>
                      <a:endParaRPr lang="en-US" sz="1000" kern="1200">
                        <a:solidFill>
                          <a:schemeClr val="dk1"/>
                        </a:solidFill>
                        <a:latin typeface="+mn-lt"/>
                        <a:ea typeface="+mn-ea"/>
                        <a:cs typeface="+mn-cs"/>
                      </a:endParaRPr>
                    </a:p>
                    <a:p>
                      <a:pPr lvl="0" algn="ctr">
                        <a:buNone/>
                      </a:pPr>
                      <a:r>
                        <a:rPr lang="en-US" sz="1000" i="0"/>
                        <a:t>Overall Project Meeting</a:t>
                      </a:r>
                    </a:p>
                  </a:txBody>
                  <a:tcPr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Sans-Serif"/>
                        <a:buChar char="•"/>
                        <a:tabLst/>
                        <a:defRPr/>
                      </a:pPr>
                      <a:r>
                        <a:rPr lang="en-US" sz="1000" b="0" i="0" u="none" strike="noStrike" noProof="0">
                          <a:latin typeface="+mn-lt"/>
                        </a:rPr>
                        <a:t>Update regarding overall project progress</a:t>
                      </a:r>
                      <a:endParaRPr lang="en-US" sz="1000" b="0" i="0" u="none" strike="noStrike" noProof="0">
                        <a:latin typeface="LindeDaxPowerPoint"/>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i="0">
                          <a:solidFill>
                            <a:schemeClr val="tx1"/>
                          </a:solidFill>
                        </a:rPr>
                        <a:t>On demand</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LindeDaxPowerPoint"/>
                          <a:ea typeface="+mn-ea"/>
                          <a:cs typeface="+mn-cs"/>
                        </a:rPr>
                        <a:t>Sneha Dutta</a:t>
                      </a:r>
                      <a:endParaRPr lang="en-US" sz="1000" i="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i="0"/>
                        <a:t>Overall </a:t>
                      </a:r>
                      <a:r>
                        <a:rPr lang="en-US" sz="1000"/>
                        <a:t>US &amp; Mexico</a:t>
                      </a:r>
                      <a:r>
                        <a:rPr lang="en-US" sz="1000" i="0"/>
                        <a:t> project team</a:t>
                      </a:r>
                    </a:p>
                  </a:txBody>
                  <a:tcPr anchor="ctr"/>
                </a:tc>
                <a:extLst>
                  <a:ext uri="{0D108BD9-81ED-4DB2-BD59-A6C34878D82A}">
                    <a16:rowId xmlns:a16="http://schemas.microsoft.com/office/drawing/2014/main" val="1670736717"/>
                  </a:ext>
                </a:extLst>
              </a:tr>
            </a:tbl>
          </a:graphicData>
        </a:graphic>
      </p:graphicFrame>
    </p:spTree>
    <p:extLst>
      <p:ext uri="{BB962C8B-B14F-4D97-AF65-F5344CB8AC3E}">
        <p14:creationId xmlns:p14="http://schemas.microsoft.com/office/powerpoint/2010/main" val="275458115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817B4E-06E4-CB5B-6BBC-5CAC6DA69383}"/>
            </a:ext>
          </a:extLst>
        </p:cNvPr>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804D0DA9-1485-9471-2533-8601E8C941FD}"/>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6" progId="TCLayout.ActiveDocument.1">
                  <p:embed/>
                </p:oleObj>
              </mc:Choice>
              <mc:Fallback>
                <p:oleObj name="think-cell Slide" r:id="rId3" imgW="395" imgH="396" progId="TCLayout.ActiveDocument.1">
                  <p:embed/>
                  <p:pic>
                    <p:nvPicPr>
                      <p:cNvPr id="7" name="think-cell data - do not delete" hidden="1">
                        <a:extLst>
                          <a:ext uri="{FF2B5EF4-FFF2-40B4-BE49-F238E27FC236}">
                            <a16:creationId xmlns:a16="http://schemas.microsoft.com/office/drawing/2014/main" id="{804D0DA9-1485-9471-2533-8601E8C941FD}"/>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B215297B-48B0-3273-C488-9AE0745CFE3A}"/>
              </a:ext>
            </a:extLst>
          </p:cNvPr>
          <p:cNvSpPr>
            <a:spLocks noGrp="1"/>
          </p:cNvSpPr>
          <p:nvPr>
            <p:ph type="title"/>
          </p:nvPr>
        </p:nvSpPr>
        <p:spPr/>
        <p:txBody>
          <a:bodyPr vert="horz"/>
          <a:lstStyle/>
          <a:p>
            <a:r>
              <a:rPr lang="en-GB" sz="2000"/>
              <a:t>Agenda – Day 3</a:t>
            </a:r>
            <a:br>
              <a:rPr lang="en-GB" sz="2000"/>
            </a:br>
            <a:r>
              <a:rPr lang="en-GB" sz="1600">
                <a:solidFill>
                  <a:schemeClr val="tx2"/>
                </a:solidFill>
              </a:rPr>
              <a:t>Wednesday March 12</a:t>
            </a:r>
            <a:r>
              <a:rPr lang="en-GB" sz="1600" baseline="30000">
                <a:solidFill>
                  <a:schemeClr val="tx2"/>
                </a:solidFill>
              </a:rPr>
              <a:t>th</a:t>
            </a:r>
            <a:r>
              <a:rPr lang="en-GB" sz="1600">
                <a:solidFill>
                  <a:schemeClr val="tx2"/>
                </a:solidFill>
              </a:rPr>
              <a:t> </a:t>
            </a:r>
          </a:p>
        </p:txBody>
      </p:sp>
      <p:sp>
        <p:nvSpPr>
          <p:cNvPr id="4" name="Date Placeholder 3">
            <a:extLst>
              <a:ext uri="{FF2B5EF4-FFF2-40B4-BE49-F238E27FC236}">
                <a16:creationId xmlns:a16="http://schemas.microsoft.com/office/drawing/2014/main" id="{88CBCF89-9981-EB7E-8815-452DC5BD87A2}"/>
              </a:ext>
            </a:extLst>
          </p:cNvPr>
          <p:cNvSpPr>
            <a:spLocks noGrp="1"/>
          </p:cNvSpPr>
          <p:nvPr>
            <p:ph type="dt" sz="half" idx="10"/>
          </p:nvPr>
        </p:nvSpPr>
        <p:spPr/>
        <p:txBody>
          <a:bodyPr/>
          <a:lstStyle/>
          <a:p>
            <a:pPr>
              <a:lnSpc>
                <a:spcPct val="100000"/>
              </a:lnSpc>
            </a:pPr>
            <a:fld id="{A6EC00DA-71ED-4EDA-A9BB-809E1232899F}" type="datetime1">
              <a:rPr lang="en-US" noProof="0" smtClean="0"/>
              <a:t>3/11/2025</a:t>
            </a:fld>
            <a:endParaRPr lang="en-GB" noProof="0"/>
          </a:p>
        </p:txBody>
      </p:sp>
      <p:graphicFrame>
        <p:nvGraphicFramePr>
          <p:cNvPr id="3" name="Table 2">
            <a:extLst>
              <a:ext uri="{FF2B5EF4-FFF2-40B4-BE49-F238E27FC236}">
                <a16:creationId xmlns:a16="http://schemas.microsoft.com/office/drawing/2014/main" id="{9C8DDE80-BDC1-74A6-D966-B90D6BFEBAAA}"/>
              </a:ext>
            </a:extLst>
          </p:cNvPr>
          <p:cNvGraphicFramePr>
            <a:graphicFrameLocks noGrp="1"/>
          </p:cNvGraphicFramePr>
          <p:nvPr>
            <p:extLst>
              <p:ext uri="{D42A27DB-BD31-4B8C-83A1-F6EECF244321}">
                <p14:modId xmlns:p14="http://schemas.microsoft.com/office/powerpoint/2010/main" val="2201536359"/>
              </p:ext>
            </p:extLst>
          </p:nvPr>
        </p:nvGraphicFramePr>
        <p:xfrm>
          <a:off x="142875" y="1406927"/>
          <a:ext cx="8848725" cy="4589692"/>
        </p:xfrm>
        <a:graphic>
          <a:graphicData uri="http://schemas.openxmlformats.org/drawingml/2006/table">
            <a:tbl>
              <a:tblPr firstRow="1" bandRow="1">
                <a:tableStyleId>{5C22544A-7EE6-4342-B048-85BDC9FD1C3A}</a:tableStyleId>
              </a:tblPr>
              <a:tblGrid>
                <a:gridCol w="1076325">
                  <a:extLst>
                    <a:ext uri="{9D8B030D-6E8A-4147-A177-3AD203B41FA5}">
                      <a16:colId xmlns:a16="http://schemas.microsoft.com/office/drawing/2014/main" val="3371713426"/>
                    </a:ext>
                  </a:extLst>
                </a:gridCol>
                <a:gridCol w="1898904">
                  <a:extLst>
                    <a:ext uri="{9D8B030D-6E8A-4147-A177-3AD203B41FA5}">
                      <a16:colId xmlns:a16="http://schemas.microsoft.com/office/drawing/2014/main" val="2518923305"/>
                    </a:ext>
                  </a:extLst>
                </a:gridCol>
                <a:gridCol w="2788920">
                  <a:extLst>
                    <a:ext uri="{9D8B030D-6E8A-4147-A177-3AD203B41FA5}">
                      <a16:colId xmlns:a16="http://schemas.microsoft.com/office/drawing/2014/main" val="799279500"/>
                    </a:ext>
                  </a:extLst>
                </a:gridCol>
                <a:gridCol w="3084576">
                  <a:extLst>
                    <a:ext uri="{9D8B030D-6E8A-4147-A177-3AD203B41FA5}">
                      <a16:colId xmlns:a16="http://schemas.microsoft.com/office/drawing/2014/main" val="3453066139"/>
                    </a:ext>
                  </a:extLst>
                </a:gridCol>
              </a:tblGrid>
              <a:tr h="314164">
                <a:tc>
                  <a:txBody>
                    <a:bodyPr/>
                    <a:lstStyle/>
                    <a:p>
                      <a:pPr algn="ctr"/>
                      <a:r>
                        <a:rPr lang="de-DE" sz="1050"/>
                        <a:t>Time</a:t>
                      </a:r>
                    </a:p>
                  </a:txBody>
                  <a:tcPr anchor="ctr"/>
                </a:tc>
                <a:tc>
                  <a:txBody>
                    <a:bodyPr/>
                    <a:lstStyle/>
                    <a:p>
                      <a:pPr algn="ctr"/>
                      <a:r>
                        <a:rPr lang="de-DE" sz="1050"/>
                        <a:t>Topic</a:t>
                      </a:r>
                    </a:p>
                  </a:txBody>
                  <a:tcPr anchor="ctr"/>
                </a:tc>
                <a:tc>
                  <a:txBody>
                    <a:bodyPr/>
                    <a:lstStyle/>
                    <a:p>
                      <a:pPr algn="ctr"/>
                      <a:r>
                        <a:rPr lang="de-DE" sz="1050"/>
                        <a:t>Details</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1050"/>
                        <a:t>Presenter</a:t>
                      </a:r>
                    </a:p>
                  </a:txBody>
                  <a:tcPr anchor="ctr"/>
                </a:tc>
                <a:extLst>
                  <a:ext uri="{0D108BD9-81ED-4DB2-BD59-A6C34878D82A}">
                    <a16:rowId xmlns:a16="http://schemas.microsoft.com/office/drawing/2014/main" val="1133825201"/>
                  </a:ext>
                </a:extLst>
              </a:tr>
              <a:tr h="386005">
                <a:tc>
                  <a:txBody>
                    <a:bodyPr/>
                    <a:lstStyle/>
                    <a:p>
                      <a:pPr algn="ctr"/>
                      <a:r>
                        <a:rPr lang="de-DE" sz="900"/>
                        <a:t>08.00h  -09.00h</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900"/>
                        <a:t>Roles Approach</a:t>
                      </a:r>
                    </a:p>
                  </a:txBody>
                  <a:tcPr anchor="ctr"/>
                </a:tc>
                <a:tc>
                  <a:txBody>
                    <a:bodyPr/>
                    <a:lstStyle/>
                    <a:p>
                      <a:pPr marL="0" indent="0">
                        <a:buFontTx/>
                        <a:buNone/>
                      </a:pPr>
                      <a:r>
                        <a:rPr lang="de-DE" sz="900"/>
                        <a:t>Single Role, Composite Role, Sign Off, End User Simulation, …</a:t>
                      </a:r>
                    </a:p>
                  </a:txBody>
                  <a:tcPr anchor="ctr"/>
                </a:tc>
                <a:tc>
                  <a:txBody>
                    <a:bodyPr/>
                    <a:lstStyle/>
                    <a:p>
                      <a:r>
                        <a:rPr lang="de-DE" altLang="zh-CN" sz="900"/>
                        <a:t>Gellert Kovacs</a:t>
                      </a:r>
                    </a:p>
                  </a:txBody>
                  <a:tcPr anchor="ctr"/>
                </a:tc>
                <a:extLst>
                  <a:ext uri="{0D108BD9-81ED-4DB2-BD59-A6C34878D82A}">
                    <a16:rowId xmlns:a16="http://schemas.microsoft.com/office/drawing/2014/main" val="3968685893"/>
                  </a:ext>
                </a:extLst>
              </a:tr>
              <a:tr h="42937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900"/>
                        <a:t>09.00h – 10.00h  </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900"/>
                        <a:t>Organizational Change Management</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900"/>
                        <a:t>Train-the-Trainer, Tester Training, End User Training, Communication, Newsletter, …</a:t>
                      </a:r>
                    </a:p>
                  </a:txBody>
                  <a:tcPr anchor="ctr"/>
                </a:tc>
                <a:tc>
                  <a:txBody>
                    <a:bodyPr/>
                    <a:lstStyle/>
                    <a:p>
                      <a:r>
                        <a:rPr lang="de-DE" sz="900" kern="1200">
                          <a:solidFill>
                            <a:schemeClr val="dk1"/>
                          </a:solidFill>
                          <a:latin typeface="+mn-lt"/>
                          <a:ea typeface="+mn-ea"/>
                          <a:cs typeface="+mn-cs"/>
                        </a:rPr>
                        <a:t>Sneha Dutta, Derek Punaro, </a:t>
                      </a:r>
                      <a:r>
                        <a:rPr lang="pt-BR" sz="900" kern="1200">
                          <a:solidFill>
                            <a:schemeClr val="dk1"/>
                          </a:solidFill>
                          <a:latin typeface="+mn-lt"/>
                          <a:ea typeface="+mn-ea"/>
                          <a:cs typeface="+mn-cs"/>
                        </a:rPr>
                        <a:t>Rodolfo Ortiz Chavarin</a:t>
                      </a:r>
                      <a:endParaRPr lang="de-DE" altLang="zh-CN" sz="900" b="1"/>
                    </a:p>
                  </a:txBody>
                  <a:tcPr anchor="ctr"/>
                </a:tc>
                <a:extLst>
                  <a:ext uri="{0D108BD9-81ED-4DB2-BD59-A6C34878D82A}">
                    <a16:rowId xmlns:a16="http://schemas.microsoft.com/office/drawing/2014/main" val="1308020419"/>
                  </a:ext>
                </a:extLst>
              </a:tr>
              <a:tr h="63253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900"/>
                        <a:t>10:00h – 11:00h</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900"/>
                        <a:t>Communication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900"/>
                        <a:t>US Stakeholders, Mexico Stakeholders, Project Meeting Structure, …</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900" kern="1200">
                          <a:solidFill>
                            <a:schemeClr val="dk1"/>
                          </a:solidFill>
                          <a:latin typeface="+mn-lt"/>
                          <a:ea typeface="+mn-ea"/>
                          <a:cs typeface="+mn-cs"/>
                        </a:rPr>
                        <a:t>Sneha Dutta, Derek Punaro, </a:t>
                      </a:r>
                      <a:r>
                        <a:rPr lang="pt-BR" sz="900" kern="1200">
                          <a:solidFill>
                            <a:schemeClr val="dk1"/>
                          </a:solidFill>
                          <a:latin typeface="+mn-lt"/>
                          <a:ea typeface="+mn-ea"/>
                          <a:cs typeface="+mn-cs"/>
                        </a:rPr>
                        <a:t>Rodolfo Ortiz Chavarin</a:t>
                      </a:r>
                      <a:endParaRPr lang="de-DE" altLang="zh-CN" sz="900" b="1"/>
                    </a:p>
                  </a:txBody>
                  <a:tcPr anchor="ctr"/>
                </a:tc>
                <a:extLst>
                  <a:ext uri="{0D108BD9-81ED-4DB2-BD59-A6C34878D82A}">
                    <a16:rowId xmlns:a16="http://schemas.microsoft.com/office/drawing/2014/main" val="1472741984"/>
                  </a:ext>
                </a:extLst>
              </a:tr>
              <a:tr h="63253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900"/>
                        <a:t>11.00h – 12.00h</a:t>
                      </a:r>
                    </a:p>
                  </a:txBody>
                  <a:tcPr anchor="ctr"/>
                </a:tc>
                <a:tc>
                  <a:txBody>
                    <a:bodyPr/>
                    <a:lstStyle/>
                    <a:p>
                      <a:pPr algn="ctr"/>
                      <a:r>
                        <a:rPr lang="de-DE" sz="900"/>
                        <a:t>Risk Assessment</a:t>
                      </a:r>
                    </a:p>
                  </a:txBody>
                  <a:tcPr anchor="ctr"/>
                </a:tc>
                <a:tc>
                  <a:txBody>
                    <a:bodyPr/>
                    <a:lstStyle/>
                    <a:p>
                      <a:pPr marL="0" indent="0">
                        <a:buFontTx/>
                        <a:buNone/>
                      </a:pPr>
                      <a:r>
                        <a:rPr lang="de-DE" sz="900"/>
                        <a:t>Identification of project risks</a:t>
                      </a:r>
                    </a:p>
                  </a:txBody>
                  <a:tcPr anchor="ctr"/>
                </a:tc>
                <a:tc>
                  <a:txBody>
                    <a:bodyPr/>
                    <a:lstStyle/>
                    <a:p>
                      <a:r>
                        <a:rPr lang="de-DE" altLang="zh-CN" sz="900"/>
                        <a:t>All</a:t>
                      </a:r>
                    </a:p>
                  </a:txBody>
                  <a:tcPr anchor="ctr"/>
                </a:tc>
                <a:extLst>
                  <a:ext uri="{0D108BD9-81ED-4DB2-BD59-A6C34878D82A}">
                    <a16:rowId xmlns:a16="http://schemas.microsoft.com/office/drawing/2014/main" val="240681014"/>
                  </a:ext>
                </a:extLst>
              </a:tr>
              <a:tr h="46764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900"/>
                        <a:t>12.00h – 13.00h</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900"/>
                        <a:t>Lunch</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DE" sz="900"/>
                    </a:p>
                  </a:txBody>
                  <a:tcPr anchor="ctr"/>
                </a:tc>
                <a:tc>
                  <a:txBody>
                    <a:bodyPr/>
                    <a:lstStyle/>
                    <a:p>
                      <a:endParaRPr lang="de-DE" altLang="zh-CN" sz="900"/>
                    </a:p>
                  </a:txBody>
                  <a:tcPr anchor="ctr"/>
                </a:tc>
                <a:extLst>
                  <a:ext uri="{0D108BD9-81ED-4DB2-BD59-A6C34878D82A}">
                    <a16:rowId xmlns:a16="http://schemas.microsoft.com/office/drawing/2014/main" val="1990122479"/>
                  </a:ext>
                </a:extLst>
              </a:tr>
              <a:tr h="314164">
                <a:tc>
                  <a:txBody>
                    <a:bodyPr/>
                    <a:lstStyle/>
                    <a:p>
                      <a:pPr algn="ctr"/>
                      <a:r>
                        <a:rPr lang="de-DE" sz="900"/>
                        <a:t>13.00h – 14.00h</a:t>
                      </a:r>
                    </a:p>
                  </a:txBody>
                  <a:tcPr anchor="ctr"/>
                </a:tc>
                <a:tc>
                  <a:txBody>
                    <a:bodyPr/>
                    <a:lstStyle/>
                    <a:p>
                      <a:pPr algn="ctr"/>
                      <a:r>
                        <a:rPr lang="en-US" sz="900"/>
                        <a:t>Wrap-Up</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900"/>
                        <a:t>Document action items &amp; Workshop Closure</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900" kern="1200">
                          <a:solidFill>
                            <a:schemeClr val="dk1"/>
                          </a:solidFill>
                          <a:latin typeface="+mn-lt"/>
                          <a:ea typeface="+mn-ea"/>
                          <a:cs typeface="+mn-cs"/>
                        </a:rPr>
                        <a:t>Sneha Dutta, Derek Punaro, </a:t>
                      </a:r>
                      <a:r>
                        <a:rPr lang="pt-BR" sz="900" kern="1200">
                          <a:solidFill>
                            <a:schemeClr val="dk1"/>
                          </a:solidFill>
                          <a:latin typeface="+mn-lt"/>
                          <a:ea typeface="+mn-ea"/>
                          <a:cs typeface="+mn-cs"/>
                        </a:rPr>
                        <a:t>Rodolfo Ortiz Chavarin</a:t>
                      </a:r>
                      <a:endParaRPr lang="de-DE" sz="900"/>
                    </a:p>
                  </a:txBody>
                  <a:tcPr anchor="ctr"/>
                </a:tc>
                <a:extLst>
                  <a:ext uri="{0D108BD9-81ED-4DB2-BD59-A6C34878D82A}">
                    <a16:rowId xmlns:a16="http://schemas.microsoft.com/office/drawing/2014/main" val="3146444284"/>
                  </a:ext>
                </a:extLst>
              </a:tr>
              <a:tr h="50894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900"/>
                        <a:t>14.00h – 15.00h</a:t>
                      </a:r>
                    </a:p>
                  </a:txBody>
                  <a:tcPr anchor="ctr"/>
                </a:tc>
                <a:tc>
                  <a:txBody>
                    <a:bodyPr/>
                    <a:lstStyle/>
                    <a:p>
                      <a:pPr algn="ctr"/>
                      <a:endParaRPr lang="de-DE" sz="900"/>
                    </a:p>
                  </a:txBody>
                  <a:tcPr anchor="ctr"/>
                </a:tc>
                <a:tc>
                  <a:txBody>
                    <a:bodyPr/>
                    <a:lstStyle/>
                    <a:p>
                      <a:pPr marL="0" indent="0">
                        <a:buFontTx/>
                        <a:buNone/>
                      </a:pPr>
                      <a:endParaRPr lang="de-DE" sz="90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DE" sz="900" kern="1200">
                        <a:solidFill>
                          <a:schemeClr val="dk1"/>
                        </a:solidFill>
                        <a:latin typeface="+mn-lt"/>
                        <a:ea typeface="+mn-ea"/>
                        <a:cs typeface="+mn-cs"/>
                      </a:endParaRPr>
                    </a:p>
                  </a:txBody>
                  <a:tcPr anchor="ctr"/>
                </a:tc>
                <a:extLst>
                  <a:ext uri="{0D108BD9-81ED-4DB2-BD59-A6C34878D82A}">
                    <a16:rowId xmlns:a16="http://schemas.microsoft.com/office/drawing/2014/main" val="2425699437"/>
                  </a:ext>
                </a:extLst>
              </a:tr>
              <a:tr h="510428">
                <a:tc>
                  <a:txBody>
                    <a:bodyPr/>
                    <a:lstStyle/>
                    <a:p>
                      <a:pPr algn="ctr"/>
                      <a:r>
                        <a:rPr lang="de-DE" sz="900">
                          <a:solidFill>
                            <a:schemeClr val="tx1"/>
                          </a:solidFill>
                        </a:rPr>
                        <a:t>15.00h – 16.00h</a:t>
                      </a:r>
                    </a:p>
                  </a:txBody>
                  <a:tcPr anchor="ctr"/>
                </a:tc>
                <a:tc>
                  <a:txBody>
                    <a:bodyPr/>
                    <a:lstStyle/>
                    <a:p>
                      <a:pPr algn="ctr"/>
                      <a:endParaRPr lang="de-DE" sz="900"/>
                    </a:p>
                  </a:txBody>
                  <a:tcPr anchor="ctr"/>
                </a:tc>
                <a:tc>
                  <a:txBody>
                    <a:bodyPr/>
                    <a:lstStyle/>
                    <a:p>
                      <a:pPr marL="0" indent="0">
                        <a:buFontTx/>
                        <a:buNone/>
                      </a:pPr>
                      <a:endParaRPr lang="de-DE" sz="900"/>
                    </a:p>
                  </a:txBody>
                  <a:tcPr anchor="ctr"/>
                </a:tc>
                <a:tc>
                  <a:txBody>
                    <a:bodyPr/>
                    <a:lstStyle/>
                    <a:p>
                      <a:endParaRPr lang="de-DE" altLang="zh-CN" sz="900"/>
                    </a:p>
                  </a:txBody>
                  <a:tcPr anchor="ctr"/>
                </a:tc>
                <a:extLst>
                  <a:ext uri="{0D108BD9-81ED-4DB2-BD59-A6C34878D82A}">
                    <a16:rowId xmlns:a16="http://schemas.microsoft.com/office/drawing/2014/main" val="3364605681"/>
                  </a:ext>
                </a:extLst>
              </a:tr>
              <a:tr h="393899">
                <a:tc>
                  <a:txBody>
                    <a:bodyPr/>
                    <a:lstStyle/>
                    <a:p>
                      <a:pPr algn="ctr"/>
                      <a:r>
                        <a:rPr lang="de-DE" sz="900"/>
                        <a:t>16:00h – 17.00h</a:t>
                      </a:r>
                    </a:p>
                  </a:txBody>
                  <a:tcPr anchor="ctr"/>
                </a:tc>
                <a:tc>
                  <a:txBody>
                    <a:bodyPr/>
                    <a:lstStyle/>
                    <a:p>
                      <a:pPr algn="ctr"/>
                      <a:endParaRPr lang="de-DE" sz="900"/>
                    </a:p>
                  </a:txBody>
                  <a:tcPr anchor="ctr"/>
                </a:tc>
                <a:tc>
                  <a:txBody>
                    <a:bodyPr/>
                    <a:lstStyle/>
                    <a:p>
                      <a:pPr marL="171450" indent="-171450">
                        <a:buFontTx/>
                        <a:buChar char="-"/>
                      </a:pPr>
                      <a:endParaRPr lang="de-DE" sz="900"/>
                    </a:p>
                  </a:txBody>
                  <a:tcPr anchor="ctr"/>
                </a:tc>
                <a:tc>
                  <a:txBody>
                    <a:bodyPr/>
                    <a:lstStyle/>
                    <a:p>
                      <a:endParaRPr lang="de-DE" altLang="zh-CN" sz="900"/>
                    </a:p>
                  </a:txBody>
                  <a:tcPr anchor="ctr"/>
                </a:tc>
                <a:extLst>
                  <a:ext uri="{0D108BD9-81ED-4DB2-BD59-A6C34878D82A}">
                    <a16:rowId xmlns:a16="http://schemas.microsoft.com/office/drawing/2014/main" val="2153438302"/>
                  </a:ext>
                </a:extLst>
              </a:tr>
            </a:tbl>
          </a:graphicData>
        </a:graphic>
      </p:graphicFrame>
      <p:sp>
        <p:nvSpPr>
          <p:cNvPr id="5" name="Rectangle 4">
            <a:extLst>
              <a:ext uri="{FF2B5EF4-FFF2-40B4-BE49-F238E27FC236}">
                <a16:creationId xmlns:a16="http://schemas.microsoft.com/office/drawing/2014/main" id="{399CCC4C-5589-E717-B9F3-6175B05781D8}"/>
              </a:ext>
            </a:extLst>
          </p:cNvPr>
          <p:cNvSpPr/>
          <p:nvPr/>
        </p:nvSpPr>
        <p:spPr bwMode="auto">
          <a:xfrm>
            <a:off x="142875" y="3157088"/>
            <a:ext cx="8848725" cy="664141"/>
          </a:xfrm>
          <a:prstGeom prst="rect">
            <a:avLst/>
          </a:prstGeom>
          <a:noFill/>
          <a:ln w="28575" cap="flat" cmpd="sng" algn="ctr">
            <a:solidFill>
              <a:schemeClr val="tx2"/>
            </a:solidFill>
            <a:prstDash val="solid"/>
            <a:round/>
            <a:headEnd type="none" w="med" len="med"/>
            <a:tailEnd type="none" w="med" len="med"/>
          </a:ln>
          <a:effectLst/>
        </p:spPr>
        <p:txBody>
          <a:bodyPr vert="horz" wrap="none" lIns="90000" tIns="82800" rIns="90000" bIns="82800" numCol="1" rtlCol="0" anchor="t" anchorCtr="0" compatLnSpc="1">
            <a:prstTxWarp prst="textNoShape">
              <a:avLst/>
            </a:prstTxWarp>
          </a:bodyPr>
          <a:lstStyle/>
          <a:p>
            <a:pPr marL="182563" marR="0" indent="-182563" algn="l" defTabSz="914400" rtl="0" eaLnBrk="1" fontAlgn="base" latinLnBrk="0" hangingPunct="1">
              <a:lnSpc>
                <a:spcPct val="110000"/>
              </a:lnSpc>
              <a:spcBef>
                <a:spcPct val="0"/>
              </a:spcBef>
              <a:spcAft>
                <a:spcPct val="0"/>
              </a:spcAft>
              <a:buClrTx/>
              <a:buSzTx/>
              <a:buFont typeface="LindeDaxPowerPoint" panose="020B0500000000020000" pitchFamily="34" charset="0"/>
              <a:buChar char="–"/>
              <a:tabLst/>
            </a:pPr>
            <a:endParaRPr kumimoji="0" lang="de-DE" sz="1600" b="0" i="0" u="none" strike="noStrike" cap="none" normalizeH="0" baseline="0" err="1">
              <a:ln>
                <a:noFill/>
              </a:ln>
              <a:solidFill>
                <a:schemeClr val="tx1"/>
              </a:solidFill>
              <a:effectLst/>
              <a:latin typeface="LindeDaxPowerPoint" pitchFamily="34" charset="0"/>
            </a:endParaRPr>
          </a:p>
        </p:txBody>
      </p:sp>
    </p:spTree>
    <p:extLst>
      <p:ext uri="{BB962C8B-B14F-4D97-AF65-F5344CB8AC3E}">
        <p14:creationId xmlns:p14="http://schemas.microsoft.com/office/powerpoint/2010/main" val="404170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Object 20" hidden="1">
            <a:extLst>
              <a:ext uri="{FF2B5EF4-FFF2-40B4-BE49-F238E27FC236}">
                <a16:creationId xmlns:a16="http://schemas.microsoft.com/office/drawing/2014/main" id="{0E46D525-C3B6-4760-845D-2537C24E7A1B}"/>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131" imgH="131" progId="TCLayout.ActiveDocument.1">
                  <p:embed/>
                </p:oleObj>
              </mc:Choice>
              <mc:Fallback>
                <p:oleObj name="think-cell Slide" r:id="rId4" imgW="131" imgH="131" progId="TCLayout.ActiveDocument.1">
                  <p:embed/>
                  <p:pic>
                    <p:nvPicPr>
                      <p:cNvPr id="21" name="Object 20" hidden="1">
                        <a:extLst>
                          <a:ext uri="{FF2B5EF4-FFF2-40B4-BE49-F238E27FC236}">
                            <a16:creationId xmlns:a16="http://schemas.microsoft.com/office/drawing/2014/main" id="{0E46D525-C3B6-4760-845D-2537C24E7A1B}"/>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8907681B-DB60-4525-8337-5547BACBA44B}"/>
              </a:ext>
            </a:extLst>
          </p:cNvPr>
          <p:cNvSpPr>
            <a:spLocks noGrp="1"/>
          </p:cNvSpPr>
          <p:nvPr>
            <p:ph type="title"/>
          </p:nvPr>
        </p:nvSpPr>
        <p:spPr/>
        <p:txBody>
          <a:bodyPr vert="horz"/>
          <a:lstStyle/>
          <a:p>
            <a:pPr defTabSz="179388"/>
            <a:r>
              <a:rPr lang="en-US"/>
              <a:t>S/4 HANA Technology</a:t>
            </a:r>
            <a:endParaRPr lang="en-US" sz="1800">
              <a:solidFill>
                <a:schemeClr val="accent1">
                  <a:lumMod val="60000"/>
                  <a:lumOff val="40000"/>
                </a:schemeClr>
              </a:solidFill>
            </a:endParaRPr>
          </a:p>
        </p:txBody>
      </p:sp>
      <p:grpSp>
        <p:nvGrpSpPr>
          <p:cNvPr id="5" name="Gruppieren 30">
            <a:extLst>
              <a:ext uri="{FF2B5EF4-FFF2-40B4-BE49-F238E27FC236}">
                <a16:creationId xmlns:a16="http://schemas.microsoft.com/office/drawing/2014/main" id="{AD50A915-0FEF-4521-932D-354EB5EC0A86}"/>
              </a:ext>
            </a:extLst>
          </p:cNvPr>
          <p:cNvGrpSpPr>
            <a:grpSpLocks noChangeAspect="1"/>
          </p:cNvGrpSpPr>
          <p:nvPr/>
        </p:nvGrpSpPr>
        <p:grpSpPr>
          <a:xfrm>
            <a:off x="1886766" y="1804732"/>
            <a:ext cx="735694" cy="619166"/>
            <a:chOff x="9945119" y="6277242"/>
            <a:chExt cx="2603218" cy="2530059"/>
          </a:xfrm>
        </p:grpSpPr>
        <p:pic>
          <p:nvPicPr>
            <p:cNvPr id="6" name="Grafik 31">
              <a:extLst>
                <a:ext uri="{FF2B5EF4-FFF2-40B4-BE49-F238E27FC236}">
                  <a16:creationId xmlns:a16="http://schemas.microsoft.com/office/drawing/2014/main" id="{62F6BD67-DCC4-4244-A1BD-097908312928}"/>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9945119" y="6277242"/>
              <a:ext cx="2603218" cy="2530059"/>
            </a:xfrm>
            <a:prstGeom prst="rect">
              <a:avLst/>
            </a:prstGeom>
          </p:spPr>
        </p:pic>
        <p:sp>
          <p:nvSpPr>
            <p:cNvPr id="7" name="Textfeld 32">
              <a:extLst>
                <a:ext uri="{FF2B5EF4-FFF2-40B4-BE49-F238E27FC236}">
                  <a16:creationId xmlns:a16="http://schemas.microsoft.com/office/drawing/2014/main" id="{B2E7666B-3774-4BE1-9F24-E48216910CD3}"/>
                </a:ext>
              </a:extLst>
            </p:cNvPr>
            <p:cNvSpPr txBox="1"/>
            <p:nvPr/>
          </p:nvSpPr>
          <p:spPr>
            <a:xfrm>
              <a:off x="10156000" y="6721220"/>
              <a:ext cx="2181442" cy="1659756"/>
            </a:xfrm>
            <a:prstGeom prst="rect">
              <a:avLst/>
            </a:prstGeom>
            <a:noFill/>
          </p:spPr>
          <p:txBody>
            <a:bodyPr wrap="none" lIns="63967" tIns="63967" rIns="63967" bIns="63967" rtlCol="0" anchor="ctr" anchorCtr="0">
              <a:spAutoFit/>
            </a:bodyPr>
            <a:lstStyle/>
            <a:p>
              <a:pPr marL="0" marR="0" lvl="0" indent="0" algn="ctr" defTabSz="1218864" rtl="0" eaLnBrk="1" fontAlgn="auto" latinLnBrk="0" hangingPunct="1">
                <a:lnSpc>
                  <a:spcPct val="100000"/>
                </a:lnSpc>
                <a:spcBef>
                  <a:spcPct val="50000"/>
                </a:spcBef>
                <a:spcAft>
                  <a:spcPts val="0"/>
                </a:spcAft>
                <a:buClr>
                  <a:srgbClr val="F0AB00"/>
                </a:buClr>
                <a:buSzPct val="80000"/>
                <a:buFontTx/>
                <a:buNone/>
                <a:tabLst/>
                <a:defRPr/>
              </a:pPr>
              <a:r>
                <a:rPr kumimoji="0" lang="en-US" sz="1800" b="1" i="0" u="none" strike="noStrike" kern="0" cap="none" spc="0" normalizeH="0" baseline="0" noProof="0">
                  <a:ln>
                    <a:noFill/>
                  </a:ln>
                  <a:solidFill>
                    <a:srgbClr val="00A0E1"/>
                  </a:solidFill>
                  <a:effectLst/>
                  <a:uLnTx/>
                  <a:uFillTx/>
                  <a:latin typeface="Arial"/>
                  <a:ea typeface="Arial Unicode MS" pitchFamily="34" charset="-128"/>
                  <a:cs typeface="Arial Unicode MS" pitchFamily="34" charset="-128"/>
                </a:rPr>
                <a:t>ECC</a:t>
              </a:r>
            </a:p>
          </p:txBody>
        </p:sp>
      </p:grpSp>
      <p:grpSp>
        <p:nvGrpSpPr>
          <p:cNvPr id="8" name="Group 7">
            <a:extLst>
              <a:ext uri="{FF2B5EF4-FFF2-40B4-BE49-F238E27FC236}">
                <a16:creationId xmlns:a16="http://schemas.microsoft.com/office/drawing/2014/main" id="{BC08057C-B3C6-4FA8-AF4C-A2D6BA12FECB}"/>
              </a:ext>
            </a:extLst>
          </p:cNvPr>
          <p:cNvGrpSpPr>
            <a:grpSpLocks noChangeAspect="1"/>
          </p:cNvGrpSpPr>
          <p:nvPr/>
        </p:nvGrpSpPr>
        <p:grpSpPr>
          <a:xfrm>
            <a:off x="1895629" y="2793933"/>
            <a:ext cx="676097" cy="626807"/>
            <a:chOff x="8853390" y="4373163"/>
            <a:chExt cx="1840012" cy="1792140"/>
          </a:xfrm>
        </p:grpSpPr>
        <p:pic>
          <p:nvPicPr>
            <p:cNvPr id="9" name="Grafik 25">
              <a:extLst>
                <a:ext uri="{FF2B5EF4-FFF2-40B4-BE49-F238E27FC236}">
                  <a16:creationId xmlns:a16="http://schemas.microsoft.com/office/drawing/2014/main" id="{39609EB8-F64B-43E2-BF6F-C39B955F31A8}"/>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8853390" y="4373163"/>
              <a:ext cx="1840012" cy="1792140"/>
            </a:xfrm>
            <a:prstGeom prst="rect">
              <a:avLst/>
            </a:prstGeom>
          </p:spPr>
        </p:pic>
        <p:pic>
          <p:nvPicPr>
            <p:cNvPr id="10" name="Grafik 40">
              <a:extLst>
                <a:ext uri="{FF2B5EF4-FFF2-40B4-BE49-F238E27FC236}">
                  <a16:creationId xmlns:a16="http://schemas.microsoft.com/office/drawing/2014/main" id="{26D1496E-3C64-4BC6-9F0F-20A5CBEA0D5D}"/>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9408149" y="4983868"/>
              <a:ext cx="730124" cy="657558"/>
            </a:xfrm>
            <a:prstGeom prst="rect">
              <a:avLst/>
            </a:prstGeom>
          </p:spPr>
        </p:pic>
      </p:grpSp>
      <p:sp>
        <p:nvSpPr>
          <p:cNvPr id="11" name="Arrow: Down 10">
            <a:extLst>
              <a:ext uri="{FF2B5EF4-FFF2-40B4-BE49-F238E27FC236}">
                <a16:creationId xmlns:a16="http://schemas.microsoft.com/office/drawing/2014/main" id="{254A9A5C-8EEA-4104-9BDF-2C9D43516AA4}"/>
              </a:ext>
            </a:extLst>
          </p:cNvPr>
          <p:cNvSpPr/>
          <p:nvPr/>
        </p:nvSpPr>
        <p:spPr bwMode="auto">
          <a:xfrm>
            <a:off x="2073437" y="2489589"/>
            <a:ext cx="314144" cy="250283"/>
          </a:xfrm>
          <a:prstGeom prst="downArrow">
            <a:avLst/>
          </a:prstGeom>
          <a:solidFill>
            <a:schemeClr val="bg1">
              <a:lumMod val="85000"/>
            </a:schemeClr>
          </a:solidFill>
          <a:ln w="6350" cap="flat" cmpd="sng" algn="ctr">
            <a:noFill/>
            <a:prstDash val="solid"/>
            <a:round/>
            <a:headEnd type="none" w="med" len="med"/>
            <a:tailEnd type="none" w="med" len="med"/>
          </a:ln>
          <a:effectLst/>
        </p:spPr>
        <p:txBody>
          <a:bodyPr vert="horz" wrap="none" lIns="90000" tIns="82800" rIns="90000" bIns="82800" numCol="1" rtlCol="0" anchor="t" anchorCtr="0" compatLnSpc="1">
            <a:prstTxWarp prst="textNoShape">
              <a:avLst/>
            </a:prstTxWarp>
          </a:bodyPr>
          <a:lstStyle/>
          <a:p>
            <a:pPr marL="182563" marR="0" lvl="0" indent="-182563" algn="l" defTabSz="914400" rtl="0" eaLnBrk="1" fontAlgn="base" latinLnBrk="0" hangingPunct="1">
              <a:lnSpc>
                <a:spcPct val="110000"/>
              </a:lnSpc>
              <a:spcBef>
                <a:spcPct val="0"/>
              </a:spcBef>
              <a:spcAft>
                <a:spcPct val="0"/>
              </a:spcAft>
              <a:buClrTx/>
              <a:buSzTx/>
              <a:buFont typeface="LindeDaxPowerPoint" panose="020B0500000000020000" pitchFamily="34" charset="0"/>
              <a:buChar char="–"/>
              <a:tabLst/>
              <a:defRPr/>
            </a:pPr>
            <a:endParaRPr kumimoji="0" lang="en-US" sz="1600" b="0" i="0" u="none" strike="noStrike" kern="1200" cap="none" spc="0" normalizeH="0" baseline="0" noProof="0">
              <a:ln>
                <a:noFill/>
              </a:ln>
              <a:solidFill>
                <a:srgbClr val="000000"/>
              </a:solidFill>
              <a:effectLst/>
              <a:uLnTx/>
              <a:uFillTx/>
              <a:latin typeface="LindeDaxPowerPoint" pitchFamily="34" charset="0"/>
              <a:ea typeface="+mn-ea"/>
              <a:cs typeface="+mn-cs"/>
            </a:endParaRPr>
          </a:p>
        </p:txBody>
      </p:sp>
      <p:sp>
        <p:nvSpPr>
          <p:cNvPr id="12" name="TextBox 11">
            <a:extLst>
              <a:ext uri="{FF2B5EF4-FFF2-40B4-BE49-F238E27FC236}">
                <a16:creationId xmlns:a16="http://schemas.microsoft.com/office/drawing/2014/main" id="{0DEAD8A9-15DB-487C-AEC5-6116FE9B75D6}"/>
              </a:ext>
            </a:extLst>
          </p:cNvPr>
          <p:cNvSpPr txBox="1"/>
          <p:nvPr/>
        </p:nvSpPr>
        <p:spPr>
          <a:xfrm>
            <a:off x="2736537" y="2921543"/>
            <a:ext cx="5265767" cy="492443"/>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LindeDaxPowerPoint"/>
                <a:ea typeface="+mn-ea"/>
                <a:cs typeface="+mn-cs"/>
              </a:rPr>
              <a:t>SAP Business Suite for SAP HANA </a:t>
            </a:r>
            <a:r>
              <a:rPr kumimoji="0" lang="en-US" sz="1200" b="0" i="0" u="none" strike="noStrike" kern="1200" cap="none" spc="0" normalizeH="0" baseline="0" noProof="0">
                <a:ln>
                  <a:noFill/>
                </a:ln>
                <a:solidFill>
                  <a:srgbClr val="000000"/>
                </a:solidFill>
                <a:effectLst/>
                <a:uLnTx/>
                <a:uFillTx/>
                <a:latin typeface="LindeDaxPowerPoint"/>
                <a:ea typeface="+mn-ea"/>
                <a:cs typeface="+mn-cs"/>
              </a:rPr>
              <a:t>(SAP S4HANA or short </a:t>
            </a:r>
            <a:r>
              <a:rPr kumimoji="0" lang="en-US" sz="1200" b="1" i="0" u="none" strike="noStrike" kern="1200" cap="none" spc="0" normalizeH="0" baseline="0" noProof="0">
                <a:ln>
                  <a:noFill/>
                </a:ln>
                <a:solidFill>
                  <a:srgbClr val="000000"/>
                </a:solidFill>
                <a:effectLst/>
                <a:uLnTx/>
                <a:uFillTx/>
                <a:latin typeface="LindeDaxPowerPoint"/>
                <a:ea typeface="+mn-ea"/>
                <a:cs typeface="+mn-cs"/>
              </a:rPr>
              <a:t>S4</a:t>
            </a:r>
            <a:r>
              <a:rPr kumimoji="0" lang="en-US" sz="1200" b="0" i="0" u="none" strike="noStrike" kern="1200" cap="none" spc="0" normalizeH="0" baseline="0" noProof="0">
                <a:ln>
                  <a:noFill/>
                </a:ln>
                <a:solidFill>
                  <a:srgbClr val="000000"/>
                </a:solidFill>
                <a:effectLst/>
                <a:uLnTx/>
                <a:uFillTx/>
                <a:latin typeface="LindeDaxPowerPoint"/>
                <a:ea typeface="+mn-ea"/>
                <a:cs typeface="+mn-cs"/>
              </a:rPr>
              <a:t>) architecture shift to ‘in-memory’ HANA database, User Interface mobile centric (FIORI)</a:t>
            </a:r>
          </a:p>
        </p:txBody>
      </p:sp>
      <p:sp>
        <p:nvSpPr>
          <p:cNvPr id="13" name="TextBox 12">
            <a:extLst>
              <a:ext uri="{FF2B5EF4-FFF2-40B4-BE49-F238E27FC236}">
                <a16:creationId xmlns:a16="http://schemas.microsoft.com/office/drawing/2014/main" id="{40117651-3687-4E6D-9E91-0BE51AF590CB}"/>
              </a:ext>
            </a:extLst>
          </p:cNvPr>
          <p:cNvSpPr txBox="1"/>
          <p:nvPr/>
        </p:nvSpPr>
        <p:spPr>
          <a:xfrm>
            <a:off x="2736536" y="1792021"/>
            <a:ext cx="5806417" cy="492443"/>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LindeDaxPowerPoint"/>
                <a:ea typeface="+mn-ea"/>
                <a:cs typeface="+mn-cs"/>
              </a:rPr>
              <a:t>SAP ERP Central Component </a:t>
            </a:r>
            <a:r>
              <a:rPr kumimoji="0" lang="en-US" sz="1200" b="0" i="0" u="none" strike="noStrike" kern="1200" cap="none" spc="0" normalizeH="0" baseline="0" noProof="0">
                <a:ln>
                  <a:noFill/>
                </a:ln>
                <a:solidFill>
                  <a:srgbClr val="000000"/>
                </a:solidFill>
                <a:effectLst/>
                <a:uLnTx/>
                <a:uFillTx/>
                <a:latin typeface="LindeDaxPowerPoint"/>
                <a:ea typeface="+mn-ea"/>
                <a:cs typeface="+mn-cs"/>
              </a:rPr>
              <a:t>(SAP ECC) runs on ‘classic’ SQL (ORACLE) database –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LindeDaxPowerPoint"/>
                <a:ea typeface="+mn-ea"/>
                <a:cs typeface="+mn-cs"/>
              </a:rPr>
              <a:t>end-of-life 2025/ 27 </a:t>
            </a:r>
          </a:p>
        </p:txBody>
      </p:sp>
      <p:sp>
        <p:nvSpPr>
          <p:cNvPr id="14" name="TextBox 13">
            <a:extLst>
              <a:ext uri="{FF2B5EF4-FFF2-40B4-BE49-F238E27FC236}">
                <a16:creationId xmlns:a16="http://schemas.microsoft.com/office/drawing/2014/main" id="{80423322-A7BE-46E5-8DFB-10EBD2BD22F4}"/>
              </a:ext>
            </a:extLst>
          </p:cNvPr>
          <p:cNvSpPr txBox="1"/>
          <p:nvPr/>
        </p:nvSpPr>
        <p:spPr>
          <a:xfrm>
            <a:off x="2736537" y="2363767"/>
            <a:ext cx="5265767" cy="492443"/>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LindeDaxPowerPoint"/>
                <a:ea typeface="+mn-ea"/>
                <a:cs typeface="+mn-cs"/>
              </a:rPr>
              <a:t>SAP technology transformation required</a:t>
            </a:r>
            <a:r>
              <a:rPr kumimoji="0" lang="en-US" sz="1400" b="1" i="1" u="none" strike="noStrike" kern="1200" cap="none" spc="0" normalizeH="0" baseline="0" noProof="0">
                <a:ln>
                  <a:noFill/>
                </a:ln>
                <a:solidFill>
                  <a:srgbClr val="000000"/>
                </a:solidFill>
                <a:effectLst/>
                <a:uLnTx/>
                <a:uFillTx/>
                <a:latin typeface="LindeDaxPowerPoint"/>
                <a:ea typeface="+mn-ea"/>
                <a:cs typeface="+mn-cs"/>
              </a:rPr>
              <a:t> </a:t>
            </a:r>
            <a:r>
              <a:rPr kumimoji="0" lang="en-US" sz="1200" b="0" i="0" u="none" strike="noStrike" kern="1200" cap="none" spc="0" normalizeH="0" baseline="0" noProof="0">
                <a:ln>
                  <a:noFill/>
                </a:ln>
                <a:solidFill>
                  <a:srgbClr val="000000"/>
                </a:solidFill>
                <a:effectLst/>
                <a:uLnTx/>
                <a:uFillTx/>
                <a:latin typeface="LindeDaxPowerPoint"/>
                <a:ea typeface="+mn-ea"/>
                <a:cs typeface="+mn-cs"/>
              </a:rPr>
              <a:t>as opposed to JDE upgrade from 9.0 to 9.2 being ‘just’ a technology migration / upgrade</a:t>
            </a:r>
          </a:p>
        </p:txBody>
      </p:sp>
      <p:sp>
        <p:nvSpPr>
          <p:cNvPr id="16" name="TextBox 15">
            <a:extLst>
              <a:ext uri="{FF2B5EF4-FFF2-40B4-BE49-F238E27FC236}">
                <a16:creationId xmlns:a16="http://schemas.microsoft.com/office/drawing/2014/main" id="{7E59C096-84B7-42D5-B221-9B2FF268EAB9}"/>
              </a:ext>
            </a:extLst>
          </p:cNvPr>
          <p:cNvSpPr txBox="1"/>
          <p:nvPr/>
        </p:nvSpPr>
        <p:spPr>
          <a:xfrm>
            <a:off x="605189" y="1733827"/>
            <a:ext cx="1125629" cy="846386"/>
          </a:xfrm>
          <a:prstGeom prst="rect">
            <a:avLst/>
          </a:prstGeom>
          <a:noFill/>
        </p:spPr>
        <p:txBody>
          <a:bodyPr wrap="non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000000"/>
                </a:solidFill>
                <a:effectLst/>
                <a:uLnTx/>
                <a:uFillTx/>
                <a:latin typeface="LindeDaxPowerPoint"/>
                <a:ea typeface="+mn-ea"/>
                <a:cs typeface="+mn-cs"/>
              </a:rPr>
              <a:t>established</a:t>
            </a:r>
          </a:p>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5591"/>
                </a:solidFill>
                <a:effectLst/>
                <a:uLnTx/>
                <a:uFillTx/>
                <a:latin typeface="LindeDaxPowerPoint"/>
                <a:ea typeface="+mn-ea"/>
                <a:cs typeface="+mn-cs"/>
              </a:rPr>
              <a:t>2004</a:t>
            </a:r>
          </a:p>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000000"/>
                </a:solidFill>
                <a:effectLst/>
                <a:uLnTx/>
                <a:uFillTx/>
                <a:latin typeface="LindeDaxPowerPoint"/>
                <a:ea typeface="+mn-ea"/>
                <a:cs typeface="+mn-cs"/>
              </a:rPr>
              <a:t>retires</a:t>
            </a:r>
            <a:endParaRPr kumimoji="0" lang="en-US" sz="1400" b="1" i="0" u="none" strike="noStrike" kern="1200" cap="none" spc="0" normalizeH="0" baseline="0" noProof="0">
              <a:ln>
                <a:noFill/>
              </a:ln>
              <a:solidFill>
                <a:srgbClr val="000000"/>
              </a:solidFill>
              <a:effectLst/>
              <a:uLnTx/>
              <a:uFillTx/>
              <a:latin typeface="LindeDaxPowerPoint"/>
              <a:ea typeface="+mn-ea"/>
              <a:cs typeface="+mn-cs"/>
            </a:endParaRPr>
          </a:p>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5591"/>
                </a:solidFill>
                <a:effectLst/>
                <a:uLnTx/>
                <a:uFillTx/>
                <a:latin typeface="LindeDaxPowerPoint"/>
                <a:ea typeface="+mn-ea"/>
                <a:cs typeface="+mn-cs"/>
              </a:rPr>
              <a:t>2025 - 2027</a:t>
            </a:r>
          </a:p>
        </p:txBody>
      </p:sp>
      <p:sp>
        <p:nvSpPr>
          <p:cNvPr id="17" name="TextBox 16">
            <a:extLst>
              <a:ext uri="{FF2B5EF4-FFF2-40B4-BE49-F238E27FC236}">
                <a16:creationId xmlns:a16="http://schemas.microsoft.com/office/drawing/2014/main" id="{4A4A4543-C04F-41D3-96AE-766351FB2A83}"/>
              </a:ext>
            </a:extLst>
          </p:cNvPr>
          <p:cNvSpPr txBox="1"/>
          <p:nvPr/>
        </p:nvSpPr>
        <p:spPr>
          <a:xfrm>
            <a:off x="676888" y="2682011"/>
            <a:ext cx="1058303" cy="846386"/>
          </a:xfrm>
          <a:prstGeom prst="rect">
            <a:avLst/>
          </a:prstGeom>
          <a:noFill/>
        </p:spPr>
        <p:txBody>
          <a:bodyPr wrap="non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000000"/>
                </a:solidFill>
                <a:effectLst/>
                <a:uLnTx/>
                <a:uFillTx/>
                <a:latin typeface="LindeDaxPowerPoint"/>
                <a:ea typeface="+mn-ea"/>
                <a:cs typeface="+mn-cs"/>
              </a:rPr>
              <a:t>established</a:t>
            </a:r>
          </a:p>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5591"/>
                </a:solidFill>
                <a:effectLst/>
                <a:uLnTx/>
                <a:uFillTx/>
                <a:latin typeface="LindeDaxPowerPoint"/>
                <a:ea typeface="+mn-ea"/>
                <a:cs typeface="+mn-cs"/>
              </a:rPr>
              <a:t>2015</a:t>
            </a:r>
          </a:p>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000000"/>
                </a:solidFill>
                <a:effectLst/>
                <a:uLnTx/>
                <a:uFillTx/>
                <a:latin typeface="LindeDaxPowerPoint"/>
                <a:ea typeface="+mn-ea"/>
                <a:cs typeface="+mn-cs"/>
              </a:rPr>
              <a:t>retires earliest</a:t>
            </a:r>
          </a:p>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5591"/>
                </a:solidFill>
                <a:effectLst/>
                <a:uLnTx/>
                <a:uFillTx/>
                <a:latin typeface="LindeDaxPowerPoint"/>
                <a:ea typeface="+mn-ea"/>
                <a:cs typeface="+mn-cs"/>
              </a:rPr>
              <a:t>2040</a:t>
            </a:r>
          </a:p>
        </p:txBody>
      </p:sp>
      <p:sp>
        <p:nvSpPr>
          <p:cNvPr id="18" name="TextBox 17">
            <a:extLst>
              <a:ext uri="{FF2B5EF4-FFF2-40B4-BE49-F238E27FC236}">
                <a16:creationId xmlns:a16="http://schemas.microsoft.com/office/drawing/2014/main" id="{0B5462EF-D33D-4FCC-B787-DF46E92FD48F}"/>
              </a:ext>
            </a:extLst>
          </p:cNvPr>
          <p:cNvSpPr txBox="1"/>
          <p:nvPr/>
        </p:nvSpPr>
        <p:spPr>
          <a:xfrm>
            <a:off x="1093090" y="3679306"/>
            <a:ext cx="6974923" cy="338554"/>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5591"/>
                </a:solidFill>
                <a:effectLst/>
                <a:uLnTx/>
                <a:uFillTx/>
                <a:latin typeface="LindeDaxPowerPoint"/>
                <a:ea typeface="+mn-ea"/>
                <a:cs typeface="+mn-cs"/>
              </a:rPr>
              <a:t>Impact</a:t>
            </a:r>
            <a:endParaRPr kumimoji="0" lang="en-US" sz="1600" b="0" i="0" u="none" strike="noStrike" kern="1200" cap="none" spc="0" normalizeH="0" baseline="0" noProof="0">
              <a:ln>
                <a:noFill/>
              </a:ln>
              <a:solidFill>
                <a:srgbClr val="000000"/>
              </a:solidFill>
              <a:effectLst/>
              <a:uLnTx/>
              <a:uFillTx/>
              <a:latin typeface="LindeDaxPowerPoint"/>
              <a:ea typeface="+mn-ea"/>
              <a:cs typeface="+mn-cs"/>
            </a:endParaRPr>
          </a:p>
        </p:txBody>
      </p:sp>
      <p:sp>
        <p:nvSpPr>
          <p:cNvPr id="27" name="TextBox 26">
            <a:extLst>
              <a:ext uri="{FF2B5EF4-FFF2-40B4-BE49-F238E27FC236}">
                <a16:creationId xmlns:a16="http://schemas.microsoft.com/office/drawing/2014/main" id="{6EC6BE5A-5C47-4621-B538-1EEB1B8BD338}"/>
              </a:ext>
            </a:extLst>
          </p:cNvPr>
          <p:cNvSpPr txBox="1"/>
          <p:nvPr/>
        </p:nvSpPr>
        <p:spPr>
          <a:xfrm>
            <a:off x="436883" y="1337224"/>
            <a:ext cx="8304445" cy="338554"/>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5591"/>
                </a:solidFill>
                <a:effectLst/>
                <a:uLnTx/>
                <a:uFillTx/>
                <a:latin typeface="LindeDaxPowerPoint"/>
                <a:ea typeface="+mn-ea"/>
                <a:cs typeface="+mn-cs"/>
              </a:rPr>
              <a:t>Technology change requires landscape </a:t>
            </a:r>
            <a:r>
              <a:rPr kumimoji="0" lang="en-US" sz="1600" b="1" i="0" u="sng" strike="noStrike" kern="1200" cap="none" spc="0" normalizeH="0" baseline="0" noProof="0">
                <a:ln>
                  <a:noFill/>
                </a:ln>
                <a:solidFill>
                  <a:srgbClr val="005591"/>
                </a:solidFill>
                <a:effectLst/>
                <a:uLnTx/>
                <a:uFillTx/>
                <a:latin typeface="LindeDaxPowerPoint"/>
                <a:ea typeface="+mn-ea"/>
                <a:cs typeface="+mn-cs"/>
              </a:rPr>
              <a:t>Transformation</a:t>
            </a:r>
            <a:r>
              <a:rPr kumimoji="0" lang="en-US" sz="1600" b="1" i="0" u="none" strike="noStrike" kern="1200" cap="none" spc="0" normalizeH="0" baseline="0" noProof="0">
                <a:ln>
                  <a:noFill/>
                </a:ln>
                <a:solidFill>
                  <a:srgbClr val="005591"/>
                </a:solidFill>
                <a:effectLst/>
                <a:uLnTx/>
                <a:uFillTx/>
                <a:latin typeface="LindeDaxPowerPoint"/>
                <a:ea typeface="+mn-ea"/>
                <a:cs typeface="+mn-cs"/>
              </a:rPr>
              <a:t> as opposed to </a:t>
            </a:r>
            <a:r>
              <a:rPr kumimoji="0" lang="en-US" sz="1600" b="1" i="0" u="sng" strike="noStrike" kern="1200" cap="none" spc="0" normalizeH="0" baseline="0" noProof="0">
                <a:ln>
                  <a:noFill/>
                </a:ln>
                <a:solidFill>
                  <a:srgbClr val="005591"/>
                </a:solidFill>
                <a:effectLst/>
                <a:uLnTx/>
                <a:uFillTx/>
                <a:latin typeface="LindeDaxPowerPoint"/>
                <a:ea typeface="+mn-ea"/>
                <a:cs typeface="+mn-cs"/>
              </a:rPr>
              <a:t>Upgrade</a:t>
            </a:r>
            <a:endParaRPr kumimoji="0" lang="en-US" sz="1600" b="0" i="0" u="sng" strike="noStrike" kern="1200" cap="none" spc="0" normalizeH="0" baseline="0" noProof="0">
              <a:ln>
                <a:noFill/>
              </a:ln>
              <a:solidFill>
                <a:srgbClr val="000000"/>
              </a:solidFill>
              <a:effectLst/>
              <a:uLnTx/>
              <a:uFillTx/>
              <a:latin typeface="LindeDaxPowerPoint"/>
              <a:ea typeface="+mn-ea"/>
              <a:cs typeface="+mn-cs"/>
            </a:endParaRPr>
          </a:p>
        </p:txBody>
      </p:sp>
      <p:sp>
        <p:nvSpPr>
          <p:cNvPr id="30" name="Content Placeholder 2">
            <a:extLst>
              <a:ext uri="{FF2B5EF4-FFF2-40B4-BE49-F238E27FC236}">
                <a16:creationId xmlns:a16="http://schemas.microsoft.com/office/drawing/2014/main" id="{EEF9175B-0DB9-4AFE-BAEC-807A1A61EF62}"/>
              </a:ext>
            </a:extLst>
          </p:cNvPr>
          <p:cNvSpPr>
            <a:spLocks noGrp="1"/>
          </p:cNvSpPr>
          <p:nvPr>
            <p:ph idx="1"/>
          </p:nvPr>
        </p:nvSpPr>
        <p:spPr>
          <a:xfrm>
            <a:off x="289057" y="4229748"/>
            <a:ext cx="1494669" cy="300537"/>
          </a:xfrm>
        </p:spPr>
        <p:txBody>
          <a:bodyPr anchor="ctr"/>
          <a:lstStyle/>
          <a:p>
            <a:pPr marL="0" indent="0">
              <a:buNone/>
            </a:pPr>
            <a:r>
              <a:rPr lang="en-US" b="1">
                <a:solidFill>
                  <a:schemeClr val="bg1">
                    <a:lumMod val="50000"/>
                  </a:schemeClr>
                </a:solidFill>
                <a:latin typeface="+mj-lt"/>
              </a:rPr>
              <a:t>In-Memory Database</a:t>
            </a:r>
          </a:p>
        </p:txBody>
      </p:sp>
      <p:sp>
        <p:nvSpPr>
          <p:cNvPr id="31" name="Content Placeholder 2">
            <a:extLst>
              <a:ext uri="{FF2B5EF4-FFF2-40B4-BE49-F238E27FC236}">
                <a16:creationId xmlns:a16="http://schemas.microsoft.com/office/drawing/2014/main" id="{E704F3E7-2F1D-4D2A-8037-D935B8071847}"/>
              </a:ext>
            </a:extLst>
          </p:cNvPr>
          <p:cNvSpPr txBox="1">
            <a:spLocks/>
          </p:cNvSpPr>
          <p:nvPr/>
        </p:nvSpPr>
        <p:spPr bwMode="gray">
          <a:xfrm>
            <a:off x="1921353" y="3995420"/>
            <a:ext cx="7044747" cy="787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marL="177800" indent="-177800" algn="l" rtl="0" eaLnBrk="1" fontAlgn="base" hangingPunct="1">
              <a:lnSpc>
                <a:spcPct val="110000"/>
              </a:lnSpc>
              <a:spcBef>
                <a:spcPct val="0"/>
              </a:spcBef>
              <a:spcAft>
                <a:spcPts val="600"/>
              </a:spcAft>
              <a:buFont typeface="LindeDaxPowerPoint" pitchFamily="34" charset="0"/>
              <a:buChar char="–"/>
              <a:tabLst>
                <a:tab pos="177800" algn="l"/>
              </a:tabLst>
              <a:defRPr sz="1600" b="0">
                <a:solidFill>
                  <a:schemeClr val="tx1"/>
                </a:solidFill>
                <a:latin typeface="+mn-lt"/>
                <a:ea typeface="+mn-ea"/>
                <a:cs typeface="+mn-cs"/>
              </a:defRPr>
            </a:lvl1pPr>
            <a:lvl2pPr marL="361950" indent="-184150" algn="l" rtl="0" eaLnBrk="1" fontAlgn="base" hangingPunct="1">
              <a:lnSpc>
                <a:spcPct val="110000"/>
              </a:lnSpc>
              <a:spcBef>
                <a:spcPct val="0"/>
              </a:spcBef>
              <a:spcAft>
                <a:spcPts val="600"/>
              </a:spcAft>
              <a:buFont typeface="LindeDaxPowerPoint" pitchFamily="34" charset="0"/>
              <a:buChar char="–"/>
              <a:tabLst>
                <a:tab pos="361950" algn="l"/>
              </a:tabLst>
              <a:defRPr sz="1600">
                <a:solidFill>
                  <a:schemeClr val="tx1"/>
                </a:solidFill>
                <a:latin typeface="+mn-lt"/>
              </a:defRPr>
            </a:lvl2pPr>
            <a:lvl3pPr marL="539750" indent="-177800" algn="l" rtl="0" eaLnBrk="1" fontAlgn="base" hangingPunct="1">
              <a:lnSpc>
                <a:spcPct val="110000"/>
              </a:lnSpc>
              <a:spcBef>
                <a:spcPct val="0"/>
              </a:spcBef>
              <a:spcAft>
                <a:spcPts val="600"/>
              </a:spcAft>
              <a:buFont typeface="LindeDaxPowerPoint" pitchFamily="34" charset="0"/>
              <a:buChar char="–"/>
              <a:tabLst>
                <a:tab pos="539750" algn="l"/>
              </a:tabLst>
              <a:defRPr sz="1600">
                <a:solidFill>
                  <a:schemeClr val="tx1"/>
                </a:solidFill>
                <a:latin typeface="+mn-lt"/>
              </a:defRPr>
            </a:lvl3pPr>
            <a:lvl4pPr marL="717550" indent="-177800" algn="l" rtl="0" eaLnBrk="1" fontAlgn="base" hangingPunct="1">
              <a:lnSpc>
                <a:spcPct val="110000"/>
              </a:lnSpc>
              <a:spcBef>
                <a:spcPct val="0"/>
              </a:spcBef>
              <a:spcAft>
                <a:spcPts val="600"/>
              </a:spcAft>
              <a:buFont typeface="LindeDaxPowerPoint" pitchFamily="34" charset="0"/>
              <a:buChar char="–"/>
              <a:tabLst>
                <a:tab pos="717550" algn="l"/>
              </a:tabLst>
              <a:defRPr sz="1600">
                <a:solidFill>
                  <a:schemeClr val="tx1"/>
                </a:solidFill>
                <a:latin typeface="+mn-lt"/>
              </a:defRPr>
            </a:lvl4pPr>
            <a:lvl5pPr marL="895350" indent="-177800" algn="l" rtl="0" eaLnBrk="1" fontAlgn="base" hangingPunct="1">
              <a:lnSpc>
                <a:spcPct val="110000"/>
              </a:lnSpc>
              <a:spcBef>
                <a:spcPct val="0"/>
              </a:spcBef>
              <a:spcAft>
                <a:spcPts val="600"/>
              </a:spcAft>
              <a:buFont typeface="LindeDaxPowerPoint" pitchFamily="34" charset="0"/>
              <a:buChar char="–"/>
              <a:tabLst>
                <a:tab pos="895350" algn="l"/>
              </a:tabLst>
              <a:defRPr sz="1600">
                <a:solidFill>
                  <a:schemeClr val="tx1"/>
                </a:solidFill>
                <a:latin typeface="+mn-lt"/>
              </a:defRPr>
            </a:lvl5pPr>
            <a:lvl6pPr marL="1598613" indent="-377825" algn="l" rtl="0" eaLnBrk="1" fontAlgn="base" hangingPunct="1">
              <a:lnSpc>
                <a:spcPct val="110000"/>
              </a:lnSpc>
              <a:spcBef>
                <a:spcPct val="0"/>
              </a:spcBef>
              <a:spcAft>
                <a:spcPct val="30000"/>
              </a:spcAft>
              <a:buChar char="—"/>
              <a:tabLst>
                <a:tab pos="265113" algn="l"/>
              </a:tabLst>
              <a:defRPr sz="1600">
                <a:solidFill>
                  <a:schemeClr val="tx1"/>
                </a:solidFill>
                <a:latin typeface="+mn-lt"/>
              </a:defRPr>
            </a:lvl6pPr>
            <a:lvl7pPr marL="2055813" indent="-377825" algn="l" rtl="0" eaLnBrk="1" fontAlgn="base" hangingPunct="1">
              <a:lnSpc>
                <a:spcPct val="110000"/>
              </a:lnSpc>
              <a:spcBef>
                <a:spcPct val="0"/>
              </a:spcBef>
              <a:spcAft>
                <a:spcPct val="30000"/>
              </a:spcAft>
              <a:buChar char="—"/>
              <a:tabLst>
                <a:tab pos="265113" algn="l"/>
              </a:tabLst>
              <a:defRPr sz="1600">
                <a:solidFill>
                  <a:schemeClr val="tx1"/>
                </a:solidFill>
                <a:latin typeface="+mn-lt"/>
              </a:defRPr>
            </a:lvl7pPr>
            <a:lvl8pPr marL="2513013" indent="-377825" algn="l" rtl="0" eaLnBrk="1" fontAlgn="base" hangingPunct="1">
              <a:lnSpc>
                <a:spcPct val="110000"/>
              </a:lnSpc>
              <a:spcBef>
                <a:spcPct val="0"/>
              </a:spcBef>
              <a:spcAft>
                <a:spcPct val="30000"/>
              </a:spcAft>
              <a:buChar char="—"/>
              <a:tabLst>
                <a:tab pos="265113" algn="l"/>
              </a:tabLst>
              <a:defRPr sz="1600">
                <a:solidFill>
                  <a:schemeClr val="tx1"/>
                </a:solidFill>
                <a:latin typeface="+mn-lt"/>
              </a:defRPr>
            </a:lvl8pPr>
            <a:lvl9pPr marL="2970213" indent="-377825" algn="l" rtl="0" eaLnBrk="1" fontAlgn="base" hangingPunct="1">
              <a:lnSpc>
                <a:spcPct val="110000"/>
              </a:lnSpc>
              <a:spcBef>
                <a:spcPct val="0"/>
              </a:spcBef>
              <a:spcAft>
                <a:spcPct val="30000"/>
              </a:spcAft>
              <a:buChar char="—"/>
              <a:tabLst>
                <a:tab pos="265113" algn="l"/>
              </a:tabLst>
              <a:defRPr sz="1600">
                <a:solidFill>
                  <a:schemeClr val="tx1"/>
                </a:solidFill>
                <a:latin typeface="+mn-lt"/>
              </a:defRPr>
            </a:lvl9pPr>
          </a:lstStyle>
          <a:p>
            <a:pPr marL="177800" marR="0" lvl="0" indent="-177800" algn="l" defTabSz="457200" rtl="0" eaLnBrk="1" fontAlgn="base" latinLnBrk="0" hangingPunct="1">
              <a:lnSpc>
                <a:spcPct val="110000"/>
              </a:lnSpc>
              <a:spcBef>
                <a:spcPct val="0"/>
              </a:spcBef>
              <a:spcAft>
                <a:spcPts val="600"/>
              </a:spcAft>
              <a:buClrTx/>
              <a:buSzTx/>
              <a:buFont typeface="Symbol" panose="05050102010706020507" pitchFamily="18" charset="2"/>
              <a:buChar char="-"/>
              <a:tabLst>
                <a:tab pos="177800" algn="l"/>
              </a:tabLst>
              <a:defRPr/>
            </a:pPr>
            <a:r>
              <a:rPr kumimoji="0" lang="en-US" sz="1200" b="0" i="0" u="none" strike="noStrike" kern="1200" cap="none" spc="0" normalizeH="0" baseline="0" noProof="0">
                <a:ln>
                  <a:noFill/>
                </a:ln>
                <a:solidFill>
                  <a:srgbClr val="000000"/>
                </a:solidFill>
                <a:effectLst/>
                <a:uLnTx/>
                <a:uFillTx/>
                <a:latin typeface="LindeDaxPowerPoint"/>
                <a:ea typeface="+mn-ea"/>
                <a:cs typeface="+mn-cs"/>
              </a:rPr>
              <a:t>Much </a:t>
            </a:r>
            <a:r>
              <a:rPr kumimoji="0" lang="en-US" sz="1200" b="1" i="0" u="none" strike="noStrike" kern="1200" cap="none" spc="0" normalizeH="0" baseline="0" noProof="0">
                <a:ln>
                  <a:noFill/>
                </a:ln>
                <a:solidFill>
                  <a:srgbClr val="000000"/>
                </a:solidFill>
                <a:effectLst/>
                <a:uLnTx/>
                <a:uFillTx/>
                <a:latin typeface="LindeDaxPowerPoint"/>
                <a:ea typeface="+mn-ea"/>
                <a:cs typeface="+mn-cs"/>
              </a:rPr>
              <a:t>higher</a:t>
            </a:r>
            <a:r>
              <a:rPr kumimoji="0" lang="en-US" sz="1200" b="0" i="0" u="none" strike="noStrike" kern="1200" cap="none" spc="0" normalizeH="0" baseline="0" noProof="0">
                <a:ln>
                  <a:noFill/>
                </a:ln>
                <a:solidFill>
                  <a:srgbClr val="000000"/>
                </a:solidFill>
                <a:effectLst/>
                <a:uLnTx/>
                <a:uFillTx/>
                <a:latin typeface="LindeDaxPowerPoint"/>
                <a:ea typeface="+mn-ea"/>
                <a:cs typeface="+mn-cs"/>
              </a:rPr>
              <a:t> application and integrated systems </a:t>
            </a:r>
            <a:r>
              <a:rPr kumimoji="0" lang="en-US" sz="1200" b="1" i="0" u="none" strike="noStrike" kern="1200" cap="none" spc="0" normalizeH="0" baseline="0" noProof="0">
                <a:ln>
                  <a:noFill/>
                </a:ln>
                <a:solidFill>
                  <a:srgbClr val="000000"/>
                </a:solidFill>
                <a:effectLst/>
                <a:uLnTx/>
                <a:uFillTx/>
                <a:latin typeface="LindeDaxPowerPoint"/>
                <a:ea typeface="+mn-ea"/>
                <a:cs typeface="+mn-cs"/>
              </a:rPr>
              <a:t>performance </a:t>
            </a:r>
            <a:r>
              <a:rPr kumimoji="0" lang="en-US" sz="1200" b="0" i="0" u="none" strike="noStrike" kern="1200" cap="none" spc="0" normalizeH="0" baseline="0" noProof="0">
                <a:ln>
                  <a:noFill/>
                </a:ln>
                <a:solidFill>
                  <a:srgbClr val="000000"/>
                </a:solidFill>
                <a:effectLst/>
                <a:uLnTx/>
                <a:uFillTx/>
                <a:latin typeface="LindeDaxPowerPoint"/>
                <a:ea typeface="+mn-ea"/>
                <a:cs typeface="+mn-cs"/>
              </a:rPr>
              <a:t>(in-build Analytics, e.g. eChannel benefits)</a:t>
            </a:r>
          </a:p>
          <a:p>
            <a:pPr marL="177800" marR="0" lvl="0" indent="-177800" algn="l" defTabSz="457200" rtl="0" eaLnBrk="1" fontAlgn="base" latinLnBrk="0" hangingPunct="1">
              <a:lnSpc>
                <a:spcPct val="110000"/>
              </a:lnSpc>
              <a:spcBef>
                <a:spcPct val="0"/>
              </a:spcBef>
              <a:spcAft>
                <a:spcPts val="600"/>
              </a:spcAft>
              <a:buClrTx/>
              <a:buSzTx/>
              <a:buFont typeface="Symbol" panose="05050102010706020507" pitchFamily="18" charset="2"/>
              <a:buChar char="-"/>
              <a:tabLst>
                <a:tab pos="177800" algn="l"/>
              </a:tabLst>
              <a:defRPr/>
            </a:pPr>
            <a:r>
              <a:rPr kumimoji="0" lang="en-US" sz="1200" b="1" i="0" u="none" strike="noStrike" kern="1200" cap="none" spc="0" normalizeH="0" baseline="0" noProof="0">
                <a:ln>
                  <a:noFill/>
                </a:ln>
                <a:solidFill>
                  <a:srgbClr val="000000"/>
                </a:solidFill>
                <a:effectLst/>
                <a:uLnTx/>
                <a:uFillTx/>
                <a:latin typeface="LindeDaxPowerPoint"/>
                <a:ea typeface="+mn-ea"/>
                <a:cs typeface="+mn-cs"/>
              </a:rPr>
              <a:t>Significant</a:t>
            </a:r>
            <a:r>
              <a:rPr kumimoji="0" lang="en-US" sz="1200" b="0" i="0" u="none" strike="noStrike" kern="1200" cap="none" spc="0" normalizeH="0" baseline="0" noProof="0">
                <a:ln>
                  <a:noFill/>
                </a:ln>
                <a:solidFill>
                  <a:srgbClr val="000000"/>
                </a:solidFill>
                <a:effectLst/>
                <a:uLnTx/>
                <a:uFillTx/>
                <a:latin typeface="LindeDaxPowerPoint"/>
                <a:ea typeface="+mn-ea"/>
                <a:cs typeface="+mn-cs"/>
              </a:rPr>
              <a:t> Data Model changes, </a:t>
            </a:r>
            <a:r>
              <a:rPr kumimoji="0" lang="en-US" sz="1200" b="1" i="0" u="none" strike="noStrike" kern="1200" cap="none" spc="0" normalizeH="0" baseline="0" noProof="0">
                <a:ln>
                  <a:noFill/>
                </a:ln>
                <a:solidFill>
                  <a:srgbClr val="000000"/>
                </a:solidFill>
                <a:effectLst/>
                <a:uLnTx/>
                <a:uFillTx/>
                <a:latin typeface="LindeDaxPowerPoint"/>
                <a:ea typeface="+mn-ea"/>
                <a:cs typeface="+mn-cs"/>
              </a:rPr>
              <a:t>code </a:t>
            </a:r>
            <a:r>
              <a:rPr kumimoji="0" lang="en-US" sz="1200" b="0" i="0" u="none" strike="noStrike" kern="1200" cap="none" spc="0" normalizeH="0" baseline="0" noProof="0">
                <a:ln>
                  <a:noFill/>
                </a:ln>
                <a:solidFill>
                  <a:srgbClr val="000000"/>
                </a:solidFill>
                <a:effectLst/>
                <a:uLnTx/>
                <a:uFillTx/>
                <a:latin typeface="LindeDaxPowerPoint"/>
                <a:ea typeface="+mn-ea"/>
                <a:cs typeface="+mn-cs"/>
              </a:rPr>
              <a:t>and</a:t>
            </a:r>
            <a:r>
              <a:rPr kumimoji="0" lang="en-US" sz="1200" b="1" i="0" u="none" strike="noStrike" kern="1200" cap="none" spc="0" normalizeH="0" baseline="0" noProof="0">
                <a:ln>
                  <a:noFill/>
                </a:ln>
                <a:solidFill>
                  <a:srgbClr val="000000"/>
                </a:solidFill>
                <a:effectLst/>
                <a:uLnTx/>
                <a:uFillTx/>
                <a:latin typeface="LindeDaxPowerPoint"/>
                <a:ea typeface="+mn-ea"/>
                <a:cs typeface="+mn-cs"/>
              </a:rPr>
              <a:t> data</a:t>
            </a:r>
            <a:r>
              <a:rPr kumimoji="0" lang="en-US" sz="1200" b="0" i="0" u="none" strike="noStrike" kern="1200" cap="none" spc="0" normalizeH="0" baseline="0" noProof="0">
                <a:ln>
                  <a:noFill/>
                </a:ln>
                <a:solidFill>
                  <a:srgbClr val="000000"/>
                </a:solidFill>
                <a:effectLst/>
                <a:uLnTx/>
                <a:uFillTx/>
                <a:latin typeface="LindeDaxPowerPoint"/>
                <a:ea typeface="+mn-ea"/>
                <a:cs typeface="+mn-cs"/>
              </a:rPr>
              <a:t> conversion projects </a:t>
            </a:r>
          </a:p>
          <a:p>
            <a:pPr marL="177800" marR="0" lvl="0" indent="-177800" algn="l" defTabSz="457200" rtl="0" eaLnBrk="1" fontAlgn="base" latinLnBrk="0" hangingPunct="1">
              <a:lnSpc>
                <a:spcPct val="110000"/>
              </a:lnSpc>
              <a:spcBef>
                <a:spcPct val="0"/>
              </a:spcBef>
              <a:spcAft>
                <a:spcPts val="600"/>
              </a:spcAft>
              <a:buClrTx/>
              <a:buSzTx/>
              <a:buFont typeface="Symbol" panose="05050102010706020507" pitchFamily="18" charset="2"/>
              <a:buChar char="-"/>
              <a:tabLst>
                <a:tab pos="177800" algn="l"/>
              </a:tabLst>
              <a:defRPr/>
            </a:pPr>
            <a:r>
              <a:rPr kumimoji="0" lang="en-US" sz="1200" b="0" i="0" u="none" strike="noStrike" kern="1200" cap="none" spc="0" normalizeH="0" baseline="0" noProof="0">
                <a:ln>
                  <a:noFill/>
                </a:ln>
                <a:solidFill>
                  <a:srgbClr val="000000"/>
                </a:solidFill>
                <a:effectLst/>
                <a:uLnTx/>
                <a:uFillTx/>
                <a:latin typeface="LindeDaxPowerPoint"/>
                <a:ea typeface="+mn-ea"/>
                <a:cs typeface="+mn-cs"/>
              </a:rPr>
              <a:t>In-memory </a:t>
            </a:r>
            <a:r>
              <a:rPr kumimoji="0" lang="en-US" sz="1200" b="1" i="0" u="none" strike="noStrike" kern="1200" cap="none" spc="0" normalizeH="0" baseline="0" noProof="0">
                <a:ln>
                  <a:noFill/>
                </a:ln>
                <a:solidFill>
                  <a:srgbClr val="000000"/>
                </a:solidFill>
                <a:effectLst/>
                <a:uLnTx/>
                <a:uFillTx/>
                <a:latin typeface="LindeDaxPowerPoint"/>
                <a:ea typeface="+mn-ea"/>
                <a:cs typeface="+mn-cs"/>
              </a:rPr>
              <a:t>TB cost </a:t>
            </a:r>
            <a:r>
              <a:rPr kumimoji="0" lang="en-US" sz="1200" b="0" i="0" u="none" strike="noStrike" kern="1200" cap="none" spc="0" normalizeH="0" baseline="0" noProof="0">
                <a:ln>
                  <a:noFill/>
                </a:ln>
                <a:solidFill>
                  <a:srgbClr val="000000"/>
                </a:solidFill>
                <a:effectLst/>
                <a:uLnTx/>
                <a:uFillTx/>
                <a:latin typeface="LindeDaxPowerPoint"/>
                <a:ea typeface="+mn-ea"/>
                <a:cs typeface="+mn-cs"/>
              </a:rPr>
              <a:t>factors more </a:t>
            </a:r>
            <a:r>
              <a:rPr kumimoji="0" lang="en-US" sz="1200" b="1" i="0" u="none" strike="noStrike" kern="1200" cap="none" spc="0" normalizeH="0" baseline="0" noProof="0">
                <a:ln>
                  <a:noFill/>
                </a:ln>
                <a:solidFill>
                  <a:srgbClr val="000000"/>
                </a:solidFill>
                <a:effectLst/>
                <a:uLnTx/>
                <a:uFillTx/>
                <a:latin typeface="LindeDaxPowerPoint"/>
                <a:ea typeface="+mn-ea"/>
                <a:cs typeface="+mn-cs"/>
              </a:rPr>
              <a:t>expensive</a:t>
            </a:r>
            <a:r>
              <a:rPr kumimoji="0" lang="en-US" sz="1200" b="0" i="0" u="none" strike="noStrike" kern="1200" cap="none" spc="0" normalizeH="0" baseline="0" noProof="0">
                <a:ln>
                  <a:noFill/>
                </a:ln>
                <a:solidFill>
                  <a:srgbClr val="000000"/>
                </a:solidFill>
                <a:effectLst/>
                <a:uLnTx/>
                <a:uFillTx/>
                <a:latin typeface="LindeDaxPowerPoint"/>
                <a:ea typeface="+mn-ea"/>
                <a:cs typeface="+mn-cs"/>
              </a:rPr>
              <a:t>, need to </a:t>
            </a:r>
            <a:r>
              <a:rPr kumimoji="0" lang="en-US" sz="1200" b="1" i="0" u="none" strike="noStrike" kern="1200" cap="none" spc="0" normalizeH="0" baseline="0" noProof="0">
                <a:ln>
                  <a:noFill/>
                </a:ln>
                <a:solidFill>
                  <a:srgbClr val="000000"/>
                </a:solidFill>
                <a:effectLst/>
                <a:uLnTx/>
                <a:uFillTx/>
                <a:latin typeface="LindeDaxPowerPoint"/>
                <a:ea typeface="+mn-ea"/>
                <a:cs typeface="+mn-cs"/>
              </a:rPr>
              <a:t>reduce data volumes </a:t>
            </a:r>
            <a:r>
              <a:rPr kumimoji="0" lang="en-US" sz="1200" b="0" i="0" u="none" strike="noStrike" kern="1200" cap="none" spc="0" normalizeH="0" baseline="0" noProof="0">
                <a:ln>
                  <a:noFill/>
                </a:ln>
                <a:solidFill>
                  <a:srgbClr val="000000"/>
                </a:solidFill>
                <a:effectLst/>
                <a:uLnTx/>
                <a:uFillTx/>
                <a:latin typeface="LindeDaxPowerPoint"/>
                <a:ea typeface="+mn-ea"/>
                <a:cs typeface="+mn-cs"/>
              </a:rPr>
              <a:t>(Archiving: 2y data retention)</a:t>
            </a:r>
          </a:p>
        </p:txBody>
      </p:sp>
      <p:sp>
        <p:nvSpPr>
          <p:cNvPr id="34" name="Rectangle: Rounded Corners 33">
            <a:extLst>
              <a:ext uri="{FF2B5EF4-FFF2-40B4-BE49-F238E27FC236}">
                <a16:creationId xmlns:a16="http://schemas.microsoft.com/office/drawing/2014/main" id="{A0E81914-9A31-4388-B78E-7F056152B742}"/>
              </a:ext>
            </a:extLst>
          </p:cNvPr>
          <p:cNvSpPr/>
          <p:nvPr/>
        </p:nvSpPr>
        <p:spPr bwMode="auto">
          <a:xfrm>
            <a:off x="151428" y="3701178"/>
            <a:ext cx="8875356" cy="2819543"/>
          </a:xfrm>
          <a:prstGeom prst="roundRect">
            <a:avLst>
              <a:gd name="adj" fmla="val 3182"/>
            </a:avLst>
          </a:prstGeom>
          <a:noFill/>
          <a:ln w="6350" cap="flat" cmpd="sng" algn="ctr">
            <a:solidFill>
              <a:schemeClr val="bg1">
                <a:lumMod val="50000"/>
              </a:schemeClr>
            </a:solidFill>
            <a:prstDash val="solid"/>
            <a:round/>
            <a:headEnd type="none" w="med" len="med"/>
            <a:tailEnd type="none" w="med" len="med"/>
          </a:ln>
          <a:effectLst/>
        </p:spPr>
        <p:txBody>
          <a:bodyPr vert="horz" wrap="none" lIns="90000" tIns="82800" rIns="90000" bIns="82800" numCol="1" rtlCol="0" anchor="t" anchorCtr="0" compatLnSpc="1">
            <a:prstTxWarp prst="textNoShape">
              <a:avLst/>
            </a:prstTxWarp>
          </a:bodyPr>
          <a:lstStyle/>
          <a:p>
            <a:pPr marL="182563" marR="0" lvl="0" indent="-182563" algn="l" defTabSz="914400" rtl="0" eaLnBrk="1" fontAlgn="base" latinLnBrk="0" hangingPunct="1">
              <a:lnSpc>
                <a:spcPct val="110000"/>
              </a:lnSpc>
              <a:spcBef>
                <a:spcPct val="0"/>
              </a:spcBef>
              <a:spcAft>
                <a:spcPct val="0"/>
              </a:spcAft>
              <a:buClrTx/>
              <a:buSzTx/>
              <a:buFont typeface="LindeDaxPowerPoint" panose="020B0500000000020000" pitchFamily="34" charset="0"/>
              <a:buChar char="–"/>
              <a:tabLst/>
              <a:defRPr/>
            </a:pPr>
            <a:endParaRPr kumimoji="0" lang="en-US" sz="1600" b="0" i="0" u="none" strike="noStrike" kern="1200" cap="none" spc="0" normalizeH="0" baseline="0" noProof="0" err="1">
              <a:ln>
                <a:noFill/>
              </a:ln>
              <a:solidFill>
                <a:srgbClr val="000000"/>
              </a:solidFill>
              <a:effectLst/>
              <a:uLnTx/>
              <a:uFillTx/>
              <a:latin typeface="LindeDaxPowerPoint" pitchFamily="34" charset="0"/>
              <a:ea typeface="+mn-ea"/>
              <a:cs typeface="+mn-cs"/>
            </a:endParaRPr>
          </a:p>
        </p:txBody>
      </p:sp>
      <p:sp>
        <p:nvSpPr>
          <p:cNvPr id="35" name="Rectangle: Rounded Corners 34">
            <a:extLst>
              <a:ext uri="{FF2B5EF4-FFF2-40B4-BE49-F238E27FC236}">
                <a16:creationId xmlns:a16="http://schemas.microsoft.com/office/drawing/2014/main" id="{7067703D-9351-4E58-B615-08BD2D21DE7E}"/>
              </a:ext>
            </a:extLst>
          </p:cNvPr>
          <p:cNvSpPr/>
          <p:nvPr/>
        </p:nvSpPr>
        <p:spPr bwMode="auto">
          <a:xfrm>
            <a:off x="151428" y="1279428"/>
            <a:ext cx="8858250" cy="2292796"/>
          </a:xfrm>
          <a:prstGeom prst="roundRect">
            <a:avLst>
              <a:gd name="adj" fmla="val 4430"/>
            </a:avLst>
          </a:prstGeom>
          <a:noFill/>
          <a:ln w="6350" cap="flat" cmpd="sng" algn="ctr">
            <a:solidFill>
              <a:schemeClr val="bg1">
                <a:lumMod val="50000"/>
              </a:schemeClr>
            </a:solidFill>
            <a:prstDash val="solid"/>
            <a:round/>
            <a:headEnd type="none" w="med" len="med"/>
            <a:tailEnd type="none" w="med" len="med"/>
          </a:ln>
          <a:effectLst/>
        </p:spPr>
        <p:txBody>
          <a:bodyPr vert="horz" wrap="none" lIns="90000" tIns="82800" rIns="90000" bIns="82800" numCol="1" rtlCol="0" anchor="t" anchorCtr="0" compatLnSpc="1">
            <a:prstTxWarp prst="textNoShape">
              <a:avLst/>
            </a:prstTxWarp>
          </a:bodyPr>
          <a:lstStyle/>
          <a:p>
            <a:pPr marL="182563" marR="0" lvl="0" indent="-182563" algn="l" defTabSz="914400" rtl="0" eaLnBrk="1" fontAlgn="base" latinLnBrk="0" hangingPunct="1">
              <a:lnSpc>
                <a:spcPct val="110000"/>
              </a:lnSpc>
              <a:spcBef>
                <a:spcPct val="0"/>
              </a:spcBef>
              <a:spcAft>
                <a:spcPct val="0"/>
              </a:spcAft>
              <a:buClrTx/>
              <a:buSzTx/>
              <a:buFont typeface="LindeDaxPowerPoint" panose="020B0500000000020000" pitchFamily="34" charset="0"/>
              <a:buChar char="–"/>
              <a:tabLst/>
              <a:defRPr/>
            </a:pPr>
            <a:endParaRPr kumimoji="0" lang="en-US" sz="1600" b="0" i="0" u="none" strike="noStrike" kern="1200" cap="none" spc="0" normalizeH="0" baseline="0" noProof="0" err="1">
              <a:ln>
                <a:noFill/>
              </a:ln>
              <a:solidFill>
                <a:srgbClr val="000000"/>
              </a:solidFill>
              <a:effectLst/>
              <a:uLnTx/>
              <a:uFillTx/>
              <a:latin typeface="LindeDaxPowerPoint" pitchFamily="34" charset="0"/>
              <a:ea typeface="+mn-ea"/>
              <a:cs typeface="+mn-cs"/>
            </a:endParaRPr>
          </a:p>
        </p:txBody>
      </p:sp>
      <p:sp>
        <p:nvSpPr>
          <p:cNvPr id="38" name="Content Placeholder 2">
            <a:extLst>
              <a:ext uri="{FF2B5EF4-FFF2-40B4-BE49-F238E27FC236}">
                <a16:creationId xmlns:a16="http://schemas.microsoft.com/office/drawing/2014/main" id="{7BC7BDB5-02BC-41DA-81C5-D04677AC1914}"/>
              </a:ext>
            </a:extLst>
          </p:cNvPr>
          <p:cNvSpPr txBox="1">
            <a:spLocks/>
          </p:cNvSpPr>
          <p:nvPr/>
        </p:nvSpPr>
        <p:spPr bwMode="gray">
          <a:xfrm>
            <a:off x="289057" y="5148600"/>
            <a:ext cx="1494669" cy="300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lvl1pPr marL="177800" indent="-177800" algn="l" rtl="0" eaLnBrk="1" fontAlgn="base" hangingPunct="1">
              <a:lnSpc>
                <a:spcPct val="110000"/>
              </a:lnSpc>
              <a:spcBef>
                <a:spcPct val="0"/>
              </a:spcBef>
              <a:spcAft>
                <a:spcPts val="600"/>
              </a:spcAft>
              <a:buFont typeface="LindeDaxPowerPoint" pitchFamily="34" charset="0"/>
              <a:buChar char="–"/>
              <a:tabLst>
                <a:tab pos="177800" algn="l"/>
              </a:tabLst>
              <a:defRPr sz="1600" b="0">
                <a:solidFill>
                  <a:schemeClr val="tx1"/>
                </a:solidFill>
                <a:latin typeface="+mn-lt"/>
                <a:ea typeface="+mn-ea"/>
                <a:cs typeface="+mn-cs"/>
              </a:defRPr>
            </a:lvl1pPr>
            <a:lvl2pPr marL="361950" indent="-184150" algn="l" rtl="0" eaLnBrk="1" fontAlgn="base" hangingPunct="1">
              <a:lnSpc>
                <a:spcPct val="110000"/>
              </a:lnSpc>
              <a:spcBef>
                <a:spcPct val="0"/>
              </a:spcBef>
              <a:spcAft>
                <a:spcPts val="600"/>
              </a:spcAft>
              <a:buFont typeface="LindeDaxPowerPoint" pitchFamily="34" charset="0"/>
              <a:buChar char="–"/>
              <a:tabLst>
                <a:tab pos="361950" algn="l"/>
              </a:tabLst>
              <a:defRPr sz="1600">
                <a:solidFill>
                  <a:schemeClr val="tx1"/>
                </a:solidFill>
                <a:latin typeface="+mn-lt"/>
              </a:defRPr>
            </a:lvl2pPr>
            <a:lvl3pPr marL="539750" indent="-177800" algn="l" rtl="0" eaLnBrk="1" fontAlgn="base" hangingPunct="1">
              <a:lnSpc>
                <a:spcPct val="110000"/>
              </a:lnSpc>
              <a:spcBef>
                <a:spcPct val="0"/>
              </a:spcBef>
              <a:spcAft>
                <a:spcPts val="600"/>
              </a:spcAft>
              <a:buFont typeface="LindeDaxPowerPoint" pitchFamily="34" charset="0"/>
              <a:buChar char="–"/>
              <a:tabLst>
                <a:tab pos="539750" algn="l"/>
              </a:tabLst>
              <a:defRPr sz="1600">
                <a:solidFill>
                  <a:schemeClr val="tx1"/>
                </a:solidFill>
                <a:latin typeface="+mn-lt"/>
              </a:defRPr>
            </a:lvl3pPr>
            <a:lvl4pPr marL="717550" indent="-177800" algn="l" rtl="0" eaLnBrk="1" fontAlgn="base" hangingPunct="1">
              <a:lnSpc>
                <a:spcPct val="110000"/>
              </a:lnSpc>
              <a:spcBef>
                <a:spcPct val="0"/>
              </a:spcBef>
              <a:spcAft>
                <a:spcPts val="600"/>
              </a:spcAft>
              <a:buFont typeface="LindeDaxPowerPoint" pitchFamily="34" charset="0"/>
              <a:buChar char="–"/>
              <a:tabLst>
                <a:tab pos="717550" algn="l"/>
              </a:tabLst>
              <a:defRPr sz="1600">
                <a:solidFill>
                  <a:schemeClr val="tx1"/>
                </a:solidFill>
                <a:latin typeface="+mn-lt"/>
              </a:defRPr>
            </a:lvl4pPr>
            <a:lvl5pPr marL="895350" indent="-177800" algn="l" rtl="0" eaLnBrk="1" fontAlgn="base" hangingPunct="1">
              <a:lnSpc>
                <a:spcPct val="110000"/>
              </a:lnSpc>
              <a:spcBef>
                <a:spcPct val="0"/>
              </a:spcBef>
              <a:spcAft>
                <a:spcPts val="600"/>
              </a:spcAft>
              <a:buFont typeface="LindeDaxPowerPoint" pitchFamily="34" charset="0"/>
              <a:buChar char="–"/>
              <a:tabLst>
                <a:tab pos="895350" algn="l"/>
              </a:tabLst>
              <a:defRPr sz="1600">
                <a:solidFill>
                  <a:schemeClr val="tx1"/>
                </a:solidFill>
                <a:latin typeface="+mn-lt"/>
              </a:defRPr>
            </a:lvl5pPr>
            <a:lvl6pPr marL="1598613" indent="-377825" algn="l" rtl="0" eaLnBrk="1" fontAlgn="base" hangingPunct="1">
              <a:lnSpc>
                <a:spcPct val="110000"/>
              </a:lnSpc>
              <a:spcBef>
                <a:spcPct val="0"/>
              </a:spcBef>
              <a:spcAft>
                <a:spcPct val="30000"/>
              </a:spcAft>
              <a:buChar char="—"/>
              <a:tabLst>
                <a:tab pos="265113" algn="l"/>
              </a:tabLst>
              <a:defRPr sz="1600">
                <a:solidFill>
                  <a:schemeClr val="tx1"/>
                </a:solidFill>
                <a:latin typeface="+mn-lt"/>
              </a:defRPr>
            </a:lvl6pPr>
            <a:lvl7pPr marL="2055813" indent="-377825" algn="l" rtl="0" eaLnBrk="1" fontAlgn="base" hangingPunct="1">
              <a:lnSpc>
                <a:spcPct val="110000"/>
              </a:lnSpc>
              <a:spcBef>
                <a:spcPct val="0"/>
              </a:spcBef>
              <a:spcAft>
                <a:spcPct val="30000"/>
              </a:spcAft>
              <a:buChar char="—"/>
              <a:tabLst>
                <a:tab pos="265113" algn="l"/>
              </a:tabLst>
              <a:defRPr sz="1600">
                <a:solidFill>
                  <a:schemeClr val="tx1"/>
                </a:solidFill>
                <a:latin typeface="+mn-lt"/>
              </a:defRPr>
            </a:lvl7pPr>
            <a:lvl8pPr marL="2513013" indent="-377825" algn="l" rtl="0" eaLnBrk="1" fontAlgn="base" hangingPunct="1">
              <a:lnSpc>
                <a:spcPct val="110000"/>
              </a:lnSpc>
              <a:spcBef>
                <a:spcPct val="0"/>
              </a:spcBef>
              <a:spcAft>
                <a:spcPct val="30000"/>
              </a:spcAft>
              <a:buChar char="—"/>
              <a:tabLst>
                <a:tab pos="265113" algn="l"/>
              </a:tabLst>
              <a:defRPr sz="1600">
                <a:solidFill>
                  <a:schemeClr val="tx1"/>
                </a:solidFill>
                <a:latin typeface="+mn-lt"/>
              </a:defRPr>
            </a:lvl8pPr>
            <a:lvl9pPr marL="2970213" indent="-377825" algn="l" rtl="0" eaLnBrk="1" fontAlgn="base" hangingPunct="1">
              <a:lnSpc>
                <a:spcPct val="110000"/>
              </a:lnSpc>
              <a:spcBef>
                <a:spcPct val="0"/>
              </a:spcBef>
              <a:spcAft>
                <a:spcPct val="30000"/>
              </a:spcAft>
              <a:buChar char="—"/>
              <a:tabLst>
                <a:tab pos="265113" algn="l"/>
              </a:tabLst>
              <a:defRPr sz="1600">
                <a:solidFill>
                  <a:schemeClr val="tx1"/>
                </a:solidFill>
                <a:latin typeface="+mn-lt"/>
              </a:defRPr>
            </a:lvl9pPr>
          </a:lstStyle>
          <a:p>
            <a:pPr marL="0" marR="0" lvl="0" indent="0" algn="l" defTabSz="914400" rtl="0" eaLnBrk="1" fontAlgn="base" latinLnBrk="0" hangingPunct="1">
              <a:lnSpc>
                <a:spcPct val="110000"/>
              </a:lnSpc>
              <a:spcBef>
                <a:spcPct val="0"/>
              </a:spcBef>
              <a:spcAft>
                <a:spcPts val="600"/>
              </a:spcAft>
              <a:buClrTx/>
              <a:buSzTx/>
              <a:buFont typeface="LindeDaxPowerPoint" pitchFamily="34" charset="0"/>
              <a:buNone/>
              <a:tabLst>
                <a:tab pos="177800" algn="l"/>
              </a:tabLst>
              <a:defRPr/>
            </a:pPr>
            <a:r>
              <a:rPr kumimoji="0" lang="en-US" b="1" i="0" u="none" strike="noStrike" kern="0" cap="none" spc="0" normalizeH="0" baseline="0" noProof="0">
                <a:ln>
                  <a:noFill/>
                </a:ln>
                <a:solidFill>
                  <a:schemeClr val="bg1">
                    <a:lumMod val="50000"/>
                  </a:schemeClr>
                </a:solidFill>
                <a:effectLst/>
                <a:uLnTx/>
                <a:uFillTx/>
                <a:latin typeface="+mj-lt"/>
                <a:ea typeface="+mn-ea"/>
                <a:cs typeface="+mn-cs"/>
              </a:rPr>
              <a:t>SAP Application Suite</a:t>
            </a:r>
          </a:p>
        </p:txBody>
      </p:sp>
      <p:sp>
        <p:nvSpPr>
          <p:cNvPr id="39" name="Content Placeholder 2">
            <a:extLst>
              <a:ext uri="{FF2B5EF4-FFF2-40B4-BE49-F238E27FC236}">
                <a16:creationId xmlns:a16="http://schemas.microsoft.com/office/drawing/2014/main" id="{C688026B-C884-44B0-8829-A64D435A9A93}"/>
              </a:ext>
            </a:extLst>
          </p:cNvPr>
          <p:cNvSpPr txBox="1">
            <a:spLocks/>
          </p:cNvSpPr>
          <p:nvPr/>
        </p:nvSpPr>
        <p:spPr bwMode="gray">
          <a:xfrm>
            <a:off x="1921353" y="4966034"/>
            <a:ext cx="7044747" cy="787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marL="177800" indent="-177800" algn="l" rtl="0" eaLnBrk="1" fontAlgn="base" hangingPunct="1">
              <a:lnSpc>
                <a:spcPct val="110000"/>
              </a:lnSpc>
              <a:spcBef>
                <a:spcPct val="0"/>
              </a:spcBef>
              <a:spcAft>
                <a:spcPts val="600"/>
              </a:spcAft>
              <a:buFont typeface="LindeDaxPowerPoint" pitchFamily="34" charset="0"/>
              <a:buChar char="–"/>
              <a:tabLst>
                <a:tab pos="177800" algn="l"/>
              </a:tabLst>
              <a:defRPr sz="1600" b="0">
                <a:solidFill>
                  <a:schemeClr val="tx1"/>
                </a:solidFill>
                <a:latin typeface="+mn-lt"/>
                <a:ea typeface="+mn-ea"/>
                <a:cs typeface="+mn-cs"/>
              </a:defRPr>
            </a:lvl1pPr>
            <a:lvl2pPr marL="361950" indent="-184150" algn="l" rtl="0" eaLnBrk="1" fontAlgn="base" hangingPunct="1">
              <a:lnSpc>
                <a:spcPct val="110000"/>
              </a:lnSpc>
              <a:spcBef>
                <a:spcPct val="0"/>
              </a:spcBef>
              <a:spcAft>
                <a:spcPts val="600"/>
              </a:spcAft>
              <a:buFont typeface="LindeDaxPowerPoint" pitchFamily="34" charset="0"/>
              <a:buChar char="–"/>
              <a:tabLst>
                <a:tab pos="361950" algn="l"/>
              </a:tabLst>
              <a:defRPr sz="1600">
                <a:solidFill>
                  <a:schemeClr val="tx1"/>
                </a:solidFill>
                <a:latin typeface="+mn-lt"/>
              </a:defRPr>
            </a:lvl2pPr>
            <a:lvl3pPr marL="539750" indent="-177800" algn="l" rtl="0" eaLnBrk="1" fontAlgn="base" hangingPunct="1">
              <a:lnSpc>
                <a:spcPct val="110000"/>
              </a:lnSpc>
              <a:spcBef>
                <a:spcPct val="0"/>
              </a:spcBef>
              <a:spcAft>
                <a:spcPts val="600"/>
              </a:spcAft>
              <a:buFont typeface="LindeDaxPowerPoint" pitchFamily="34" charset="0"/>
              <a:buChar char="–"/>
              <a:tabLst>
                <a:tab pos="539750" algn="l"/>
              </a:tabLst>
              <a:defRPr sz="1600">
                <a:solidFill>
                  <a:schemeClr val="tx1"/>
                </a:solidFill>
                <a:latin typeface="+mn-lt"/>
              </a:defRPr>
            </a:lvl3pPr>
            <a:lvl4pPr marL="717550" indent="-177800" algn="l" rtl="0" eaLnBrk="1" fontAlgn="base" hangingPunct="1">
              <a:lnSpc>
                <a:spcPct val="110000"/>
              </a:lnSpc>
              <a:spcBef>
                <a:spcPct val="0"/>
              </a:spcBef>
              <a:spcAft>
                <a:spcPts val="600"/>
              </a:spcAft>
              <a:buFont typeface="LindeDaxPowerPoint" pitchFamily="34" charset="0"/>
              <a:buChar char="–"/>
              <a:tabLst>
                <a:tab pos="717550" algn="l"/>
              </a:tabLst>
              <a:defRPr sz="1600">
                <a:solidFill>
                  <a:schemeClr val="tx1"/>
                </a:solidFill>
                <a:latin typeface="+mn-lt"/>
              </a:defRPr>
            </a:lvl4pPr>
            <a:lvl5pPr marL="895350" indent="-177800" algn="l" rtl="0" eaLnBrk="1" fontAlgn="base" hangingPunct="1">
              <a:lnSpc>
                <a:spcPct val="110000"/>
              </a:lnSpc>
              <a:spcBef>
                <a:spcPct val="0"/>
              </a:spcBef>
              <a:spcAft>
                <a:spcPts val="600"/>
              </a:spcAft>
              <a:buFont typeface="LindeDaxPowerPoint" pitchFamily="34" charset="0"/>
              <a:buChar char="–"/>
              <a:tabLst>
                <a:tab pos="895350" algn="l"/>
              </a:tabLst>
              <a:defRPr sz="1600">
                <a:solidFill>
                  <a:schemeClr val="tx1"/>
                </a:solidFill>
                <a:latin typeface="+mn-lt"/>
              </a:defRPr>
            </a:lvl5pPr>
            <a:lvl6pPr marL="1598613" indent="-377825" algn="l" rtl="0" eaLnBrk="1" fontAlgn="base" hangingPunct="1">
              <a:lnSpc>
                <a:spcPct val="110000"/>
              </a:lnSpc>
              <a:spcBef>
                <a:spcPct val="0"/>
              </a:spcBef>
              <a:spcAft>
                <a:spcPct val="30000"/>
              </a:spcAft>
              <a:buChar char="—"/>
              <a:tabLst>
                <a:tab pos="265113" algn="l"/>
              </a:tabLst>
              <a:defRPr sz="1600">
                <a:solidFill>
                  <a:schemeClr val="tx1"/>
                </a:solidFill>
                <a:latin typeface="+mn-lt"/>
              </a:defRPr>
            </a:lvl6pPr>
            <a:lvl7pPr marL="2055813" indent="-377825" algn="l" rtl="0" eaLnBrk="1" fontAlgn="base" hangingPunct="1">
              <a:lnSpc>
                <a:spcPct val="110000"/>
              </a:lnSpc>
              <a:spcBef>
                <a:spcPct val="0"/>
              </a:spcBef>
              <a:spcAft>
                <a:spcPct val="30000"/>
              </a:spcAft>
              <a:buChar char="—"/>
              <a:tabLst>
                <a:tab pos="265113" algn="l"/>
              </a:tabLst>
              <a:defRPr sz="1600">
                <a:solidFill>
                  <a:schemeClr val="tx1"/>
                </a:solidFill>
                <a:latin typeface="+mn-lt"/>
              </a:defRPr>
            </a:lvl7pPr>
            <a:lvl8pPr marL="2513013" indent="-377825" algn="l" rtl="0" eaLnBrk="1" fontAlgn="base" hangingPunct="1">
              <a:lnSpc>
                <a:spcPct val="110000"/>
              </a:lnSpc>
              <a:spcBef>
                <a:spcPct val="0"/>
              </a:spcBef>
              <a:spcAft>
                <a:spcPct val="30000"/>
              </a:spcAft>
              <a:buChar char="—"/>
              <a:tabLst>
                <a:tab pos="265113" algn="l"/>
              </a:tabLst>
              <a:defRPr sz="1600">
                <a:solidFill>
                  <a:schemeClr val="tx1"/>
                </a:solidFill>
                <a:latin typeface="+mn-lt"/>
              </a:defRPr>
            </a:lvl8pPr>
            <a:lvl9pPr marL="2970213" indent="-377825" algn="l" rtl="0" eaLnBrk="1" fontAlgn="base" hangingPunct="1">
              <a:lnSpc>
                <a:spcPct val="110000"/>
              </a:lnSpc>
              <a:spcBef>
                <a:spcPct val="0"/>
              </a:spcBef>
              <a:spcAft>
                <a:spcPct val="30000"/>
              </a:spcAft>
              <a:buChar char="—"/>
              <a:tabLst>
                <a:tab pos="265113" algn="l"/>
              </a:tabLst>
              <a:defRPr sz="1600">
                <a:solidFill>
                  <a:schemeClr val="tx1"/>
                </a:solidFill>
                <a:latin typeface="+mn-lt"/>
              </a:defRPr>
            </a:lvl9pPr>
          </a:lstStyle>
          <a:p>
            <a:pPr marL="177800" marR="0" lvl="0" indent="-177800" algn="l" defTabSz="457200" rtl="0" eaLnBrk="1" fontAlgn="base" latinLnBrk="0" hangingPunct="1">
              <a:lnSpc>
                <a:spcPct val="110000"/>
              </a:lnSpc>
              <a:spcBef>
                <a:spcPct val="0"/>
              </a:spcBef>
              <a:spcAft>
                <a:spcPts val="600"/>
              </a:spcAft>
              <a:buClrTx/>
              <a:buSzTx/>
              <a:buFont typeface="Symbol" panose="05050102010706020507" pitchFamily="18" charset="2"/>
              <a:buChar char="-"/>
              <a:tabLst>
                <a:tab pos="177800" algn="l"/>
              </a:tabLst>
              <a:defRPr/>
            </a:pPr>
            <a:r>
              <a:rPr kumimoji="0" lang="en-US" sz="1200" b="0" i="0" u="none" strike="noStrike" kern="1200" cap="none" spc="0" normalizeH="0" baseline="0" noProof="0">
                <a:ln>
                  <a:noFill/>
                </a:ln>
                <a:solidFill>
                  <a:srgbClr val="000000"/>
                </a:solidFill>
                <a:effectLst/>
                <a:uLnTx/>
                <a:uFillTx/>
                <a:latin typeface="LindeDaxPowerPoint"/>
                <a:ea typeface="+mn-ea"/>
                <a:cs typeface="+mn-cs"/>
              </a:rPr>
              <a:t>SAP is </a:t>
            </a:r>
            <a:r>
              <a:rPr kumimoji="0" lang="en-US" sz="1200" b="1" i="0" u="none" strike="noStrike" kern="1200" cap="none" spc="0" normalizeH="0" baseline="0" noProof="0">
                <a:ln>
                  <a:noFill/>
                </a:ln>
                <a:solidFill>
                  <a:srgbClr val="000000"/>
                </a:solidFill>
                <a:effectLst/>
                <a:uLnTx/>
                <a:uFillTx/>
                <a:latin typeface="LindeDaxPowerPoint"/>
                <a:ea typeface="+mn-ea"/>
                <a:cs typeface="+mn-cs"/>
              </a:rPr>
              <a:t>renovating</a:t>
            </a:r>
            <a:r>
              <a:rPr kumimoji="0" lang="en-US" sz="1200" b="0" i="0" u="none" strike="noStrike" kern="1200" cap="none" spc="0" normalizeH="0" baseline="0" noProof="0">
                <a:ln>
                  <a:noFill/>
                </a:ln>
                <a:solidFill>
                  <a:srgbClr val="000000"/>
                </a:solidFill>
                <a:effectLst/>
                <a:uLnTx/>
                <a:uFillTx/>
                <a:latin typeface="LindeDaxPowerPoint"/>
                <a:ea typeface="+mn-ea"/>
                <a:cs typeface="+mn-cs"/>
              </a:rPr>
              <a:t> most of the </a:t>
            </a:r>
            <a:r>
              <a:rPr kumimoji="0" lang="en-US" sz="1200" b="1" i="0" u="none" strike="noStrike" kern="1200" cap="none" spc="0" normalizeH="0" baseline="0" noProof="0">
                <a:ln>
                  <a:noFill/>
                </a:ln>
                <a:solidFill>
                  <a:srgbClr val="000000"/>
                </a:solidFill>
                <a:effectLst/>
                <a:uLnTx/>
                <a:uFillTx/>
                <a:latin typeface="LindeDaxPowerPoint"/>
                <a:ea typeface="+mn-ea"/>
                <a:cs typeface="+mn-cs"/>
              </a:rPr>
              <a:t>peripheral</a:t>
            </a:r>
            <a:r>
              <a:rPr kumimoji="0" lang="en-US" sz="1200" b="0" i="0" u="none" strike="noStrike" kern="1200" cap="none" spc="0" normalizeH="0" baseline="0" noProof="0">
                <a:ln>
                  <a:noFill/>
                </a:ln>
                <a:solidFill>
                  <a:srgbClr val="000000"/>
                </a:solidFill>
                <a:effectLst/>
                <a:uLnTx/>
                <a:uFillTx/>
                <a:latin typeface="LindeDaxPowerPoint"/>
                <a:ea typeface="+mn-ea"/>
                <a:cs typeface="+mn-cs"/>
              </a:rPr>
              <a:t> suite </a:t>
            </a:r>
            <a:r>
              <a:rPr kumimoji="0" lang="en-US" sz="1200" b="1" i="0" u="none" strike="noStrike" kern="1200" cap="none" spc="0" normalizeH="0" baseline="0" noProof="0">
                <a:ln>
                  <a:noFill/>
                </a:ln>
                <a:solidFill>
                  <a:srgbClr val="000000"/>
                </a:solidFill>
                <a:effectLst/>
                <a:uLnTx/>
                <a:uFillTx/>
                <a:latin typeface="LindeDaxPowerPoint"/>
                <a:ea typeface="+mn-ea"/>
                <a:cs typeface="+mn-cs"/>
              </a:rPr>
              <a:t>applications</a:t>
            </a:r>
            <a:r>
              <a:rPr kumimoji="0" lang="en-US" sz="1200" b="0" i="0" u="none" strike="noStrike" kern="1200" cap="none" spc="0" normalizeH="0" baseline="0" noProof="0">
                <a:ln>
                  <a:noFill/>
                </a:ln>
                <a:solidFill>
                  <a:srgbClr val="000000"/>
                </a:solidFill>
                <a:effectLst/>
                <a:uLnTx/>
                <a:uFillTx/>
                <a:latin typeface="LindeDaxPowerPoint"/>
                <a:ea typeface="+mn-ea"/>
                <a:cs typeface="+mn-cs"/>
              </a:rPr>
              <a:t> in parallel</a:t>
            </a:r>
          </a:p>
          <a:p>
            <a:pPr marL="177800" marR="0" lvl="0" indent="-177800" algn="l" defTabSz="457200" rtl="0" eaLnBrk="1" fontAlgn="base" latinLnBrk="0" hangingPunct="1">
              <a:lnSpc>
                <a:spcPct val="110000"/>
              </a:lnSpc>
              <a:spcBef>
                <a:spcPct val="0"/>
              </a:spcBef>
              <a:spcAft>
                <a:spcPts val="600"/>
              </a:spcAft>
              <a:buClrTx/>
              <a:buSzTx/>
              <a:buFont typeface="Symbol" panose="05050102010706020507" pitchFamily="18" charset="2"/>
              <a:buChar char="-"/>
              <a:tabLst>
                <a:tab pos="177800" algn="l"/>
              </a:tabLst>
              <a:defRPr/>
            </a:pPr>
            <a:r>
              <a:rPr kumimoji="0" lang="en-US" sz="1200" b="0" i="0" u="none" strike="noStrike" kern="1200" cap="none" spc="0" normalizeH="0" baseline="0" noProof="0">
                <a:ln>
                  <a:noFill/>
                </a:ln>
                <a:solidFill>
                  <a:srgbClr val="000000"/>
                </a:solidFill>
                <a:effectLst/>
                <a:uLnTx/>
                <a:uFillTx/>
                <a:latin typeface="LindeDaxPowerPoint"/>
                <a:ea typeface="+mn-ea"/>
                <a:cs typeface="+mn-cs"/>
              </a:rPr>
              <a:t>Linde must address </a:t>
            </a:r>
            <a:r>
              <a:rPr lang="en-US" sz="1200">
                <a:solidFill>
                  <a:srgbClr val="000000"/>
                </a:solidFill>
                <a:latin typeface="LindeDaxPowerPoint"/>
              </a:rPr>
              <a:t>~</a:t>
            </a:r>
            <a:r>
              <a:rPr kumimoji="0" lang="en-US" sz="1200" b="1" i="0" u="none" strike="noStrike" kern="1200" cap="none" spc="0" normalizeH="0" baseline="0" noProof="0">
                <a:ln>
                  <a:noFill/>
                </a:ln>
                <a:solidFill>
                  <a:srgbClr val="000000"/>
                </a:solidFill>
                <a:effectLst/>
                <a:uLnTx/>
                <a:uFillTx/>
                <a:latin typeface="LindeDaxPowerPoint"/>
                <a:ea typeface="+mn-ea"/>
                <a:cs typeface="+mn-cs"/>
              </a:rPr>
              <a:t>40 systems </a:t>
            </a:r>
            <a:r>
              <a:rPr kumimoji="0" lang="en-US" sz="1200" b="0" i="0" u="none" strike="noStrike" kern="1200" cap="none" spc="0" normalizeH="0" baseline="0" noProof="0">
                <a:ln>
                  <a:noFill/>
                </a:ln>
                <a:solidFill>
                  <a:srgbClr val="000000"/>
                </a:solidFill>
                <a:effectLst/>
                <a:uLnTx/>
                <a:uFillTx/>
                <a:latin typeface="LindeDaxPowerPoint"/>
                <a:ea typeface="+mn-ea"/>
                <a:cs typeface="+mn-cs"/>
              </a:rPr>
              <a:t>as part of the landscape transformation</a:t>
            </a:r>
            <a:endParaRPr lang="en-US" sz="1200" b="0" i="0" u="none" strike="noStrike" kern="1200" cap="none" spc="0" normalizeH="0" baseline="0" noProof="0">
              <a:ln>
                <a:noFill/>
              </a:ln>
              <a:solidFill>
                <a:srgbClr val="000000"/>
              </a:solidFill>
              <a:effectLst/>
              <a:uLnTx/>
              <a:uFillTx/>
              <a:latin typeface="LindeDaxPowerPoint"/>
            </a:endParaRPr>
          </a:p>
          <a:p>
            <a:pPr marL="177800" marR="0" lvl="0" indent="-177800" algn="l" defTabSz="457200" rtl="0" eaLnBrk="1" fontAlgn="base" latinLnBrk="0" hangingPunct="1">
              <a:lnSpc>
                <a:spcPct val="110000"/>
              </a:lnSpc>
              <a:spcBef>
                <a:spcPct val="0"/>
              </a:spcBef>
              <a:spcAft>
                <a:spcPts val="600"/>
              </a:spcAft>
              <a:buClrTx/>
              <a:buSzTx/>
              <a:buFont typeface="Symbol" panose="05050102010706020507" pitchFamily="18" charset="2"/>
              <a:buChar char="-"/>
              <a:tabLst>
                <a:tab pos="177800" algn="l"/>
              </a:tabLst>
              <a:defRPr/>
            </a:pPr>
            <a:r>
              <a:rPr kumimoji="0" lang="en-US" sz="1200" b="0" i="0" u="none" strike="noStrike" kern="1200" cap="none" spc="0" normalizeH="0" baseline="0" noProof="0">
                <a:ln>
                  <a:noFill/>
                </a:ln>
                <a:solidFill>
                  <a:srgbClr val="000000"/>
                </a:solidFill>
                <a:effectLst/>
                <a:uLnTx/>
                <a:uFillTx/>
                <a:latin typeface="LindeDaxPowerPoint"/>
                <a:ea typeface="+mn-ea"/>
                <a:cs typeface="+mn-cs"/>
              </a:rPr>
              <a:t>Some system migrations, some replacements</a:t>
            </a:r>
            <a:endParaRPr lang="en-US" sz="1200" b="0" i="0" u="none" strike="noStrike" kern="1200" cap="none" spc="0" normalizeH="0" baseline="0" noProof="0">
              <a:ln>
                <a:noFill/>
              </a:ln>
              <a:solidFill>
                <a:srgbClr val="000000"/>
              </a:solidFill>
              <a:effectLst/>
              <a:uLnTx/>
              <a:uFillTx/>
              <a:latin typeface="LindeDaxPowerPoint"/>
            </a:endParaRPr>
          </a:p>
        </p:txBody>
      </p:sp>
      <p:sp>
        <p:nvSpPr>
          <p:cNvPr id="15" name="Content Placeholder 2">
            <a:extLst>
              <a:ext uri="{FF2B5EF4-FFF2-40B4-BE49-F238E27FC236}">
                <a16:creationId xmlns:a16="http://schemas.microsoft.com/office/drawing/2014/main" id="{CFBA1C74-127F-5B91-1690-8D5C63D3BE24}"/>
              </a:ext>
            </a:extLst>
          </p:cNvPr>
          <p:cNvSpPr txBox="1">
            <a:spLocks/>
          </p:cNvSpPr>
          <p:nvPr/>
        </p:nvSpPr>
        <p:spPr bwMode="gray">
          <a:xfrm>
            <a:off x="289056" y="6067453"/>
            <a:ext cx="1494669" cy="300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lvl1pPr marL="177800" indent="-177800" algn="l" rtl="0" eaLnBrk="1" fontAlgn="base" hangingPunct="1">
              <a:lnSpc>
                <a:spcPct val="110000"/>
              </a:lnSpc>
              <a:spcBef>
                <a:spcPct val="0"/>
              </a:spcBef>
              <a:spcAft>
                <a:spcPts val="600"/>
              </a:spcAft>
              <a:buFont typeface="LindeDaxPowerPoint" pitchFamily="34" charset="0"/>
              <a:buChar char="–"/>
              <a:tabLst>
                <a:tab pos="177800" algn="l"/>
              </a:tabLst>
              <a:defRPr sz="1600" b="0">
                <a:solidFill>
                  <a:schemeClr val="tx1"/>
                </a:solidFill>
                <a:latin typeface="+mn-lt"/>
                <a:ea typeface="+mn-ea"/>
                <a:cs typeface="+mn-cs"/>
              </a:defRPr>
            </a:lvl1pPr>
            <a:lvl2pPr marL="361950" indent="-184150" algn="l" rtl="0" eaLnBrk="1" fontAlgn="base" hangingPunct="1">
              <a:lnSpc>
                <a:spcPct val="110000"/>
              </a:lnSpc>
              <a:spcBef>
                <a:spcPct val="0"/>
              </a:spcBef>
              <a:spcAft>
                <a:spcPts val="600"/>
              </a:spcAft>
              <a:buFont typeface="LindeDaxPowerPoint" pitchFamily="34" charset="0"/>
              <a:buChar char="–"/>
              <a:tabLst>
                <a:tab pos="361950" algn="l"/>
              </a:tabLst>
              <a:defRPr sz="1600">
                <a:solidFill>
                  <a:schemeClr val="tx1"/>
                </a:solidFill>
                <a:latin typeface="+mn-lt"/>
              </a:defRPr>
            </a:lvl2pPr>
            <a:lvl3pPr marL="539750" indent="-177800" algn="l" rtl="0" eaLnBrk="1" fontAlgn="base" hangingPunct="1">
              <a:lnSpc>
                <a:spcPct val="110000"/>
              </a:lnSpc>
              <a:spcBef>
                <a:spcPct val="0"/>
              </a:spcBef>
              <a:spcAft>
                <a:spcPts val="600"/>
              </a:spcAft>
              <a:buFont typeface="LindeDaxPowerPoint" pitchFamily="34" charset="0"/>
              <a:buChar char="–"/>
              <a:tabLst>
                <a:tab pos="539750" algn="l"/>
              </a:tabLst>
              <a:defRPr sz="1600">
                <a:solidFill>
                  <a:schemeClr val="tx1"/>
                </a:solidFill>
                <a:latin typeface="+mn-lt"/>
              </a:defRPr>
            </a:lvl3pPr>
            <a:lvl4pPr marL="717550" indent="-177800" algn="l" rtl="0" eaLnBrk="1" fontAlgn="base" hangingPunct="1">
              <a:lnSpc>
                <a:spcPct val="110000"/>
              </a:lnSpc>
              <a:spcBef>
                <a:spcPct val="0"/>
              </a:spcBef>
              <a:spcAft>
                <a:spcPts val="600"/>
              </a:spcAft>
              <a:buFont typeface="LindeDaxPowerPoint" pitchFamily="34" charset="0"/>
              <a:buChar char="–"/>
              <a:tabLst>
                <a:tab pos="717550" algn="l"/>
              </a:tabLst>
              <a:defRPr sz="1600">
                <a:solidFill>
                  <a:schemeClr val="tx1"/>
                </a:solidFill>
                <a:latin typeface="+mn-lt"/>
              </a:defRPr>
            </a:lvl4pPr>
            <a:lvl5pPr marL="895350" indent="-177800" algn="l" rtl="0" eaLnBrk="1" fontAlgn="base" hangingPunct="1">
              <a:lnSpc>
                <a:spcPct val="110000"/>
              </a:lnSpc>
              <a:spcBef>
                <a:spcPct val="0"/>
              </a:spcBef>
              <a:spcAft>
                <a:spcPts val="600"/>
              </a:spcAft>
              <a:buFont typeface="LindeDaxPowerPoint" pitchFamily="34" charset="0"/>
              <a:buChar char="–"/>
              <a:tabLst>
                <a:tab pos="895350" algn="l"/>
              </a:tabLst>
              <a:defRPr sz="1600">
                <a:solidFill>
                  <a:schemeClr val="tx1"/>
                </a:solidFill>
                <a:latin typeface="+mn-lt"/>
              </a:defRPr>
            </a:lvl5pPr>
            <a:lvl6pPr marL="1598613" indent="-377825" algn="l" rtl="0" eaLnBrk="1" fontAlgn="base" hangingPunct="1">
              <a:lnSpc>
                <a:spcPct val="110000"/>
              </a:lnSpc>
              <a:spcBef>
                <a:spcPct val="0"/>
              </a:spcBef>
              <a:spcAft>
                <a:spcPct val="30000"/>
              </a:spcAft>
              <a:buChar char="—"/>
              <a:tabLst>
                <a:tab pos="265113" algn="l"/>
              </a:tabLst>
              <a:defRPr sz="1600">
                <a:solidFill>
                  <a:schemeClr val="tx1"/>
                </a:solidFill>
                <a:latin typeface="+mn-lt"/>
              </a:defRPr>
            </a:lvl6pPr>
            <a:lvl7pPr marL="2055813" indent="-377825" algn="l" rtl="0" eaLnBrk="1" fontAlgn="base" hangingPunct="1">
              <a:lnSpc>
                <a:spcPct val="110000"/>
              </a:lnSpc>
              <a:spcBef>
                <a:spcPct val="0"/>
              </a:spcBef>
              <a:spcAft>
                <a:spcPct val="30000"/>
              </a:spcAft>
              <a:buChar char="—"/>
              <a:tabLst>
                <a:tab pos="265113" algn="l"/>
              </a:tabLst>
              <a:defRPr sz="1600">
                <a:solidFill>
                  <a:schemeClr val="tx1"/>
                </a:solidFill>
                <a:latin typeface="+mn-lt"/>
              </a:defRPr>
            </a:lvl7pPr>
            <a:lvl8pPr marL="2513013" indent="-377825" algn="l" rtl="0" eaLnBrk="1" fontAlgn="base" hangingPunct="1">
              <a:lnSpc>
                <a:spcPct val="110000"/>
              </a:lnSpc>
              <a:spcBef>
                <a:spcPct val="0"/>
              </a:spcBef>
              <a:spcAft>
                <a:spcPct val="30000"/>
              </a:spcAft>
              <a:buChar char="—"/>
              <a:tabLst>
                <a:tab pos="265113" algn="l"/>
              </a:tabLst>
              <a:defRPr sz="1600">
                <a:solidFill>
                  <a:schemeClr val="tx1"/>
                </a:solidFill>
                <a:latin typeface="+mn-lt"/>
              </a:defRPr>
            </a:lvl8pPr>
            <a:lvl9pPr marL="2970213" indent="-377825" algn="l" rtl="0" eaLnBrk="1" fontAlgn="base" hangingPunct="1">
              <a:lnSpc>
                <a:spcPct val="110000"/>
              </a:lnSpc>
              <a:spcBef>
                <a:spcPct val="0"/>
              </a:spcBef>
              <a:spcAft>
                <a:spcPct val="30000"/>
              </a:spcAft>
              <a:buChar char="—"/>
              <a:tabLst>
                <a:tab pos="265113" algn="l"/>
              </a:tabLst>
              <a:defRPr sz="1600">
                <a:solidFill>
                  <a:schemeClr val="tx1"/>
                </a:solidFill>
                <a:latin typeface="+mn-lt"/>
              </a:defRPr>
            </a:lvl9pPr>
          </a:lstStyle>
          <a:p>
            <a:pPr marL="0" marR="0" lvl="0" indent="0" algn="l" defTabSz="914400" rtl="0" eaLnBrk="1" fontAlgn="base" latinLnBrk="0" hangingPunct="1">
              <a:lnSpc>
                <a:spcPct val="110000"/>
              </a:lnSpc>
              <a:spcBef>
                <a:spcPct val="0"/>
              </a:spcBef>
              <a:spcAft>
                <a:spcPts val="600"/>
              </a:spcAft>
              <a:buClrTx/>
              <a:buSzTx/>
              <a:buFont typeface="LindeDaxPowerPoint" pitchFamily="34" charset="0"/>
              <a:buNone/>
              <a:tabLst>
                <a:tab pos="177800" algn="l"/>
              </a:tabLst>
              <a:defRPr/>
            </a:pPr>
            <a:r>
              <a:rPr kumimoji="0" lang="en-US" b="1" i="0" u="none" strike="noStrike" kern="0" cap="none" spc="0" normalizeH="0" baseline="0" noProof="0">
                <a:ln>
                  <a:noFill/>
                </a:ln>
                <a:solidFill>
                  <a:schemeClr val="bg1">
                    <a:lumMod val="50000"/>
                  </a:schemeClr>
                </a:solidFill>
                <a:effectLst/>
                <a:uLnTx/>
                <a:uFillTx/>
                <a:latin typeface="+mj-lt"/>
                <a:ea typeface="+mn-ea"/>
                <a:cs typeface="+mn-cs"/>
              </a:rPr>
              <a:t>Business</a:t>
            </a:r>
          </a:p>
        </p:txBody>
      </p:sp>
      <p:sp>
        <p:nvSpPr>
          <p:cNvPr id="19" name="Content Placeholder 2">
            <a:extLst>
              <a:ext uri="{FF2B5EF4-FFF2-40B4-BE49-F238E27FC236}">
                <a16:creationId xmlns:a16="http://schemas.microsoft.com/office/drawing/2014/main" id="{C831DC47-CA05-799E-25A5-50B8AA53A587}"/>
              </a:ext>
            </a:extLst>
          </p:cNvPr>
          <p:cNvSpPr txBox="1">
            <a:spLocks/>
          </p:cNvSpPr>
          <p:nvPr/>
        </p:nvSpPr>
        <p:spPr bwMode="gray">
          <a:xfrm>
            <a:off x="1921353" y="5936649"/>
            <a:ext cx="7044747" cy="483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marL="177800" indent="-177800" algn="l" rtl="0" eaLnBrk="1" fontAlgn="base" hangingPunct="1">
              <a:lnSpc>
                <a:spcPct val="110000"/>
              </a:lnSpc>
              <a:spcBef>
                <a:spcPct val="0"/>
              </a:spcBef>
              <a:spcAft>
                <a:spcPts val="600"/>
              </a:spcAft>
              <a:buFont typeface="LindeDaxPowerPoint" pitchFamily="34" charset="0"/>
              <a:buChar char="–"/>
              <a:tabLst>
                <a:tab pos="177800" algn="l"/>
              </a:tabLst>
              <a:defRPr sz="1600" b="0">
                <a:solidFill>
                  <a:schemeClr val="tx1"/>
                </a:solidFill>
                <a:latin typeface="+mn-lt"/>
                <a:ea typeface="+mn-ea"/>
                <a:cs typeface="+mn-cs"/>
              </a:defRPr>
            </a:lvl1pPr>
            <a:lvl2pPr marL="361950" indent="-184150" algn="l" rtl="0" eaLnBrk="1" fontAlgn="base" hangingPunct="1">
              <a:lnSpc>
                <a:spcPct val="110000"/>
              </a:lnSpc>
              <a:spcBef>
                <a:spcPct val="0"/>
              </a:spcBef>
              <a:spcAft>
                <a:spcPts val="600"/>
              </a:spcAft>
              <a:buFont typeface="LindeDaxPowerPoint" pitchFamily="34" charset="0"/>
              <a:buChar char="–"/>
              <a:tabLst>
                <a:tab pos="361950" algn="l"/>
              </a:tabLst>
              <a:defRPr sz="1600">
                <a:solidFill>
                  <a:schemeClr val="tx1"/>
                </a:solidFill>
                <a:latin typeface="+mn-lt"/>
              </a:defRPr>
            </a:lvl2pPr>
            <a:lvl3pPr marL="539750" indent="-177800" algn="l" rtl="0" eaLnBrk="1" fontAlgn="base" hangingPunct="1">
              <a:lnSpc>
                <a:spcPct val="110000"/>
              </a:lnSpc>
              <a:spcBef>
                <a:spcPct val="0"/>
              </a:spcBef>
              <a:spcAft>
                <a:spcPts val="600"/>
              </a:spcAft>
              <a:buFont typeface="LindeDaxPowerPoint" pitchFamily="34" charset="0"/>
              <a:buChar char="–"/>
              <a:tabLst>
                <a:tab pos="539750" algn="l"/>
              </a:tabLst>
              <a:defRPr sz="1600">
                <a:solidFill>
                  <a:schemeClr val="tx1"/>
                </a:solidFill>
                <a:latin typeface="+mn-lt"/>
              </a:defRPr>
            </a:lvl3pPr>
            <a:lvl4pPr marL="717550" indent="-177800" algn="l" rtl="0" eaLnBrk="1" fontAlgn="base" hangingPunct="1">
              <a:lnSpc>
                <a:spcPct val="110000"/>
              </a:lnSpc>
              <a:spcBef>
                <a:spcPct val="0"/>
              </a:spcBef>
              <a:spcAft>
                <a:spcPts val="600"/>
              </a:spcAft>
              <a:buFont typeface="LindeDaxPowerPoint" pitchFamily="34" charset="0"/>
              <a:buChar char="–"/>
              <a:tabLst>
                <a:tab pos="717550" algn="l"/>
              </a:tabLst>
              <a:defRPr sz="1600">
                <a:solidFill>
                  <a:schemeClr val="tx1"/>
                </a:solidFill>
                <a:latin typeface="+mn-lt"/>
              </a:defRPr>
            </a:lvl4pPr>
            <a:lvl5pPr marL="895350" indent="-177800" algn="l" rtl="0" eaLnBrk="1" fontAlgn="base" hangingPunct="1">
              <a:lnSpc>
                <a:spcPct val="110000"/>
              </a:lnSpc>
              <a:spcBef>
                <a:spcPct val="0"/>
              </a:spcBef>
              <a:spcAft>
                <a:spcPts val="600"/>
              </a:spcAft>
              <a:buFont typeface="LindeDaxPowerPoint" pitchFamily="34" charset="0"/>
              <a:buChar char="–"/>
              <a:tabLst>
                <a:tab pos="895350" algn="l"/>
              </a:tabLst>
              <a:defRPr sz="1600">
                <a:solidFill>
                  <a:schemeClr val="tx1"/>
                </a:solidFill>
                <a:latin typeface="+mn-lt"/>
              </a:defRPr>
            </a:lvl5pPr>
            <a:lvl6pPr marL="1598613" indent="-377825" algn="l" rtl="0" eaLnBrk="1" fontAlgn="base" hangingPunct="1">
              <a:lnSpc>
                <a:spcPct val="110000"/>
              </a:lnSpc>
              <a:spcBef>
                <a:spcPct val="0"/>
              </a:spcBef>
              <a:spcAft>
                <a:spcPct val="30000"/>
              </a:spcAft>
              <a:buChar char="—"/>
              <a:tabLst>
                <a:tab pos="265113" algn="l"/>
              </a:tabLst>
              <a:defRPr sz="1600">
                <a:solidFill>
                  <a:schemeClr val="tx1"/>
                </a:solidFill>
                <a:latin typeface="+mn-lt"/>
              </a:defRPr>
            </a:lvl6pPr>
            <a:lvl7pPr marL="2055813" indent="-377825" algn="l" rtl="0" eaLnBrk="1" fontAlgn="base" hangingPunct="1">
              <a:lnSpc>
                <a:spcPct val="110000"/>
              </a:lnSpc>
              <a:spcBef>
                <a:spcPct val="0"/>
              </a:spcBef>
              <a:spcAft>
                <a:spcPct val="30000"/>
              </a:spcAft>
              <a:buChar char="—"/>
              <a:tabLst>
                <a:tab pos="265113" algn="l"/>
              </a:tabLst>
              <a:defRPr sz="1600">
                <a:solidFill>
                  <a:schemeClr val="tx1"/>
                </a:solidFill>
                <a:latin typeface="+mn-lt"/>
              </a:defRPr>
            </a:lvl7pPr>
            <a:lvl8pPr marL="2513013" indent="-377825" algn="l" rtl="0" eaLnBrk="1" fontAlgn="base" hangingPunct="1">
              <a:lnSpc>
                <a:spcPct val="110000"/>
              </a:lnSpc>
              <a:spcBef>
                <a:spcPct val="0"/>
              </a:spcBef>
              <a:spcAft>
                <a:spcPct val="30000"/>
              </a:spcAft>
              <a:buChar char="—"/>
              <a:tabLst>
                <a:tab pos="265113" algn="l"/>
              </a:tabLst>
              <a:defRPr sz="1600">
                <a:solidFill>
                  <a:schemeClr val="tx1"/>
                </a:solidFill>
                <a:latin typeface="+mn-lt"/>
              </a:defRPr>
            </a:lvl8pPr>
            <a:lvl9pPr marL="2970213" indent="-377825" algn="l" rtl="0" eaLnBrk="1" fontAlgn="base" hangingPunct="1">
              <a:lnSpc>
                <a:spcPct val="110000"/>
              </a:lnSpc>
              <a:spcBef>
                <a:spcPct val="0"/>
              </a:spcBef>
              <a:spcAft>
                <a:spcPct val="30000"/>
              </a:spcAft>
              <a:buChar char="—"/>
              <a:tabLst>
                <a:tab pos="265113" algn="l"/>
              </a:tabLst>
              <a:defRPr sz="1600">
                <a:solidFill>
                  <a:schemeClr val="tx1"/>
                </a:solidFill>
                <a:latin typeface="+mn-lt"/>
              </a:defRPr>
            </a:lvl9pPr>
          </a:lstStyle>
          <a:p>
            <a:pPr marL="177800" marR="0" lvl="0" indent="-177800" algn="l" defTabSz="457200" rtl="0" eaLnBrk="1" fontAlgn="base" latinLnBrk="0" hangingPunct="1">
              <a:lnSpc>
                <a:spcPct val="110000"/>
              </a:lnSpc>
              <a:spcBef>
                <a:spcPct val="0"/>
              </a:spcBef>
              <a:spcAft>
                <a:spcPts val="600"/>
              </a:spcAft>
              <a:buClrTx/>
              <a:buSzTx/>
              <a:buFont typeface="Symbol" panose="05050102010706020507" pitchFamily="18" charset="2"/>
              <a:buChar char="-"/>
              <a:tabLst>
                <a:tab pos="177800" algn="l"/>
              </a:tabLst>
              <a:defRPr/>
            </a:pPr>
            <a:r>
              <a:rPr kumimoji="0" lang="en-US" sz="1200" b="0" i="0" u="none" strike="noStrike" kern="1200" cap="none" spc="0" normalizeH="0" baseline="0" noProof="0">
                <a:ln>
                  <a:noFill/>
                </a:ln>
                <a:solidFill>
                  <a:srgbClr val="000000"/>
                </a:solidFill>
                <a:effectLst/>
                <a:uLnTx/>
                <a:uFillTx/>
                <a:latin typeface="LindeDaxPowerPoint"/>
                <a:ea typeface="+mn-ea"/>
                <a:cs typeface="+mn-cs"/>
              </a:rPr>
              <a:t>Albeit multiple workshops with SAP and Linde experts, </a:t>
            </a:r>
            <a:r>
              <a:rPr kumimoji="0" lang="en-US" sz="1200" b="1" i="0" u="none" strike="noStrike" kern="1200" cap="none" spc="0" normalizeH="0" baseline="0" noProof="0">
                <a:ln>
                  <a:noFill/>
                </a:ln>
                <a:solidFill>
                  <a:srgbClr val="000000"/>
                </a:solidFill>
                <a:effectLst/>
                <a:uLnTx/>
                <a:uFillTx/>
                <a:latin typeface="LindeDaxPowerPoint"/>
                <a:ea typeface="+mn-ea"/>
                <a:cs typeface="+mn-cs"/>
              </a:rPr>
              <a:t>insignificant benefits </a:t>
            </a:r>
            <a:r>
              <a:rPr kumimoji="0" lang="en-US" sz="1200" b="0" i="0" u="none" strike="noStrike" kern="1200" cap="none" spc="0" normalizeH="0" baseline="0" noProof="0">
                <a:ln>
                  <a:noFill/>
                </a:ln>
                <a:solidFill>
                  <a:srgbClr val="000000"/>
                </a:solidFill>
                <a:effectLst/>
                <a:uLnTx/>
                <a:uFillTx/>
                <a:latin typeface="LindeDaxPowerPoint"/>
                <a:ea typeface="+mn-ea"/>
                <a:cs typeface="+mn-cs"/>
              </a:rPr>
              <a:t>for gases business identified</a:t>
            </a:r>
          </a:p>
          <a:p>
            <a:pPr marL="177800" marR="0" lvl="0" indent="-177800" algn="l" defTabSz="457200" rtl="0" eaLnBrk="1" fontAlgn="base" latinLnBrk="0" hangingPunct="1">
              <a:lnSpc>
                <a:spcPct val="110000"/>
              </a:lnSpc>
              <a:spcBef>
                <a:spcPct val="0"/>
              </a:spcBef>
              <a:spcAft>
                <a:spcPts val="600"/>
              </a:spcAft>
              <a:buClrTx/>
              <a:buSzTx/>
              <a:buFont typeface="Symbol" panose="05050102010706020507" pitchFamily="18" charset="2"/>
              <a:buChar char="-"/>
              <a:tabLst>
                <a:tab pos="177800" algn="l"/>
              </a:tabLst>
              <a:defRPr/>
            </a:pPr>
            <a:r>
              <a:rPr lang="en-US" sz="1200">
                <a:solidFill>
                  <a:srgbClr val="000000"/>
                </a:solidFill>
                <a:latin typeface="LindeDaxPowerPoint"/>
              </a:rPr>
              <a:t>Hence </a:t>
            </a:r>
            <a:r>
              <a:rPr lang="en-US" sz="1200" b="1">
                <a:solidFill>
                  <a:srgbClr val="000000"/>
                </a:solidFill>
                <a:latin typeface="LindeDaxPowerPoint"/>
              </a:rPr>
              <a:t>technical transformation program </a:t>
            </a:r>
            <a:r>
              <a:rPr lang="en-US" sz="1200">
                <a:solidFill>
                  <a:srgbClr val="000000"/>
                </a:solidFill>
                <a:latin typeface="LindeDaxPowerPoint"/>
              </a:rPr>
              <a:t>required (a.k.a. Brownfield)</a:t>
            </a:r>
            <a:endParaRPr lang="en-US" sz="1200" b="0" i="0" u="none" strike="noStrike" kern="1200" cap="none" spc="0" normalizeH="0" baseline="0" noProof="0">
              <a:ln>
                <a:noFill/>
              </a:ln>
              <a:solidFill>
                <a:srgbClr val="000000"/>
              </a:solidFill>
              <a:effectLst/>
              <a:uLnTx/>
              <a:uFillTx/>
              <a:latin typeface="LindeDaxPowerPoint"/>
            </a:endParaRPr>
          </a:p>
        </p:txBody>
      </p:sp>
    </p:spTree>
    <p:extLst>
      <p:ext uri="{BB962C8B-B14F-4D97-AF65-F5344CB8AC3E}">
        <p14:creationId xmlns:p14="http://schemas.microsoft.com/office/powerpoint/2010/main" val="140150367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51898D-4D9A-349D-84A2-094055418ED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58F2212-078A-D392-3DC4-B3002232D654}"/>
              </a:ext>
            </a:extLst>
          </p:cNvPr>
          <p:cNvSpPr>
            <a:spLocks noGrp="1"/>
          </p:cNvSpPr>
          <p:nvPr>
            <p:ph type="title"/>
          </p:nvPr>
        </p:nvSpPr>
        <p:spPr/>
        <p:txBody>
          <a:bodyPr/>
          <a:lstStyle/>
          <a:p>
            <a:r>
              <a:rPr lang="en-US"/>
              <a:t>Project S/4 HANA US &amp; Mexico</a:t>
            </a:r>
            <a:br>
              <a:rPr lang="en-US"/>
            </a:br>
            <a:r>
              <a:rPr lang="en-US" sz="1600">
                <a:solidFill>
                  <a:schemeClr val="accent5"/>
                </a:solidFill>
              </a:rPr>
              <a:t>Key Project Risks</a:t>
            </a:r>
          </a:p>
        </p:txBody>
      </p:sp>
      <p:sp>
        <p:nvSpPr>
          <p:cNvPr id="3" name="Date Placeholder 2">
            <a:extLst>
              <a:ext uri="{FF2B5EF4-FFF2-40B4-BE49-F238E27FC236}">
                <a16:creationId xmlns:a16="http://schemas.microsoft.com/office/drawing/2014/main" id="{B73D398C-43CC-0CF5-FCA2-896F55FB14F6}"/>
              </a:ext>
            </a:extLst>
          </p:cNvPr>
          <p:cNvSpPr>
            <a:spLocks noGrp="1"/>
          </p:cNvSpPr>
          <p:nvPr>
            <p:ph type="dt" sz="half" idx="10"/>
          </p:nvPr>
        </p:nvSpPr>
        <p:spPr/>
        <p:txBody>
          <a:bodyPr/>
          <a:lstStyle/>
          <a:p>
            <a:pPr>
              <a:lnSpc>
                <a:spcPct val="100000"/>
              </a:lnSpc>
            </a:pPr>
            <a:fld id="{156EEAEA-A3B3-4068-AC4D-BAAE5D92BF24}" type="datetime1">
              <a:rPr lang="en-US" noProof="0" smtClean="0"/>
              <a:t>3/11/2025</a:t>
            </a:fld>
            <a:endParaRPr lang="en-GB" noProof="0"/>
          </a:p>
        </p:txBody>
      </p:sp>
      <p:graphicFrame>
        <p:nvGraphicFramePr>
          <p:cNvPr id="5" name="Table 5">
            <a:extLst>
              <a:ext uri="{FF2B5EF4-FFF2-40B4-BE49-F238E27FC236}">
                <a16:creationId xmlns:a16="http://schemas.microsoft.com/office/drawing/2014/main" id="{AF1D0FB0-4592-BE7A-7BF8-C4BA562D5FDB}"/>
              </a:ext>
            </a:extLst>
          </p:cNvPr>
          <p:cNvGraphicFramePr>
            <a:graphicFrameLocks noGrp="1"/>
          </p:cNvGraphicFramePr>
          <p:nvPr>
            <p:extLst>
              <p:ext uri="{D42A27DB-BD31-4B8C-83A1-F6EECF244321}">
                <p14:modId xmlns:p14="http://schemas.microsoft.com/office/powerpoint/2010/main" val="2571487066"/>
              </p:ext>
            </p:extLst>
          </p:nvPr>
        </p:nvGraphicFramePr>
        <p:xfrm>
          <a:off x="188752" y="1247862"/>
          <a:ext cx="8734676" cy="4141797"/>
        </p:xfrm>
        <a:graphic>
          <a:graphicData uri="http://schemas.openxmlformats.org/drawingml/2006/table">
            <a:tbl>
              <a:tblPr firstRow="1" bandRow="1">
                <a:tableStyleId>{5C22544A-7EE6-4342-B048-85BDC9FD1C3A}</a:tableStyleId>
              </a:tblPr>
              <a:tblGrid>
                <a:gridCol w="1449217">
                  <a:extLst>
                    <a:ext uri="{9D8B030D-6E8A-4147-A177-3AD203B41FA5}">
                      <a16:colId xmlns:a16="http://schemas.microsoft.com/office/drawing/2014/main" val="2793487020"/>
                    </a:ext>
                  </a:extLst>
                </a:gridCol>
                <a:gridCol w="3657600">
                  <a:extLst>
                    <a:ext uri="{9D8B030D-6E8A-4147-A177-3AD203B41FA5}">
                      <a16:colId xmlns:a16="http://schemas.microsoft.com/office/drawing/2014/main" val="125367494"/>
                    </a:ext>
                  </a:extLst>
                </a:gridCol>
                <a:gridCol w="3627859">
                  <a:extLst>
                    <a:ext uri="{9D8B030D-6E8A-4147-A177-3AD203B41FA5}">
                      <a16:colId xmlns:a16="http://schemas.microsoft.com/office/drawing/2014/main" val="766783109"/>
                    </a:ext>
                  </a:extLst>
                </a:gridCol>
              </a:tblGrid>
              <a:tr h="326496">
                <a:tc>
                  <a:txBody>
                    <a:bodyPr/>
                    <a:lstStyle/>
                    <a:p>
                      <a:pPr lvl="0" algn="ctr">
                        <a:buNone/>
                      </a:pPr>
                      <a:r>
                        <a:rPr lang="en-US" sz="1200"/>
                        <a:t>Risk</a:t>
                      </a:r>
                    </a:p>
                  </a:txBody>
                  <a:tcPr anchor="ctr"/>
                </a:tc>
                <a:tc>
                  <a:txBody>
                    <a:bodyPr/>
                    <a:lstStyle/>
                    <a:p>
                      <a:pPr lvl="0" algn="ctr">
                        <a:buNone/>
                      </a:pPr>
                      <a:r>
                        <a:rPr lang="en-US" sz="1200"/>
                        <a:t>Description &amp; Impact</a:t>
                      </a:r>
                    </a:p>
                  </a:txBody>
                  <a:tcPr anchor="ctr"/>
                </a:tc>
                <a:tc>
                  <a:txBody>
                    <a:bodyPr/>
                    <a:lstStyle/>
                    <a:p>
                      <a:pPr lvl="0" algn="ctr">
                        <a:buNone/>
                      </a:pPr>
                      <a:r>
                        <a:rPr lang="en-US" sz="1200"/>
                        <a:t>Mitigation</a:t>
                      </a:r>
                    </a:p>
                  </a:txBody>
                  <a:tcPr anchor="ctr"/>
                </a:tc>
                <a:extLst>
                  <a:ext uri="{0D108BD9-81ED-4DB2-BD59-A6C34878D82A}">
                    <a16:rowId xmlns:a16="http://schemas.microsoft.com/office/drawing/2014/main" val="1603504406"/>
                  </a:ext>
                </a:extLst>
              </a:tr>
              <a:tr h="365760">
                <a:tc>
                  <a:txBody>
                    <a:bodyPr/>
                    <a:lstStyle/>
                    <a:p>
                      <a:pPr lvl="0" algn="ctr">
                        <a:buNone/>
                      </a:pPr>
                      <a:r>
                        <a:rPr lang="en-US" sz="1000"/>
                        <a:t>Project Role Definition</a:t>
                      </a:r>
                    </a:p>
                  </a:txBody>
                  <a:tcPr anchor="ctr"/>
                </a:tc>
                <a:tc>
                  <a:txBody>
                    <a:bodyPr/>
                    <a:lstStyle/>
                    <a:p>
                      <a:pPr marL="171450" lvl="0" indent="-171450" algn="l" defTabSz="914400" rtl="0" eaLnBrk="1" latinLnBrk="0" hangingPunct="1">
                        <a:lnSpc>
                          <a:spcPct val="100000"/>
                        </a:lnSpc>
                        <a:spcBef>
                          <a:spcPts val="0"/>
                        </a:spcBef>
                        <a:spcAft>
                          <a:spcPts val="0"/>
                        </a:spcAft>
                        <a:buFont typeface="Arial" panose="020B0604020202020204" pitchFamily="34" charset="0"/>
                        <a:buChar char="•"/>
                      </a:pPr>
                      <a:r>
                        <a:rPr lang="en-US" sz="1000" kern="1200" noProof="0">
                          <a:solidFill>
                            <a:schemeClr val="dk1"/>
                          </a:solidFill>
                          <a:latin typeface="+mn-lt"/>
                          <a:ea typeface="+mn-ea"/>
                          <a:cs typeface="+mn-cs"/>
                        </a:rPr>
                        <a:t>Unclear role definition can lead to delays and confusion</a:t>
                      </a:r>
                    </a:p>
                  </a:txBody>
                  <a:tcPr anchor="ctr"/>
                </a:tc>
                <a:tc>
                  <a:txBody>
                    <a:bodyPr/>
                    <a:lstStyle/>
                    <a:p>
                      <a:pPr marL="171450" lvl="0" indent="-171450" algn="l" defTabSz="914400" rtl="0" eaLnBrk="1" latinLnBrk="0" hangingPunct="1">
                        <a:lnSpc>
                          <a:spcPct val="100000"/>
                        </a:lnSpc>
                        <a:spcBef>
                          <a:spcPts val="0"/>
                        </a:spcBef>
                        <a:spcAft>
                          <a:spcPts val="0"/>
                        </a:spcAft>
                        <a:buFont typeface="Arial" panose="020B0604020202020204" pitchFamily="34" charset="0"/>
                        <a:buChar char="•"/>
                      </a:pPr>
                      <a:r>
                        <a:rPr lang="en-US" sz="1000" kern="1200" noProof="0">
                          <a:solidFill>
                            <a:schemeClr val="dk1"/>
                          </a:solidFill>
                          <a:latin typeface="+mn-lt"/>
                          <a:ea typeface="+mn-ea"/>
                          <a:cs typeface="+mn-cs"/>
                        </a:rPr>
                        <a:t>Clear definition of Director IT role</a:t>
                      </a:r>
                    </a:p>
                    <a:p>
                      <a:pPr marL="171450" lvl="0" indent="-171450" algn="l" defTabSz="914400" rtl="0" eaLnBrk="1" latinLnBrk="0" hangingPunct="1">
                        <a:lnSpc>
                          <a:spcPct val="100000"/>
                        </a:lnSpc>
                        <a:spcBef>
                          <a:spcPts val="0"/>
                        </a:spcBef>
                        <a:spcAft>
                          <a:spcPts val="0"/>
                        </a:spcAft>
                        <a:buFont typeface="Arial" panose="020B0604020202020204" pitchFamily="34" charset="0"/>
                        <a:buChar char="•"/>
                      </a:pPr>
                      <a:r>
                        <a:rPr lang="en-US" sz="1000" kern="1200" noProof="0">
                          <a:solidFill>
                            <a:schemeClr val="dk1"/>
                          </a:solidFill>
                          <a:latin typeface="+mn-lt"/>
                          <a:ea typeface="+mn-ea"/>
                          <a:cs typeface="+mn-cs"/>
                        </a:rPr>
                        <a:t>Clear definition of Project Manager</a:t>
                      </a:r>
                    </a:p>
                    <a:p>
                      <a:pPr marL="171450" lvl="0" indent="-171450" algn="l" defTabSz="914400" rtl="0" eaLnBrk="1" latinLnBrk="0" hangingPunct="1">
                        <a:lnSpc>
                          <a:spcPct val="100000"/>
                        </a:lnSpc>
                        <a:spcBef>
                          <a:spcPts val="0"/>
                        </a:spcBef>
                        <a:spcAft>
                          <a:spcPts val="0"/>
                        </a:spcAft>
                        <a:buFont typeface="Arial" panose="020B0604020202020204" pitchFamily="34" charset="0"/>
                        <a:buChar char="•"/>
                      </a:pPr>
                      <a:r>
                        <a:rPr lang="en-US" sz="1000" kern="1200" noProof="0">
                          <a:solidFill>
                            <a:schemeClr val="dk1"/>
                          </a:solidFill>
                          <a:latin typeface="+mn-lt"/>
                          <a:ea typeface="+mn-ea"/>
                          <a:cs typeface="+mn-cs"/>
                        </a:rPr>
                        <a:t>Clear definition between USA and Mexico</a:t>
                      </a:r>
                    </a:p>
                  </a:txBody>
                  <a:tcPr anchor="ctr"/>
                </a:tc>
                <a:extLst>
                  <a:ext uri="{0D108BD9-81ED-4DB2-BD59-A6C34878D82A}">
                    <a16:rowId xmlns:a16="http://schemas.microsoft.com/office/drawing/2014/main" val="1958463999"/>
                  </a:ext>
                </a:extLst>
              </a:tr>
              <a:tr h="333955">
                <a:tc>
                  <a:txBody>
                    <a:bodyPr/>
                    <a:lstStyle/>
                    <a:p>
                      <a:pPr lvl="0" algn="ctr">
                        <a:buNone/>
                      </a:pPr>
                      <a:r>
                        <a:rPr lang="en-US" sz="1000"/>
                        <a:t>SAP Expertise</a:t>
                      </a:r>
                    </a:p>
                  </a:txBody>
                  <a:tcPr anchor="ctr"/>
                </a:tc>
                <a:tc>
                  <a:txBody>
                    <a:bodyPr/>
                    <a:lstStyle/>
                    <a:p>
                      <a:pPr marL="171450" lvl="0" indent="-171450" algn="l" defTabSz="914400" rtl="0" eaLnBrk="1" latinLnBrk="0" hangingPunct="1">
                        <a:lnSpc>
                          <a:spcPct val="100000"/>
                        </a:lnSpc>
                        <a:spcBef>
                          <a:spcPts val="0"/>
                        </a:spcBef>
                        <a:spcAft>
                          <a:spcPts val="0"/>
                        </a:spcAft>
                        <a:buFont typeface="Arial" panose="020B0604020202020204" pitchFamily="34" charset="0"/>
                        <a:buChar char="•"/>
                      </a:pPr>
                      <a:r>
                        <a:rPr lang="en-US" sz="1000" kern="1200">
                          <a:solidFill>
                            <a:schemeClr val="dk1"/>
                          </a:solidFill>
                          <a:latin typeface="+mn-lt"/>
                          <a:ea typeface="+mn-ea"/>
                          <a:cs typeface="+mn-cs"/>
                        </a:rPr>
                        <a:t>Limited regional SAP expertise compared to other regions</a:t>
                      </a:r>
                    </a:p>
                  </a:txBody>
                  <a:tcPr anchor="ctr"/>
                </a:tc>
                <a:tc>
                  <a:txBody>
                    <a:bodyPr/>
                    <a:lstStyle/>
                    <a:p>
                      <a:pPr marL="171450" lvl="0" indent="-171450">
                        <a:buFont typeface="Arial" panose="020B0604020202020204" pitchFamily="34" charset="0"/>
                        <a:buChar char="•"/>
                      </a:pPr>
                      <a:r>
                        <a:rPr lang="en-US" sz="1000"/>
                        <a:t>Ramp up of external SAP resources and expertise</a:t>
                      </a:r>
                    </a:p>
                    <a:p>
                      <a:pPr marL="171450" lvl="0" indent="-171450">
                        <a:buFont typeface="Arial" panose="020B0604020202020204" pitchFamily="34" charset="0"/>
                        <a:buChar char="•"/>
                      </a:pPr>
                      <a:r>
                        <a:rPr lang="en-US" sz="1000"/>
                        <a:t>Involve business experts as soon as possible</a:t>
                      </a:r>
                    </a:p>
                    <a:p>
                      <a:pPr marL="171450" lvl="0" indent="-171450">
                        <a:buFont typeface="Arial" panose="020B0604020202020204" pitchFamily="34" charset="0"/>
                        <a:buChar char="•"/>
                      </a:pPr>
                      <a:r>
                        <a:rPr lang="en-US" sz="1000"/>
                        <a:t>Balance SAP expertise on several persons across several tasks as soon as possible (e.g. testing, training, MCR)</a:t>
                      </a:r>
                    </a:p>
                  </a:txBody>
                  <a:tcPr anchor="ctr"/>
                </a:tc>
                <a:extLst>
                  <a:ext uri="{0D108BD9-81ED-4DB2-BD59-A6C34878D82A}">
                    <a16:rowId xmlns:a16="http://schemas.microsoft.com/office/drawing/2014/main" val="825977979"/>
                  </a:ext>
                </a:extLst>
              </a:tr>
              <a:tr h="349857">
                <a:tc>
                  <a:txBody>
                    <a:bodyPr/>
                    <a:lstStyle/>
                    <a:p>
                      <a:pPr lvl="0" algn="ctr">
                        <a:buNone/>
                      </a:pPr>
                      <a:r>
                        <a:rPr lang="en-US" sz="1000"/>
                        <a:t>One Project</a:t>
                      </a:r>
                    </a:p>
                  </a:txBody>
                  <a:tcPr anchor="ctr"/>
                </a:tc>
                <a:tc>
                  <a:txBody>
                    <a:bodyPr/>
                    <a:lstStyle/>
                    <a:p>
                      <a:pPr marL="171450" lvl="0" indent="-171450" algn="l" defTabSz="914400" rtl="0" eaLnBrk="1" latinLnBrk="0" hangingPunct="1">
                        <a:lnSpc>
                          <a:spcPct val="100000"/>
                        </a:lnSpc>
                        <a:spcBef>
                          <a:spcPts val="0"/>
                        </a:spcBef>
                        <a:spcAft>
                          <a:spcPts val="0"/>
                        </a:spcAft>
                        <a:buFont typeface="Arial" panose="020B0604020202020204" pitchFamily="34" charset="0"/>
                        <a:buChar char="•"/>
                      </a:pPr>
                      <a:r>
                        <a:rPr lang="en-US" sz="1000" kern="1200" noProof="0">
                          <a:solidFill>
                            <a:schemeClr val="dk1"/>
                          </a:solidFill>
                          <a:latin typeface="+mn-lt"/>
                          <a:ea typeface="+mn-ea"/>
                          <a:cs typeface="+mn-cs"/>
                        </a:rPr>
                        <a:t>Two different businesses are running on the same SAP system</a:t>
                      </a:r>
                    </a:p>
                    <a:p>
                      <a:pPr marL="171450" lvl="0" indent="-171450" algn="l" defTabSz="914400" rtl="0" eaLnBrk="1" latinLnBrk="0" hangingPunct="1">
                        <a:lnSpc>
                          <a:spcPct val="100000"/>
                        </a:lnSpc>
                        <a:spcBef>
                          <a:spcPts val="0"/>
                        </a:spcBef>
                        <a:spcAft>
                          <a:spcPts val="0"/>
                        </a:spcAft>
                        <a:buFont typeface="Arial" panose="020B0604020202020204" pitchFamily="34" charset="0"/>
                        <a:buChar char="•"/>
                      </a:pPr>
                      <a:r>
                        <a:rPr lang="en-US" sz="1000" kern="1200" noProof="0">
                          <a:solidFill>
                            <a:schemeClr val="dk1"/>
                          </a:solidFill>
                          <a:latin typeface="+mn-lt"/>
                          <a:ea typeface="+mn-ea"/>
                          <a:cs typeface="+mn-cs"/>
                        </a:rPr>
                        <a:t>Risk of going on different speed and milestones can only be considered as completed in case both businesses have completed it</a:t>
                      </a:r>
                    </a:p>
                  </a:txBody>
                  <a:tcPr anchor="ctr"/>
                </a:tc>
                <a:tc>
                  <a:txBody>
                    <a:bodyPr/>
                    <a:lstStyle/>
                    <a:p>
                      <a:pPr marL="171450" lvl="0" indent="-171450">
                        <a:buFont typeface="Arial" panose="020B0604020202020204" pitchFamily="34" charset="0"/>
                        <a:buChar char="•"/>
                      </a:pPr>
                      <a:r>
                        <a:rPr lang="en-US" sz="1000"/>
                        <a:t>Close alignment between all project managers</a:t>
                      </a:r>
                    </a:p>
                    <a:p>
                      <a:pPr marL="171450" lvl="0" indent="-171450">
                        <a:buFont typeface="Arial" panose="020B0604020202020204" pitchFamily="34" charset="0"/>
                        <a:buChar char="•"/>
                      </a:pPr>
                      <a:r>
                        <a:rPr lang="en-US" sz="1000"/>
                        <a:t>Clear definition of milestones and sign off</a:t>
                      </a:r>
                    </a:p>
                    <a:p>
                      <a:pPr marL="171450" lvl="0" indent="-171450">
                        <a:buFont typeface="Arial" panose="020B0604020202020204" pitchFamily="34" charset="0"/>
                        <a:buChar char="•"/>
                      </a:pPr>
                      <a:r>
                        <a:rPr lang="en-US" sz="1000"/>
                        <a:t>Define always two persons for sign off (Mexico &amp; USA)</a:t>
                      </a:r>
                    </a:p>
                  </a:txBody>
                  <a:tcPr anchor="ctr"/>
                </a:tc>
                <a:extLst>
                  <a:ext uri="{0D108BD9-81ED-4DB2-BD59-A6C34878D82A}">
                    <a16:rowId xmlns:a16="http://schemas.microsoft.com/office/drawing/2014/main" val="2138856721"/>
                  </a:ext>
                </a:extLst>
              </a:tr>
              <a:tr h="286247">
                <a:tc>
                  <a:txBody>
                    <a:bodyPr/>
                    <a:lstStyle/>
                    <a:p>
                      <a:pPr lvl="0" algn="ctr">
                        <a:buNone/>
                      </a:pPr>
                      <a:r>
                        <a:rPr lang="en-US" sz="1000" kern="1200">
                          <a:solidFill>
                            <a:schemeClr val="dk1"/>
                          </a:solidFill>
                          <a:latin typeface="+mn-lt"/>
                          <a:ea typeface="+mn-ea"/>
                          <a:cs typeface="+mn-cs"/>
                        </a:rPr>
                        <a:t>Time Zone</a:t>
                      </a:r>
                    </a:p>
                  </a:txBody>
                  <a:tcPr anchor="ctr"/>
                </a:tc>
                <a:tc>
                  <a:txBody>
                    <a:bodyPr/>
                    <a:lstStyle/>
                    <a:p>
                      <a:pPr marL="171450" lvl="0" indent="-171450" algn="l" defTabSz="914400" rtl="0" eaLnBrk="1" latinLnBrk="0" hangingPunct="1">
                        <a:lnSpc>
                          <a:spcPct val="100000"/>
                        </a:lnSpc>
                        <a:spcBef>
                          <a:spcPts val="0"/>
                        </a:spcBef>
                        <a:spcAft>
                          <a:spcPts val="0"/>
                        </a:spcAft>
                        <a:buFont typeface="Arial" panose="020B0604020202020204" pitchFamily="34" charset="0"/>
                        <a:buChar char="•"/>
                      </a:pPr>
                      <a:r>
                        <a:rPr lang="en-US" sz="1000" kern="1200" noProof="0">
                          <a:solidFill>
                            <a:schemeClr val="dk1"/>
                          </a:solidFill>
                          <a:latin typeface="+mn-lt"/>
                          <a:ea typeface="+mn-ea"/>
                          <a:cs typeface="+mn-cs"/>
                        </a:rPr>
                        <a:t>Project is running over many different time zones from business side (US East to West Coast)</a:t>
                      </a:r>
                    </a:p>
                    <a:p>
                      <a:pPr marL="171450" lvl="0" indent="-171450" algn="l" defTabSz="914400" rtl="0" eaLnBrk="1" latinLnBrk="0" hangingPunct="1">
                        <a:lnSpc>
                          <a:spcPct val="100000"/>
                        </a:lnSpc>
                        <a:spcBef>
                          <a:spcPts val="0"/>
                        </a:spcBef>
                        <a:spcAft>
                          <a:spcPts val="0"/>
                        </a:spcAft>
                        <a:buFont typeface="Arial" panose="020B0604020202020204" pitchFamily="34" charset="0"/>
                        <a:buChar char="•"/>
                      </a:pPr>
                      <a:r>
                        <a:rPr lang="en-US" sz="1000" kern="1200" noProof="0">
                          <a:solidFill>
                            <a:schemeClr val="dk1"/>
                          </a:solidFill>
                          <a:latin typeface="+mn-lt"/>
                          <a:ea typeface="+mn-ea"/>
                          <a:cs typeface="+mn-cs"/>
                        </a:rPr>
                        <a:t>Corporate IT Delivery Center in Kolkata provides key services for project (e.g. SAP Roles, SAP Basis)</a:t>
                      </a:r>
                    </a:p>
                  </a:txBody>
                  <a:tcPr anchor="ctr"/>
                </a:tc>
                <a:tc>
                  <a:txBody>
                    <a:bodyPr/>
                    <a:lstStyle/>
                    <a:p>
                      <a:pPr marL="171450" lvl="0" indent="-171450">
                        <a:buFont typeface="Arial" panose="020B0604020202020204" pitchFamily="34" charset="0"/>
                        <a:buChar char="•"/>
                      </a:pPr>
                      <a:r>
                        <a:rPr lang="en-US" sz="1000"/>
                        <a:t>Detailed travel planning</a:t>
                      </a:r>
                    </a:p>
                    <a:p>
                      <a:pPr marL="171450" lvl="0" indent="-171450">
                        <a:buFont typeface="Arial" panose="020B0604020202020204" pitchFamily="34" charset="0"/>
                        <a:buChar char="•"/>
                      </a:pPr>
                      <a:r>
                        <a:rPr lang="en-US" sz="1000"/>
                        <a:t>Schedule project meetings in best available time window (e.g. SDT Daily, PM JF, Cut Over meetings)</a:t>
                      </a:r>
                    </a:p>
                    <a:p>
                      <a:pPr marL="171450" lvl="0" indent="-171450">
                        <a:buFont typeface="Arial" panose="020B0604020202020204" pitchFamily="34" charset="0"/>
                        <a:buChar char="•"/>
                      </a:pPr>
                      <a:r>
                        <a:rPr lang="en-US" sz="1000"/>
                        <a:t>Detailed Dress Rehearsal and Cut Over Planning</a:t>
                      </a:r>
                    </a:p>
                    <a:p>
                      <a:pPr marL="171450" lvl="0" indent="-171450">
                        <a:buFont typeface="Arial" panose="020B0604020202020204" pitchFamily="34" charset="0"/>
                        <a:buChar char="•"/>
                      </a:pPr>
                      <a:r>
                        <a:rPr lang="en-US" sz="1000"/>
                        <a:t>Leverage more Europe based Corporate IT experts</a:t>
                      </a:r>
                    </a:p>
                  </a:txBody>
                  <a:tcPr anchor="ctr"/>
                </a:tc>
                <a:extLst>
                  <a:ext uri="{0D108BD9-81ED-4DB2-BD59-A6C34878D82A}">
                    <a16:rowId xmlns:a16="http://schemas.microsoft.com/office/drawing/2014/main" val="1952814953"/>
                  </a:ext>
                </a:extLst>
              </a:tr>
              <a:tr h="310101">
                <a:tc>
                  <a:txBody>
                    <a:bodyPr/>
                    <a:lstStyle/>
                    <a:p>
                      <a:pPr lvl="0" algn="ctr">
                        <a:buNone/>
                      </a:pPr>
                      <a:endParaRPr lang="en-US" sz="1000" kern="1200">
                        <a:solidFill>
                          <a:schemeClr val="dk1"/>
                        </a:solidFill>
                        <a:latin typeface="+mn-lt"/>
                        <a:ea typeface="+mn-ea"/>
                        <a:cs typeface="+mn-cs"/>
                      </a:endParaRPr>
                    </a:p>
                  </a:txBody>
                  <a:tcPr anchor="ctr"/>
                </a:tc>
                <a:tc>
                  <a:txBody>
                    <a:bodyPr/>
                    <a:lstStyle/>
                    <a:p>
                      <a:pPr marL="171450" lvl="0" indent="-171450" algn="l" defTabSz="914400" rtl="0" eaLnBrk="1" latinLnBrk="0" hangingPunct="1">
                        <a:lnSpc>
                          <a:spcPct val="100000"/>
                        </a:lnSpc>
                        <a:spcBef>
                          <a:spcPts val="0"/>
                        </a:spcBef>
                        <a:spcAft>
                          <a:spcPts val="0"/>
                        </a:spcAft>
                        <a:buFont typeface="Arial" panose="020B0604020202020204" pitchFamily="34" charset="0"/>
                        <a:buChar char="•"/>
                      </a:pPr>
                      <a:endParaRPr lang="en-US" sz="1000" kern="1200" noProof="0">
                        <a:solidFill>
                          <a:schemeClr val="dk1"/>
                        </a:solidFill>
                        <a:latin typeface="+mn-lt"/>
                        <a:ea typeface="+mn-ea"/>
                        <a:cs typeface="+mn-cs"/>
                      </a:endParaRPr>
                    </a:p>
                  </a:txBody>
                  <a:tcPr anchor="ctr"/>
                </a:tc>
                <a:tc>
                  <a: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000"/>
                    </a:p>
                  </a:txBody>
                  <a:tcPr anchor="ctr"/>
                </a:tc>
                <a:extLst>
                  <a:ext uri="{0D108BD9-81ED-4DB2-BD59-A6C34878D82A}">
                    <a16:rowId xmlns:a16="http://schemas.microsoft.com/office/drawing/2014/main" val="726833364"/>
                  </a:ext>
                </a:extLst>
              </a:tr>
              <a:tr h="206734">
                <a:tc>
                  <a:txBody>
                    <a:bodyPr/>
                    <a:lstStyle/>
                    <a:p>
                      <a:pPr lvl="0" algn="ctr">
                        <a:buNone/>
                      </a:pPr>
                      <a:endParaRPr lang="en-US" sz="1000" kern="1200">
                        <a:solidFill>
                          <a:schemeClr val="dk1"/>
                        </a:solidFill>
                        <a:latin typeface="+mn-lt"/>
                        <a:ea typeface="+mn-ea"/>
                        <a:cs typeface="+mn-cs"/>
                      </a:endParaRPr>
                    </a:p>
                  </a:txBody>
                  <a:tcPr anchor="ctr"/>
                </a:tc>
                <a:tc>
                  <a:txBody>
                    <a:bodyPr/>
                    <a:lstStyle/>
                    <a:p>
                      <a:pPr marL="171450" lvl="0" indent="-171450" algn="l" defTabSz="914400" rtl="0" eaLnBrk="1" latinLnBrk="0" hangingPunct="1">
                        <a:lnSpc>
                          <a:spcPct val="100000"/>
                        </a:lnSpc>
                        <a:spcBef>
                          <a:spcPts val="0"/>
                        </a:spcBef>
                        <a:spcAft>
                          <a:spcPts val="0"/>
                        </a:spcAft>
                        <a:buFont typeface="Arial" panose="020B0604020202020204" pitchFamily="34" charset="0"/>
                        <a:buChar char="•"/>
                      </a:pPr>
                      <a:endParaRPr lang="en-US" sz="1000" kern="1200" noProof="0">
                        <a:solidFill>
                          <a:schemeClr val="dk1"/>
                        </a:solidFill>
                        <a:latin typeface="+mn-lt"/>
                        <a:ea typeface="+mn-ea"/>
                        <a:cs typeface="+mn-cs"/>
                      </a:endParaRPr>
                    </a:p>
                  </a:txBody>
                  <a:tcPr anchor="ctr"/>
                </a:tc>
                <a:tc>
                  <a: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000"/>
                    </a:p>
                  </a:txBody>
                  <a:tcPr anchor="ctr"/>
                </a:tc>
                <a:extLst>
                  <a:ext uri="{0D108BD9-81ED-4DB2-BD59-A6C34878D82A}">
                    <a16:rowId xmlns:a16="http://schemas.microsoft.com/office/drawing/2014/main" val="831555088"/>
                  </a:ext>
                </a:extLst>
              </a:tr>
              <a:tr h="304800">
                <a:tc>
                  <a:txBody>
                    <a:bodyPr/>
                    <a:lstStyle/>
                    <a:p>
                      <a:pPr lvl="0" algn="ctr">
                        <a:buNone/>
                      </a:pPr>
                      <a:endParaRPr lang="en-US" sz="1000" kern="1200">
                        <a:solidFill>
                          <a:schemeClr val="dk1"/>
                        </a:solidFill>
                        <a:latin typeface="+mn-lt"/>
                        <a:ea typeface="+mn-ea"/>
                        <a:cs typeface="+mn-cs"/>
                      </a:endParaRPr>
                    </a:p>
                  </a:txBody>
                  <a:tcPr anchor="ctr"/>
                </a:tc>
                <a:tc>
                  <a:txBody>
                    <a:bodyPr/>
                    <a:lstStyle/>
                    <a:p>
                      <a:pPr marL="171450" lvl="0" indent="-171450" algn="l" defTabSz="914400" rtl="0" eaLnBrk="1" latinLnBrk="0" hangingPunct="1">
                        <a:lnSpc>
                          <a:spcPct val="100000"/>
                        </a:lnSpc>
                        <a:spcBef>
                          <a:spcPts val="0"/>
                        </a:spcBef>
                        <a:spcAft>
                          <a:spcPts val="0"/>
                        </a:spcAft>
                        <a:buFont typeface="Arial" panose="020B0604020202020204" pitchFamily="34" charset="0"/>
                        <a:buChar char="•"/>
                      </a:pPr>
                      <a:endParaRPr lang="en-US" sz="1000" kern="1200" noProof="0">
                        <a:solidFill>
                          <a:schemeClr val="dk1"/>
                        </a:solidFill>
                        <a:latin typeface="+mn-lt"/>
                        <a:ea typeface="+mn-ea"/>
                        <a:cs typeface="+mn-cs"/>
                      </a:endParaRPr>
                    </a:p>
                  </a:txBody>
                  <a:tcPr anchor="ctr"/>
                </a:tc>
                <a:tc>
                  <a: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000"/>
                    </a:p>
                  </a:txBody>
                  <a:tcPr anchor="ctr"/>
                </a:tc>
                <a:extLst>
                  <a:ext uri="{0D108BD9-81ED-4DB2-BD59-A6C34878D82A}">
                    <a16:rowId xmlns:a16="http://schemas.microsoft.com/office/drawing/2014/main" val="3555700963"/>
                  </a:ext>
                </a:extLst>
              </a:tr>
            </a:tbl>
          </a:graphicData>
        </a:graphic>
      </p:graphicFrame>
      <p:sp>
        <p:nvSpPr>
          <p:cNvPr id="4" name="TextBox 3">
            <a:extLst>
              <a:ext uri="{FF2B5EF4-FFF2-40B4-BE49-F238E27FC236}">
                <a16:creationId xmlns:a16="http://schemas.microsoft.com/office/drawing/2014/main" id="{26842D00-0CC0-77FA-B360-AC47DCCBF69D}"/>
              </a:ext>
            </a:extLst>
          </p:cNvPr>
          <p:cNvSpPr txBox="1"/>
          <p:nvPr/>
        </p:nvSpPr>
        <p:spPr>
          <a:xfrm rot="1104416">
            <a:off x="5414780" y="377619"/>
            <a:ext cx="937116" cy="523220"/>
          </a:xfrm>
          <a:prstGeom prst="rect">
            <a:avLst/>
          </a:prstGeom>
          <a:noFill/>
        </p:spPr>
        <p:txBody>
          <a:bodyPr wrap="none" rtlCol="0" anchor="ctr">
            <a:spAutoFit/>
          </a:bodyPr>
          <a:lstStyle/>
          <a:p>
            <a:pPr algn="ctr"/>
            <a:r>
              <a:rPr lang="de-DE" sz="2800">
                <a:solidFill>
                  <a:srgbClr val="FF0000"/>
                </a:solidFill>
              </a:rPr>
              <a:t>Draft</a:t>
            </a:r>
          </a:p>
        </p:txBody>
      </p:sp>
    </p:spTree>
    <p:extLst>
      <p:ext uri="{BB962C8B-B14F-4D97-AF65-F5344CB8AC3E}">
        <p14:creationId xmlns:p14="http://schemas.microsoft.com/office/powerpoint/2010/main" val="427619442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1BF512F2-D198-41BE-A172-1C1C24F60B9C}"/>
              </a:ext>
            </a:extLst>
          </p:cNvPr>
          <p:cNvGraphicFramePr>
            <a:graphicFrameLocks noChangeAspect="1"/>
          </p:cNvGraphicFramePr>
          <p:nvPr>
            <p:custDataLst>
              <p:tags r:id="rId1"/>
            </p:custDataLst>
            <p:extLst>
              <p:ext uri="{D42A27DB-BD31-4B8C-83A1-F6EECF244321}">
                <p14:modId xmlns:p14="http://schemas.microsoft.com/office/powerpoint/2010/main" val="103955771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131" imgH="131" progId="TCLayout.ActiveDocument.1">
                  <p:embed/>
                </p:oleObj>
              </mc:Choice>
              <mc:Fallback>
                <p:oleObj name="think-cell Slide" r:id="rId3" imgW="131" imgH="131" progId="TCLayout.ActiveDocument.1">
                  <p:embed/>
                  <p:pic>
                    <p:nvPicPr>
                      <p:cNvPr id="7" name="Object 6" hidden="1">
                        <a:extLst>
                          <a:ext uri="{FF2B5EF4-FFF2-40B4-BE49-F238E27FC236}">
                            <a16:creationId xmlns:a16="http://schemas.microsoft.com/office/drawing/2014/main" id="{1BF512F2-D198-41BE-A172-1C1C24F60B9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8" name="Title 7">
            <a:extLst>
              <a:ext uri="{FF2B5EF4-FFF2-40B4-BE49-F238E27FC236}">
                <a16:creationId xmlns:a16="http://schemas.microsoft.com/office/drawing/2014/main" id="{5EB142FA-04F7-4686-B31E-FF0F8527BFBC}"/>
              </a:ext>
            </a:extLst>
          </p:cNvPr>
          <p:cNvSpPr>
            <a:spLocks noGrp="1"/>
          </p:cNvSpPr>
          <p:nvPr>
            <p:ph type="title"/>
          </p:nvPr>
        </p:nvSpPr>
        <p:spPr/>
        <p:txBody>
          <a:bodyPr vert="horz"/>
          <a:lstStyle/>
          <a:p>
            <a:r>
              <a:rPr lang="en-GB" noProof="0"/>
              <a:t>S/4 HANA Transformation</a:t>
            </a:r>
            <a:endParaRPr lang="en-US"/>
          </a:p>
        </p:txBody>
      </p:sp>
      <p:sp>
        <p:nvSpPr>
          <p:cNvPr id="2" name="TextBox 1">
            <a:extLst>
              <a:ext uri="{FF2B5EF4-FFF2-40B4-BE49-F238E27FC236}">
                <a16:creationId xmlns:a16="http://schemas.microsoft.com/office/drawing/2014/main" id="{6EDAD9CC-5383-4443-8FD8-960AE851693F}"/>
              </a:ext>
            </a:extLst>
          </p:cNvPr>
          <p:cNvSpPr txBox="1"/>
          <p:nvPr/>
        </p:nvSpPr>
        <p:spPr>
          <a:xfrm>
            <a:off x="1631900" y="3105834"/>
            <a:ext cx="5880199" cy="646331"/>
          </a:xfrm>
          <a:prstGeom prst="rect">
            <a:avLst/>
          </a:prstGeom>
          <a:noFill/>
        </p:spPr>
        <p:txBody>
          <a:bodyPr wrap="none" rtlCol="0">
            <a:spAutoFit/>
          </a:bodyPr>
          <a:lstStyle/>
          <a:p>
            <a:r>
              <a:rPr lang="en-US" sz="3600" b="1">
                <a:solidFill>
                  <a:schemeClr val="accent1"/>
                </a:solidFill>
                <a:latin typeface="+mj-lt"/>
                <a:ea typeface="+mj-ea"/>
                <a:cs typeface="+mj-cs"/>
              </a:rPr>
              <a:t>Thank you for your attention</a:t>
            </a:r>
          </a:p>
        </p:txBody>
      </p:sp>
    </p:spTree>
    <p:extLst>
      <p:ext uri="{BB962C8B-B14F-4D97-AF65-F5344CB8AC3E}">
        <p14:creationId xmlns:p14="http://schemas.microsoft.com/office/powerpoint/2010/main" val="39120608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7B5BD483-E74F-AE2F-455D-765D573E4111}"/>
              </a:ext>
            </a:extLst>
          </p:cNvPr>
          <p:cNvGraphicFramePr>
            <a:graphicFrameLocks noChangeAspect="1"/>
          </p:cNvGraphicFramePr>
          <p:nvPr>
            <p:custDataLst>
              <p:tags r:id="rId1"/>
            </p:custDataLst>
            <p:extLst>
              <p:ext uri="{D42A27DB-BD31-4B8C-83A1-F6EECF244321}">
                <p14:modId xmlns:p14="http://schemas.microsoft.com/office/powerpoint/2010/main" val="164547307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53" imgH="353" progId="TCLayout.ActiveDocument.1">
                  <p:embed/>
                </p:oleObj>
              </mc:Choice>
              <mc:Fallback>
                <p:oleObj name="think-cell Slide" r:id="rId3" imgW="353" imgH="353" progId="TCLayout.ActiveDocument.1">
                  <p:embed/>
                  <p:pic>
                    <p:nvPicPr>
                      <p:cNvPr id="8" name="think-cell data - do not delete" hidden="1">
                        <a:extLst>
                          <a:ext uri="{FF2B5EF4-FFF2-40B4-BE49-F238E27FC236}">
                            <a16:creationId xmlns:a16="http://schemas.microsoft.com/office/drawing/2014/main" id="{7B5BD483-E74F-AE2F-455D-765D573E411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633C6931-DFDB-45F3-88A4-488D29E0E600}"/>
              </a:ext>
            </a:extLst>
          </p:cNvPr>
          <p:cNvSpPr>
            <a:spLocks noGrp="1"/>
          </p:cNvSpPr>
          <p:nvPr>
            <p:ph type="title"/>
          </p:nvPr>
        </p:nvSpPr>
        <p:spPr/>
        <p:txBody>
          <a:bodyPr vert="horz"/>
          <a:lstStyle/>
          <a:p>
            <a:r>
              <a:rPr lang="en-GB" noProof="0"/>
              <a:t>S/4 HANA Landscape Transformation</a:t>
            </a:r>
            <a:br>
              <a:rPr lang="en-GB" altLang="en-US"/>
            </a:br>
            <a:r>
              <a:rPr lang="en-US" sz="1600">
                <a:solidFill>
                  <a:schemeClr val="tx2"/>
                </a:solidFill>
              </a:rPr>
              <a:t>Below 3 type of Changes in S/4 HANA impacting Authorization Concept</a:t>
            </a:r>
          </a:p>
        </p:txBody>
      </p:sp>
      <p:sp>
        <p:nvSpPr>
          <p:cNvPr id="5" name="TextBox 4">
            <a:extLst>
              <a:ext uri="{FF2B5EF4-FFF2-40B4-BE49-F238E27FC236}">
                <a16:creationId xmlns:a16="http://schemas.microsoft.com/office/drawing/2014/main" id="{841B42D5-1FDD-4533-8E6E-67C0AA582BA6}"/>
              </a:ext>
            </a:extLst>
          </p:cNvPr>
          <p:cNvSpPr txBox="1"/>
          <p:nvPr/>
        </p:nvSpPr>
        <p:spPr>
          <a:xfrm>
            <a:off x="142875" y="1252796"/>
            <a:ext cx="8821613" cy="279244"/>
          </a:xfrm>
          <a:prstGeom prst="rect">
            <a:avLst/>
          </a:prstGeom>
          <a:noFill/>
        </p:spPr>
        <p:txBody>
          <a:bodyPr wrap="square" rtlCol="0">
            <a:spAutoFit/>
          </a:bodyPr>
          <a:lstStyle/>
          <a:p>
            <a:r>
              <a:rPr lang="en-US" sz="1200"/>
              <a:t>Primarily </a:t>
            </a:r>
            <a:r>
              <a:rPr lang="en-US" sz="1200" b="1">
                <a:solidFill>
                  <a:srgbClr val="00A0E1"/>
                </a:solidFill>
                <a:latin typeface="+mn-lt"/>
              </a:rPr>
              <a:t>3 major changes </a:t>
            </a:r>
            <a:r>
              <a:rPr lang="en-US" sz="1200"/>
              <a:t>are driving the Authorization concept changes in S/4 HANA including Fiori Apps</a:t>
            </a:r>
          </a:p>
        </p:txBody>
      </p:sp>
      <p:graphicFrame>
        <p:nvGraphicFramePr>
          <p:cNvPr id="9" name="Table 9">
            <a:extLst>
              <a:ext uri="{FF2B5EF4-FFF2-40B4-BE49-F238E27FC236}">
                <a16:creationId xmlns:a16="http://schemas.microsoft.com/office/drawing/2014/main" id="{572B76B3-D39A-4D8D-A290-C83B6411BF0E}"/>
              </a:ext>
            </a:extLst>
          </p:cNvPr>
          <p:cNvGraphicFramePr>
            <a:graphicFrameLocks noGrp="1"/>
          </p:cNvGraphicFramePr>
          <p:nvPr/>
        </p:nvGraphicFramePr>
        <p:xfrm>
          <a:off x="352328" y="1839380"/>
          <a:ext cx="8483132" cy="3755304"/>
        </p:xfrm>
        <a:graphic>
          <a:graphicData uri="http://schemas.openxmlformats.org/drawingml/2006/table">
            <a:tbl>
              <a:tblPr firstRow="1" bandRow="1">
                <a:tableStyleId>{5C22544A-7EE6-4342-B048-85BDC9FD1C3A}</a:tableStyleId>
              </a:tblPr>
              <a:tblGrid>
                <a:gridCol w="4241566">
                  <a:extLst>
                    <a:ext uri="{9D8B030D-6E8A-4147-A177-3AD203B41FA5}">
                      <a16:colId xmlns:a16="http://schemas.microsoft.com/office/drawing/2014/main" val="2814318098"/>
                    </a:ext>
                  </a:extLst>
                </a:gridCol>
                <a:gridCol w="4241566">
                  <a:extLst>
                    <a:ext uri="{9D8B030D-6E8A-4147-A177-3AD203B41FA5}">
                      <a16:colId xmlns:a16="http://schemas.microsoft.com/office/drawing/2014/main" val="3769575791"/>
                    </a:ext>
                  </a:extLst>
                </a:gridCol>
              </a:tblGrid>
              <a:tr h="343100">
                <a:tc>
                  <a:txBody>
                    <a:bodyPr/>
                    <a:lstStyle/>
                    <a:p>
                      <a:pPr algn="ctr"/>
                      <a:r>
                        <a:rPr lang="en-US" sz="1500"/>
                        <a:t>Change</a:t>
                      </a:r>
                    </a:p>
                  </a:txBody>
                  <a:tcPr anchor="ctr"/>
                </a:tc>
                <a:tc>
                  <a:txBody>
                    <a:bodyPr/>
                    <a:lstStyle/>
                    <a:p>
                      <a:pPr algn="ctr"/>
                      <a:r>
                        <a:rPr lang="en-US" sz="1500"/>
                        <a:t>Example</a:t>
                      </a:r>
                    </a:p>
                  </a:txBody>
                  <a:tcPr anchor="ctr"/>
                </a:tc>
                <a:extLst>
                  <a:ext uri="{0D108BD9-81ED-4DB2-BD59-A6C34878D82A}">
                    <a16:rowId xmlns:a16="http://schemas.microsoft.com/office/drawing/2014/main" val="1242730202"/>
                  </a:ext>
                </a:extLst>
              </a:tr>
              <a:tr h="1269001">
                <a:tc>
                  <a:txBody>
                    <a:bodyPr/>
                    <a:lstStyle/>
                    <a:p>
                      <a:r>
                        <a:rPr lang="en-US" sz="1200" strike="noStrike"/>
                        <a:t>“</a:t>
                      </a:r>
                      <a:r>
                        <a:rPr lang="en-US" sz="1200" b="1" kern="1200">
                          <a:solidFill>
                            <a:srgbClr val="00A0E1"/>
                          </a:solidFill>
                          <a:latin typeface="+mn-lt"/>
                          <a:ea typeface="+mn-ea"/>
                          <a:cs typeface="+mn-cs"/>
                        </a:rPr>
                        <a:t>New</a:t>
                      </a:r>
                      <a:r>
                        <a:rPr lang="en-US" sz="1200" strike="noStrike"/>
                        <a:t>” </a:t>
                      </a:r>
                      <a:r>
                        <a:rPr lang="en-US" sz="1200"/>
                        <a:t>transactions for existing processes</a:t>
                      </a:r>
                      <a:br>
                        <a:rPr lang="en-US" sz="1200"/>
                      </a:br>
                      <a:r>
                        <a:rPr lang="en-US" sz="1200"/>
                        <a:t>(with S/4 additional functionality also got introduced)</a:t>
                      </a:r>
                    </a:p>
                    <a:p>
                      <a:endParaRPr lang="en-US" sz="1200"/>
                    </a:p>
                  </a:txBody>
                  <a:tcPr anchor="ctr"/>
                </a:tc>
                <a:tc>
                  <a:txBody>
                    <a:bodyPr/>
                    <a:lstStyle/>
                    <a:p>
                      <a:pPr marL="285750" indent="-285750">
                        <a:buFont typeface="Arial" panose="020B0604020202020204" pitchFamily="34" charset="0"/>
                        <a:buChar char="•"/>
                      </a:pPr>
                      <a:r>
                        <a:rPr lang="en-US" sz="1200"/>
                        <a:t>Create Customer</a:t>
                      </a:r>
                    </a:p>
                    <a:p>
                      <a:pPr marL="742950" lvl="1" indent="-285750">
                        <a:buFont typeface="Courier New" panose="02070309020205020404" pitchFamily="49" charset="0"/>
                        <a:buChar char="o"/>
                      </a:pPr>
                      <a:r>
                        <a:rPr lang="en-US" sz="1200">
                          <a:solidFill>
                            <a:schemeClr val="tx1"/>
                          </a:solidFill>
                        </a:rPr>
                        <a:t>S/4 HANA : </a:t>
                      </a:r>
                      <a:r>
                        <a:rPr lang="en-US" sz="1200" b="1" kern="1200">
                          <a:solidFill>
                            <a:srgbClr val="00A0E1"/>
                          </a:solidFill>
                          <a:latin typeface="+mn-lt"/>
                          <a:ea typeface="+mn-ea"/>
                          <a:cs typeface="+mn-cs"/>
                        </a:rPr>
                        <a:t>BP</a:t>
                      </a:r>
                      <a:endParaRPr lang="en-US" sz="1200">
                        <a:solidFill>
                          <a:srgbClr val="00A0E1"/>
                        </a:solidFill>
                      </a:endParaRPr>
                    </a:p>
                    <a:p>
                      <a:pPr marL="742950" lvl="1" indent="-285750">
                        <a:buFont typeface="Courier New" panose="02070309020205020404" pitchFamily="49" charset="0"/>
                        <a:buChar char="o"/>
                      </a:pPr>
                      <a:r>
                        <a:rPr lang="en-US" sz="1200" strike="noStrike">
                          <a:solidFill>
                            <a:schemeClr val="tx1"/>
                          </a:solidFill>
                        </a:rPr>
                        <a:t>ERP (R3) : </a:t>
                      </a:r>
                      <a:r>
                        <a:rPr lang="en-US" sz="1200" b="1" kern="1200">
                          <a:solidFill>
                            <a:srgbClr val="00A0E1"/>
                          </a:solidFill>
                          <a:latin typeface="+mn-lt"/>
                          <a:ea typeface="+mn-ea"/>
                          <a:cs typeface="+mn-cs"/>
                        </a:rPr>
                        <a:t>XD01/FK01</a:t>
                      </a:r>
                    </a:p>
                    <a:p>
                      <a:pPr marL="285750" indent="-285750">
                        <a:buFont typeface="Arial" panose="020B0604020202020204" pitchFamily="34" charset="0"/>
                        <a:buChar char="•"/>
                      </a:pPr>
                      <a:r>
                        <a:rPr lang="en-US" sz="1200"/>
                        <a:t>Goods Received </a:t>
                      </a:r>
                    </a:p>
                    <a:p>
                      <a:pPr marL="742950" lvl="1" indent="-285750">
                        <a:buFont typeface="Courier New" panose="02070309020205020404" pitchFamily="49" charset="0"/>
                        <a:buChar char="o"/>
                      </a:pPr>
                      <a:r>
                        <a:rPr lang="en-US" sz="1200" b="1" kern="1200">
                          <a:solidFill>
                            <a:schemeClr val="tx1"/>
                          </a:solidFill>
                          <a:latin typeface="+mn-lt"/>
                          <a:ea typeface="+mn-ea"/>
                          <a:cs typeface="+mn-cs"/>
                        </a:rPr>
                        <a:t>S/4 HANA : </a:t>
                      </a:r>
                      <a:r>
                        <a:rPr lang="en-US" sz="1200" b="1" kern="1200">
                          <a:solidFill>
                            <a:srgbClr val="00A0E1"/>
                          </a:solidFill>
                          <a:latin typeface="+mn-lt"/>
                          <a:ea typeface="+mn-ea"/>
                          <a:cs typeface="+mn-cs"/>
                        </a:rPr>
                        <a:t>MIGO </a:t>
                      </a:r>
                    </a:p>
                    <a:p>
                      <a:pPr marL="742950" lvl="1" indent="-285750">
                        <a:buFont typeface="Courier New" panose="02070309020205020404" pitchFamily="49" charset="0"/>
                        <a:buChar char="o"/>
                      </a:pPr>
                      <a:r>
                        <a:rPr lang="en-US" sz="1200" b="1" kern="1200">
                          <a:solidFill>
                            <a:schemeClr val="tx1"/>
                          </a:solidFill>
                          <a:latin typeface="+mn-lt"/>
                          <a:ea typeface="+mn-ea"/>
                          <a:cs typeface="+mn-cs"/>
                        </a:rPr>
                        <a:t>ERP (R3) : </a:t>
                      </a:r>
                      <a:r>
                        <a:rPr lang="en-US" sz="1200" b="1" kern="1200">
                          <a:solidFill>
                            <a:srgbClr val="00A0E1"/>
                          </a:solidFill>
                          <a:latin typeface="+mn-lt"/>
                          <a:ea typeface="+mn-ea"/>
                          <a:cs typeface="+mn-cs"/>
                        </a:rPr>
                        <a:t>MB01</a:t>
                      </a:r>
                      <a:r>
                        <a:rPr lang="en-US" sz="1200" b="1" kern="1200">
                          <a:solidFill>
                            <a:schemeClr val="tx1"/>
                          </a:solidFill>
                          <a:latin typeface="+mn-lt"/>
                          <a:ea typeface="+mn-ea"/>
                          <a:cs typeface="+mn-cs"/>
                        </a:rPr>
                        <a:t>, </a:t>
                      </a:r>
                      <a:r>
                        <a:rPr lang="en-US" sz="1200" b="1" kern="1200">
                          <a:solidFill>
                            <a:srgbClr val="00A0E1"/>
                          </a:solidFill>
                          <a:latin typeface="+mn-lt"/>
                          <a:ea typeface="+mn-ea"/>
                          <a:cs typeface="+mn-cs"/>
                        </a:rPr>
                        <a:t>MB11</a:t>
                      </a:r>
                    </a:p>
                  </a:txBody>
                  <a:tcPr anchor="ctr"/>
                </a:tc>
                <a:extLst>
                  <a:ext uri="{0D108BD9-81ED-4DB2-BD59-A6C34878D82A}">
                    <a16:rowId xmlns:a16="http://schemas.microsoft.com/office/drawing/2014/main" val="713900593"/>
                  </a:ext>
                </a:extLst>
              </a:tr>
              <a:tr h="146640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Fiori Apps introduces both </a:t>
                      </a:r>
                      <a:r>
                        <a:rPr lang="en-US" sz="1200" b="1" kern="1200">
                          <a:solidFill>
                            <a:srgbClr val="00A0E1"/>
                          </a:solidFill>
                          <a:latin typeface="+mn-lt"/>
                          <a:ea typeface="+mn-ea"/>
                          <a:cs typeface="+mn-cs"/>
                        </a:rPr>
                        <a:t>Mandatory</a:t>
                      </a:r>
                      <a:r>
                        <a:rPr lang="en-US" sz="1200"/>
                        <a:t> and </a:t>
                      </a:r>
                      <a:r>
                        <a:rPr lang="en-US" sz="1200" b="1" kern="1200">
                          <a:solidFill>
                            <a:srgbClr val="00A0E1"/>
                          </a:solidFill>
                          <a:latin typeface="+mn-lt"/>
                          <a:ea typeface="+mn-ea"/>
                          <a:cs typeface="+mn-cs"/>
                        </a:rPr>
                        <a:t>Optional</a:t>
                      </a:r>
                      <a:r>
                        <a:rPr lang="en-US" sz="1200"/>
                        <a:t> functionalities; in some cases, even replacing existing transactions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a:t>
                      </a:r>
                      <a:r>
                        <a:rPr lang="en-US" sz="1200" kern="1200">
                          <a:solidFill>
                            <a:schemeClr val="dk1"/>
                          </a:solidFill>
                          <a:latin typeface="+mn-lt"/>
                          <a:ea typeface="+mn-ea"/>
                          <a:cs typeface="+mn-cs"/>
                        </a:rPr>
                        <a:t>Korea S/4 : </a:t>
                      </a:r>
                      <a:r>
                        <a:rPr lang="en-US" sz="1200" b="1" kern="1200">
                          <a:solidFill>
                            <a:srgbClr val="00A0E1"/>
                          </a:solidFill>
                          <a:latin typeface="+mn-lt"/>
                          <a:ea typeface="+mn-ea"/>
                          <a:cs typeface="+mn-cs"/>
                        </a:rPr>
                        <a:t>150 </a:t>
                      </a:r>
                      <a:r>
                        <a:rPr lang="en-US" sz="1200" kern="1200">
                          <a:solidFill>
                            <a:schemeClr val="dk1"/>
                          </a:solidFill>
                          <a:latin typeface="+mn-lt"/>
                          <a:ea typeface="+mn-ea"/>
                          <a:cs typeface="+mn-cs"/>
                        </a:rPr>
                        <a:t>Fiori Apps has been enabled in addition to </a:t>
                      </a:r>
                      <a:r>
                        <a:rPr lang="en-US" sz="1200" b="1" kern="1200">
                          <a:solidFill>
                            <a:srgbClr val="00A0E1"/>
                          </a:solidFill>
                          <a:latin typeface="+mn-lt"/>
                          <a:ea typeface="+mn-ea"/>
                          <a:cs typeface="+mn-cs"/>
                        </a:rPr>
                        <a:t>~800 </a:t>
                      </a:r>
                      <a:r>
                        <a:rPr lang="en-US" sz="1200" kern="1200">
                          <a:solidFill>
                            <a:schemeClr val="dk1"/>
                          </a:solidFill>
                          <a:latin typeface="+mn-lt"/>
                          <a:ea typeface="+mn-ea"/>
                          <a:cs typeface="+mn-cs"/>
                        </a:rPr>
                        <a:t>classical transactions, mandatory 7-8 Fiori Apps needs to be enabled/authorized</a:t>
                      </a:r>
                      <a:r>
                        <a:rPr lang="en-US" sz="1200"/>
                        <a:t>)</a:t>
                      </a:r>
                    </a:p>
                  </a:txBody>
                  <a:tcPr anchor="ctr"/>
                </a:tc>
                <a:tc>
                  <a:txBody>
                    <a:bodyPr/>
                    <a:lstStyle/>
                    <a:p>
                      <a:pPr marL="285750" indent="-285750" algn="l" defTabSz="914400" rtl="0" eaLnBrk="1" latinLnBrk="0" hangingPunct="1">
                        <a:buFont typeface="Arial" panose="020B0604020202020204" pitchFamily="34" charset="0"/>
                        <a:buChar char="•"/>
                      </a:pPr>
                      <a:r>
                        <a:rPr lang="en-US" sz="1200" kern="1200">
                          <a:solidFill>
                            <a:schemeClr val="dk1"/>
                          </a:solidFill>
                          <a:latin typeface="+mn-lt"/>
                          <a:ea typeface="+mn-ea"/>
                          <a:cs typeface="+mn-cs"/>
                        </a:rPr>
                        <a:t>Bank Master (Mandatory)</a:t>
                      </a:r>
                    </a:p>
                    <a:p>
                      <a:pPr marL="742950" lvl="1" indent="-285750">
                        <a:buFont typeface="Courier New" panose="02070309020205020404" pitchFamily="49" charset="0"/>
                        <a:buChar char="o"/>
                      </a:pPr>
                      <a:r>
                        <a:rPr lang="en-US" sz="1200">
                          <a:solidFill>
                            <a:schemeClr val="tx1"/>
                          </a:solidFill>
                        </a:rPr>
                        <a:t>S/4 HANA : </a:t>
                      </a:r>
                      <a:r>
                        <a:rPr lang="en-US" sz="1200" b="1">
                          <a:solidFill>
                            <a:srgbClr val="00A0E1"/>
                          </a:solidFill>
                        </a:rPr>
                        <a:t>Manage Banks/ House Banks (Fiori)</a:t>
                      </a:r>
                      <a:endParaRPr lang="en-US" sz="1200">
                        <a:solidFill>
                          <a:srgbClr val="00A0E1"/>
                        </a:solidFill>
                      </a:endParaRPr>
                    </a:p>
                    <a:p>
                      <a:pPr marL="742950" lvl="1" indent="-285750">
                        <a:buFont typeface="Courier New" panose="02070309020205020404" pitchFamily="49" charset="0"/>
                        <a:buChar char="o"/>
                      </a:pPr>
                      <a:r>
                        <a:rPr lang="en-US" sz="1200" strike="noStrike">
                          <a:solidFill>
                            <a:schemeClr val="tx1"/>
                          </a:solidFill>
                        </a:rPr>
                        <a:t>ERP (R3) : </a:t>
                      </a:r>
                      <a:r>
                        <a:rPr lang="en-US" sz="1200" b="1" strike="noStrike">
                          <a:solidFill>
                            <a:srgbClr val="00A0E1"/>
                          </a:solidFill>
                        </a:rPr>
                        <a:t>FI01</a:t>
                      </a:r>
                    </a:p>
                    <a:p>
                      <a:pPr marL="285750" lvl="0" indent="-285750" algn="l">
                        <a:buFont typeface="Arial" panose="020B0604020202020204" pitchFamily="34" charset="0"/>
                        <a:buChar char="•"/>
                      </a:pPr>
                      <a:r>
                        <a:rPr lang="en-US" sz="1200" b="0" strike="noStrike">
                          <a:solidFill>
                            <a:schemeClr val="tx1"/>
                          </a:solidFill>
                        </a:rPr>
                        <a:t>Additionally, optional Fiori Apps are available for many SAP transactions which can be enabled only with Authorization approach</a:t>
                      </a:r>
                    </a:p>
                  </a:txBody>
                  <a:tcPr anchor="ctr"/>
                </a:tc>
                <a:extLst>
                  <a:ext uri="{0D108BD9-81ED-4DB2-BD59-A6C34878D82A}">
                    <a16:rowId xmlns:a16="http://schemas.microsoft.com/office/drawing/2014/main" val="3857752116"/>
                  </a:ext>
                </a:extLst>
              </a:tr>
              <a:tr h="676801">
                <a:tc>
                  <a:txBody>
                    <a:bodyPr/>
                    <a:lstStyle/>
                    <a:p>
                      <a:r>
                        <a:rPr lang="en-US" sz="1200" b="1" kern="1200">
                          <a:solidFill>
                            <a:srgbClr val="00A0E1"/>
                          </a:solidFill>
                          <a:latin typeface="+mn-lt"/>
                          <a:ea typeface="+mn-ea"/>
                          <a:cs typeface="+mn-cs"/>
                        </a:rPr>
                        <a:t>Authorization checks </a:t>
                      </a:r>
                      <a:r>
                        <a:rPr lang="en-US" sz="1200"/>
                        <a:t>have been changed in SAP transactions</a:t>
                      </a:r>
                    </a:p>
                  </a:txBody>
                  <a:tcPr anchor="ctr"/>
                </a:tc>
                <a:tc>
                  <a:txBody>
                    <a:bodyPr/>
                    <a:lstStyle/>
                    <a:p>
                      <a:pPr marL="285750" indent="-285750">
                        <a:buFont typeface="Arial" panose="020B0604020202020204" pitchFamily="34" charset="0"/>
                        <a:buChar char="•"/>
                      </a:pPr>
                      <a:r>
                        <a:rPr lang="en-US" sz="1200"/>
                        <a:t>Transaction </a:t>
                      </a:r>
                      <a:r>
                        <a:rPr lang="en-US" sz="1200" b="1" strike="noStrike" kern="1200">
                          <a:solidFill>
                            <a:srgbClr val="00A0E1"/>
                          </a:solidFill>
                          <a:latin typeface="+mn-lt"/>
                          <a:ea typeface="+mn-ea"/>
                          <a:cs typeface="+mn-cs"/>
                        </a:rPr>
                        <a:t>QA01</a:t>
                      </a:r>
                      <a:r>
                        <a:rPr lang="en-US" sz="1200"/>
                        <a:t> is checking for new Activity “</a:t>
                      </a:r>
                      <a:r>
                        <a:rPr lang="en-US" sz="1200" b="1" strike="noStrike" kern="1200">
                          <a:solidFill>
                            <a:srgbClr val="00A0E1"/>
                          </a:solidFill>
                          <a:latin typeface="+mn-lt"/>
                          <a:ea typeface="+mn-ea"/>
                          <a:cs typeface="+mn-cs"/>
                        </a:rPr>
                        <a:t>F4</a:t>
                      </a:r>
                      <a:r>
                        <a:rPr lang="en-US" sz="1200"/>
                        <a:t>” and additional objects e.g. “</a:t>
                      </a:r>
                      <a:r>
                        <a:rPr lang="en-US" sz="1200" b="1" strike="noStrike" kern="1200">
                          <a:solidFill>
                            <a:srgbClr val="00A0E1"/>
                          </a:solidFill>
                          <a:latin typeface="+mn-lt"/>
                          <a:ea typeface="+mn-ea"/>
                          <a:cs typeface="+mn-cs"/>
                        </a:rPr>
                        <a:t>inspection lot </a:t>
                      </a:r>
                      <a:r>
                        <a:rPr lang="en-US" sz="1200" b="1" strike="noStrike" kern="1200">
                          <a:solidFill>
                            <a:schemeClr val="tx1"/>
                          </a:solidFill>
                          <a:latin typeface="+mn-lt"/>
                          <a:ea typeface="+mn-ea"/>
                          <a:cs typeface="+mn-cs"/>
                        </a:rPr>
                        <a:t>and</a:t>
                      </a:r>
                      <a:r>
                        <a:rPr lang="en-US" sz="1200" b="1" strike="noStrike" kern="1200">
                          <a:solidFill>
                            <a:srgbClr val="00A0E1"/>
                          </a:solidFill>
                          <a:latin typeface="+mn-lt"/>
                          <a:ea typeface="+mn-ea"/>
                          <a:cs typeface="+mn-cs"/>
                        </a:rPr>
                        <a:t> types</a:t>
                      </a:r>
                      <a:r>
                        <a:rPr lang="en-US" sz="1200"/>
                        <a:t>”</a:t>
                      </a:r>
                    </a:p>
                  </a:txBody>
                  <a:tcPr anchor="ctr"/>
                </a:tc>
                <a:extLst>
                  <a:ext uri="{0D108BD9-81ED-4DB2-BD59-A6C34878D82A}">
                    <a16:rowId xmlns:a16="http://schemas.microsoft.com/office/drawing/2014/main" val="390993329"/>
                  </a:ext>
                </a:extLst>
              </a:tr>
            </a:tbl>
          </a:graphicData>
        </a:graphic>
      </p:graphicFrame>
      <p:sp>
        <p:nvSpPr>
          <p:cNvPr id="6" name="Oval 5">
            <a:extLst>
              <a:ext uri="{FF2B5EF4-FFF2-40B4-BE49-F238E27FC236}">
                <a16:creationId xmlns:a16="http://schemas.microsoft.com/office/drawing/2014/main" id="{36A94FA1-D17A-48DC-8695-BABEAA162487}"/>
              </a:ext>
            </a:extLst>
          </p:cNvPr>
          <p:cNvSpPr/>
          <p:nvPr/>
        </p:nvSpPr>
        <p:spPr bwMode="auto">
          <a:xfrm>
            <a:off x="175150" y="2222194"/>
            <a:ext cx="1012473" cy="288032"/>
          </a:xfrm>
          <a:prstGeom prst="ellipse">
            <a:avLst/>
          </a:prstGeom>
          <a:ln>
            <a:headEnd type="none" w="med" len="med"/>
            <a:tailEnd type="none" w="med" len="med"/>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2">
            <a:schemeClr val="accent1"/>
          </a:lnRef>
          <a:fillRef idx="1">
            <a:schemeClr val="lt1"/>
          </a:fillRef>
          <a:effectRef idx="0">
            <a:schemeClr val="accent1"/>
          </a:effectRef>
          <a:fontRef idx="minor">
            <a:schemeClr val="dk1"/>
          </a:fontRef>
        </p:style>
        <p:txBody>
          <a:bodyPr vert="horz" wrap="none" lIns="90000" tIns="82800" rIns="90000" bIns="82800" numCol="1" rtlCol="0" anchor="ctr" anchorCtr="0" compatLnSpc="1">
            <a:prstTxWarp prst="textNoShape">
              <a:avLst/>
            </a:prstTxWarp>
          </a:bodyPr>
          <a:lstStyle/>
          <a:p>
            <a:pPr marR="0" algn="ctr" defTabSz="914400" rtl="0" eaLnBrk="1" fontAlgn="base" latinLnBrk="0" hangingPunct="1">
              <a:lnSpc>
                <a:spcPct val="110000"/>
              </a:lnSpc>
              <a:spcBef>
                <a:spcPct val="0"/>
              </a:spcBef>
              <a:spcAft>
                <a:spcPct val="0"/>
              </a:spcAft>
              <a:buClrTx/>
              <a:buSzTx/>
              <a:tabLst/>
            </a:pPr>
            <a:r>
              <a:rPr lang="en-GB" b="1">
                <a:solidFill>
                  <a:schemeClr val="tx1"/>
                </a:solidFill>
                <a:latin typeface="LindeDaxPowerPoint" pitchFamily="34" charset="0"/>
              </a:rPr>
              <a:t>Slide 23 </a:t>
            </a:r>
            <a:endParaRPr kumimoji="0" lang="en-GB" sz="1600" b="1" i="0" u="none" strike="noStrike" cap="none" normalizeH="0" baseline="0">
              <a:ln>
                <a:noFill/>
              </a:ln>
              <a:solidFill>
                <a:schemeClr val="tx1"/>
              </a:solidFill>
              <a:effectLst/>
              <a:latin typeface="LindeDaxPowerPoint" pitchFamily="34" charset="0"/>
            </a:endParaRPr>
          </a:p>
        </p:txBody>
      </p:sp>
      <p:sp>
        <p:nvSpPr>
          <p:cNvPr id="11" name="Oval 10">
            <a:extLst>
              <a:ext uri="{FF2B5EF4-FFF2-40B4-BE49-F238E27FC236}">
                <a16:creationId xmlns:a16="http://schemas.microsoft.com/office/drawing/2014/main" id="{DDFAD711-8150-4CEA-97FD-03F904A3DF73}"/>
              </a:ext>
            </a:extLst>
          </p:cNvPr>
          <p:cNvSpPr/>
          <p:nvPr/>
        </p:nvSpPr>
        <p:spPr bwMode="auto">
          <a:xfrm>
            <a:off x="118379" y="3319249"/>
            <a:ext cx="1012473" cy="288032"/>
          </a:xfrm>
          <a:prstGeom prst="ellipse">
            <a:avLst/>
          </a:prstGeom>
          <a:ln>
            <a:headEnd type="none" w="med" len="med"/>
            <a:tailEnd type="none" w="med" len="med"/>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2">
            <a:schemeClr val="accent1"/>
          </a:lnRef>
          <a:fillRef idx="1">
            <a:schemeClr val="lt1"/>
          </a:fillRef>
          <a:effectRef idx="0">
            <a:schemeClr val="accent1"/>
          </a:effectRef>
          <a:fontRef idx="minor">
            <a:schemeClr val="dk1"/>
          </a:fontRef>
        </p:style>
        <p:txBody>
          <a:bodyPr vert="horz" wrap="none" lIns="90000" tIns="82800" rIns="90000" bIns="82800" numCol="1" rtlCol="0" anchor="ctr" anchorCtr="0" compatLnSpc="1">
            <a:prstTxWarp prst="textNoShape">
              <a:avLst/>
            </a:prstTxWarp>
          </a:bodyPr>
          <a:lstStyle/>
          <a:p>
            <a:pPr marR="0" algn="ctr" defTabSz="914400" rtl="0" eaLnBrk="1" fontAlgn="base" latinLnBrk="0" hangingPunct="1">
              <a:lnSpc>
                <a:spcPct val="110000"/>
              </a:lnSpc>
              <a:spcBef>
                <a:spcPct val="0"/>
              </a:spcBef>
              <a:spcAft>
                <a:spcPct val="0"/>
              </a:spcAft>
              <a:buClrTx/>
              <a:buSzTx/>
              <a:tabLst/>
            </a:pPr>
            <a:r>
              <a:rPr lang="en-GB" b="1">
                <a:solidFill>
                  <a:schemeClr val="tx1"/>
                </a:solidFill>
                <a:latin typeface="LindeDaxPowerPoint" pitchFamily="34" charset="0"/>
              </a:rPr>
              <a:t>Slide 24</a:t>
            </a:r>
            <a:endParaRPr kumimoji="0" lang="en-GB" sz="1600" b="1" i="0" u="none" strike="noStrike" cap="none" normalizeH="0" baseline="0">
              <a:ln>
                <a:noFill/>
              </a:ln>
              <a:solidFill>
                <a:schemeClr val="tx1"/>
              </a:solidFill>
              <a:effectLst/>
              <a:latin typeface="LindeDaxPowerPoint" pitchFamily="34" charset="0"/>
            </a:endParaRPr>
          </a:p>
        </p:txBody>
      </p:sp>
      <p:sp>
        <p:nvSpPr>
          <p:cNvPr id="12" name="Oval 11">
            <a:extLst>
              <a:ext uri="{FF2B5EF4-FFF2-40B4-BE49-F238E27FC236}">
                <a16:creationId xmlns:a16="http://schemas.microsoft.com/office/drawing/2014/main" id="{179D419E-A5E4-4144-9FD9-9B5916F127F0}"/>
              </a:ext>
            </a:extLst>
          </p:cNvPr>
          <p:cNvSpPr/>
          <p:nvPr/>
        </p:nvSpPr>
        <p:spPr bwMode="auto">
          <a:xfrm>
            <a:off x="118380" y="4797152"/>
            <a:ext cx="1012473" cy="288032"/>
          </a:xfrm>
          <a:prstGeom prst="ellipse">
            <a:avLst/>
          </a:prstGeom>
          <a:ln>
            <a:headEnd type="none" w="med" len="med"/>
            <a:tailEnd type="none" w="med" len="med"/>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2">
            <a:schemeClr val="accent1"/>
          </a:lnRef>
          <a:fillRef idx="1">
            <a:schemeClr val="lt1"/>
          </a:fillRef>
          <a:effectRef idx="0">
            <a:schemeClr val="accent1"/>
          </a:effectRef>
          <a:fontRef idx="minor">
            <a:schemeClr val="dk1"/>
          </a:fontRef>
        </p:style>
        <p:txBody>
          <a:bodyPr vert="horz" wrap="none" lIns="90000" tIns="82800" rIns="90000" bIns="82800" numCol="1" rtlCol="0" anchor="ctr" anchorCtr="0" compatLnSpc="1">
            <a:prstTxWarp prst="textNoShape">
              <a:avLst/>
            </a:prstTxWarp>
          </a:bodyPr>
          <a:lstStyle/>
          <a:p>
            <a:pPr marR="0" algn="ctr" defTabSz="914400" rtl="0" eaLnBrk="1" fontAlgn="base" latinLnBrk="0" hangingPunct="1">
              <a:lnSpc>
                <a:spcPct val="110000"/>
              </a:lnSpc>
              <a:spcBef>
                <a:spcPct val="0"/>
              </a:spcBef>
              <a:spcAft>
                <a:spcPct val="0"/>
              </a:spcAft>
              <a:buClrTx/>
              <a:buSzTx/>
              <a:tabLst/>
            </a:pPr>
            <a:r>
              <a:rPr lang="en-GB" b="1">
                <a:solidFill>
                  <a:schemeClr val="tx1"/>
                </a:solidFill>
                <a:latin typeface="LindeDaxPowerPoint" pitchFamily="34" charset="0"/>
              </a:rPr>
              <a:t>Slide 25</a:t>
            </a:r>
            <a:endParaRPr kumimoji="0" lang="en-GB" sz="1600" b="1" i="0" u="none" strike="noStrike" cap="none" normalizeH="0" baseline="0">
              <a:ln>
                <a:noFill/>
              </a:ln>
              <a:solidFill>
                <a:schemeClr val="tx1"/>
              </a:solidFill>
              <a:effectLst/>
              <a:latin typeface="LindeDaxPowerPoint" pitchFamily="34" charset="0"/>
            </a:endParaRPr>
          </a:p>
        </p:txBody>
      </p:sp>
    </p:spTree>
    <p:extLst>
      <p:ext uri="{BB962C8B-B14F-4D97-AF65-F5344CB8AC3E}">
        <p14:creationId xmlns:p14="http://schemas.microsoft.com/office/powerpoint/2010/main" val="93136343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502905BD-7FCB-5E82-1B13-18FF6CBD4491}"/>
              </a:ext>
            </a:extLst>
          </p:cNvPr>
          <p:cNvGraphicFramePr>
            <a:graphicFrameLocks noChangeAspect="1"/>
          </p:cNvGraphicFramePr>
          <p:nvPr>
            <p:custDataLst>
              <p:tags r:id="rId1"/>
            </p:custDataLst>
            <p:extLst>
              <p:ext uri="{D42A27DB-BD31-4B8C-83A1-F6EECF244321}">
                <p14:modId xmlns:p14="http://schemas.microsoft.com/office/powerpoint/2010/main" val="214194769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53" imgH="353" progId="TCLayout.ActiveDocument.1">
                  <p:embed/>
                </p:oleObj>
              </mc:Choice>
              <mc:Fallback>
                <p:oleObj name="think-cell Slide" r:id="rId3" imgW="353" imgH="353" progId="TCLayout.ActiveDocument.1">
                  <p:embed/>
                  <p:pic>
                    <p:nvPicPr>
                      <p:cNvPr id="5" name="think-cell data - do not delete" hidden="1">
                        <a:extLst>
                          <a:ext uri="{FF2B5EF4-FFF2-40B4-BE49-F238E27FC236}">
                            <a16:creationId xmlns:a16="http://schemas.microsoft.com/office/drawing/2014/main" id="{502905BD-7FCB-5E82-1B13-18FF6CBD449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EE71F617-70CA-4F92-BBEA-718BBF3B5DF4}"/>
              </a:ext>
            </a:extLst>
          </p:cNvPr>
          <p:cNvSpPr>
            <a:spLocks noGrp="1"/>
          </p:cNvSpPr>
          <p:nvPr>
            <p:ph type="title"/>
          </p:nvPr>
        </p:nvSpPr>
        <p:spPr/>
        <p:txBody>
          <a:bodyPr vert="horz"/>
          <a:lstStyle/>
          <a:p>
            <a:r>
              <a:rPr lang="en-US"/>
              <a:t>Detailed Project Approach for Authorizations (1/2)</a:t>
            </a:r>
            <a:br>
              <a:rPr lang="en-US"/>
            </a:br>
            <a:r>
              <a:rPr lang="en-US" sz="1600">
                <a:solidFill>
                  <a:srgbClr val="00A0E1"/>
                </a:solidFill>
              </a:rPr>
              <a:t>Optimized role concept using composite job role; leveraging RSE design</a:t>
            </a:r>
            <a:endParaRPr lang="en-US">
              <a:solidFill>
                <a:srgbClr val="00A0E1"/>
              </a:solidFill>
            </a:endParaRPr>
          </a:p>
        </p:txBody>
      </p:sp>
      <p:sp>
        <p:nvSpPr>
          <p:cNvPr id="4" name="Date Placeholder 3">
            <a:extLst>
              <a:ext uri="{FF2B5EF4-FFF2-40B4-BE49-F238E27FC236}">
                <a16:creationId xmlns:a16="http://schemas.microsoft.com/office/drawing/2014/main" id="{9DA852BC-06A9-49FE-801E-808EEFE9441E}"/>
              </a:ext>
            </a:extLst>
          </p:cNvPr>
          <p:cNvSpPr>
            <a:spLocks noGrp="1"/>
          </p:cNvSpPr>
          <p:nvPr>
            <p:ph type="dt" sz="half" idx="10"/>
          </p:nvPr>
        </p:nvSpPr>
        <p:spPr/>
        <p:txBody>
          <a:bodyPr/>
          <a:lstStyle/>
          <a:p>
            <a:pPr>
              <a:lnSpc>
                <a:spcPct val="100000"/>
              </a:lnSpc>
            </a:pPr>
            <a:fld id="{DAB61AD4-455F-4DE0-8A9C-F6BB3C31672D}" type="datetime1">
              <a:rPr lang="en-US" noProof="0" smtClean="0"/>
              <a:t>3/11/2025</a:t>
            </a:fld>
            <a:endParaRPr lang="en-GB" noProof="0"/>
          </a:p>
        </p:txBody>
      </p:sp>
      <p:sp>
        <p:nvSpPr>
          <p:cNvPr id="9" name="Content Placeholder 2">
            <a:extLst>
              <a:ext uri="{FF2B5EF4-FFF2-40B4-BE49-F238E27FC236}">
                <a16:creationId xmlns:a16="http://schemas.microsoft.com/office/drawing/2014/main" id="{5237BB96-2C05-42C4-BB0F-225AE58BFD96}"/>
              </a:ext>
            </a:extLst>
          </p:cNvPr>
          <p:cNvSpPr txBox="1">
            <a:spLocks/>
          </p:cNvSpPr>
          <p:nvPr/>
        </p:nvSpPr>
        <p:spPr bwMode="gray">
          <a:xfrm>
            <a:off x="5612411" y="1412306"/>
            <a:ext cx="3712117" cy="3605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marL="177800" indent="-177800" algn="l" rtl="0" eaLnBrk="1" fontAlgn="base" hangingPunct="1">
              <a:lnSpc>
                <a:spcPct val="110000"/>
              </a:lnSpc>
              <a:spcBef>
                <a:spcPct val="0"/>
              </a:spcBef>
              <a:spcAft>
                <a:spcPts val="600"/>
              </a:spcAft>
              <a:buFont typeface="LindeDaxPowerPoint" pitchFamily="34" charset="0"/>
              <a:buChar char="–"/>
              <a:tabLst>
                <a:tab pos="177800" algn="l"/>
              </a:tabLst>
              <a:defRPr sz="1600" b="0">
                <a:solidFill>
                  <a:schemeClr val="tx1"/>
                </a:solidFill>
                <a:latin typeface="+mn-lt"/>
                <a:ea typeface="+mn-ea"/>
                <a:cs typeface="+mn-cs"/>
              </a:defRPr>
            </a:lvl1pPr>
            <a:lvl2pPr marL="361950" indent="-184150" algn="l" rtl="0" eaLnBrk="1" fontAlgn="base" hangingPunct="1">
              <a:lnSpc>
                <a:spcPct val="110000"/>
              </a:lnSpc>
              <a:spcBef>
                <a:spcPct val="0"/>
              </a:spcBef>
              <a:spcAft>
                <a:spcPts val="600"/>
              </a:spcAft>
              <a:buFont typeface="LindeDaxPowerPoint" pitchFamily="34" charset="0"/>
              <a:buChar char="–"/>
              <a:tabLst>
                <a:tab pos="361950" algn="l"/>
              </a:tabLst>
              <a:defRPr sz="1600">
                <a:solidFill>
                  <a:schemeClr val="tx1"/>
                </a:solidFill>
                <a:latin typeface="+mn-lt"/>
              </a:defRPr>
            </a:lvl2pPr>
            <a:lvl3pPr marL="539750" indent="-177800" algn="l" rtl="0" eaLnBrk="1" fontAlgn="base" hangingPunct="1">
              <a:lnSpc>
                <a:spcPct val="110000"/>
              </a:lnSpc>
              <a:spcBef>
                <a:spcPct val="0"/>
              </a:spcBef>
              <a:spcAft>
                <a:spcPts val="600"/>
              </a:spcAft>
              <a:buFont typeface="LindeDaxPowerPoint" pitchFamily="34" charset="0"/>
              <a:buChar char="–"/>
              <a:tabLst>
                <a:tab pos="539750" algn="l"/>
              </a:tabLst>
              <a:defRPr sz="1600">
                <a:solidFill>
                  <a:schemeClr val="tx1"/>
                </a:solidFill>
                <a:latin typeface="+mn-lt"/>
              </a:defRPr>
            </a:lvl3pPr>
            <a:lvl4pPr marL="717550" indent="-177800" algn="l" rtl="0" eaLnBrk="1" fontAlgn="base" hangingPunct="1">
              <a:lnSpc>
                <a:spcPct val="110000"/>
              </a:lnSpc>
              <a:spcBef>
                <a:spcPct val="0"/>
              </a:spcBef>
              <a:spcAft>
                <a:spcPts val="600"/>
              </a:spcAft>
              <a:buFont typeface="LindeDaxPowerPoint" pitchFamily="34" charset="0"/>
              <a:buChar char="–"/>
              <a:tabLst>
                <a:tab pos="717550" algn="l"/>
              </a:tabLst>
              <a:defRPr sz="1600">
                <a:solidFill>
                  <a:schemeClr val="tx1"/>
                </a:solidFill>
                <a:latin typeface="+mn-lt"/>
              </a:defRPr>
            </a:lvl4pPr>
            <a:lvl5pPr marL="895350" indent="-177800" algn="l" rtl="0" eaLnBrk="1" fontAlgn="base" hangingPunct="1">
              <a:lnSpc>
                <a:spcPct val="110000"/>
              </a:lnSpc>
              <a:spcBef>
                <a:spcPct val="0"/>
              </a:spcBef>
              <a:spcAft>
                <a:spcPts val="600"/>
              </a:spcAft>
              <a:buFont typeface="LindeDaxPowerPoint" pitchFamily="34" charset="0"/>
              <a:buChar char="–"/>
              <a:tabLst>
                <a:tab pos="895350" algn="l"/>
              </a:tabLst>
              <a:defRPr sz="1600">
                <a:solidFill>
                  <a:schemeClr val="tx1"/>
                </a:solidFill>
                <a:latin typeface="+mn-lt"/>
              </a:defRPr>
            </a:lvl5pPr>
            <a:lvl6pPr marL="1598613" indent="-377825" algn="l" rtl="0" eaLnBrk="1" fontAlgn="base" hangingPunct="1">
              <a:lnSpc>
                <a:spcPct val="110000"/>
              </a:lnSpc>
              <a:spcBef>
                <a:spcPct val="0"/>
              </a:spcBef>
              <a:spcAft>
                <a:spcPct val="30000"/>
              </a:spcAft>
              <a:buChar char="—"/>
              <a:tabLst>
                <a:tab pos="265113" algn="l"/>
              </a:tabLst>
              <a:defRPr sz="1600">
                <a:solidFill>
                  <a:schemeClr val="tx1"/>
                </a:solidFill>
                <a:latin typeface="+mn-lt"/>
              </a:defRPr>
            </a:lvl6pPr>
            <a:lvl7pPr marL="2055813" indent="-377825" algn="l" rtl="0" eaLnBrk="1" fontAlgn="base" hangingPunct="1">
              <a:lnSpc>
                <a:spcPct val="110000"/>
              </a:lnSpc>
              <a:spcBef>
                <a:spcPct val="0"/>
              </a:spcBef>
              <a:spcAft>
                <a:spcPct val="30000"/>
              </a:spcAft>
              <a:buChar char="—"/>
              <a:tabLst>
                <a:tab pos="265113" algn="l"/>
              </a:tabLst>
              <a:defRPr sz="1600">
                <a:solidFill>
                  <a:schemeClr val="tx1"/>
                </a:solidFill>
                <a:latin typeface="+mn-lt"/>
              </a:defRPr>
            </a:lvl7pPr>
            <a:lvl8pPr marL="2513013" indent="-377825" algn="l" rtl="0" eaLnBrk="1" fontAlgn="base" hangingPunct="1">
              <a:lnSpc>
                <a:spcPct val="110000"/>
              </a:lnSpc>
              <a:spcBef>
                <a:spcPct val="0"/>
              </a:spcBef>
              <a:spcAft>
                <a:spcPct val="30000"/>
              </a:spcAft>
              <a:buChar char="—"/>
              <a:tabLst>
                <a:tab pos="265113" algn="l"/>
              </a:tabLst>
              <a:defRPr sz="1600">
                <a:solidFill>
                  <a:schemeClr val="tx1"/>
                </a:solidFill>
                <a:latin typeface="+mn-lt"/>
              </a:defRPr>
            </a:lvl8pPr>
            <a:lvl9pPr marL="2970213" indent="-377825" algn="l" rtl="0" eaLnBrk="1" fontAlgn="base" hangingPunct="1">
              <a:lnSpc>
                <a:spcPct val="110000"/>
              </a:lnSpc>
              <a:spcBef>
                <a:spcPct val="0"/>
              </a:spcBef>
              <a:spcAft>
                <a:spcPct val="30000"/>
              </a:spcAft>
              <a:buChar char="—"/>
              <a:tabLst>
                <a:tab pos="265113" algn="l"/>
              </a:tabLst>
              <a:defRPr sz="1600">
                <a:solidFill>
                  <a:schemeClr val="tx1"/>
                </a:solidFill>
                <a:latin typeface="+mn-lt"/>
              </a:defRPr>
            </a:lvl9pPr>
          </a:lstStyle>
          <a:p>
            <a:pPr marL="0" indent="0">
              <a:buFont typeface="LindeDaxPowerPoint" pitchFamily="34" charset="0"/>
              <a:buNone/>
            </a:pPr>
            <a:r>
              <a:rPr lang="en-US" b="1">
                <a:solidFill>
                  <a:schemeClr val="tx2"/>
                </a:solidFill>
              </a:rPr>
              <a:t>Optimized</a:t>
            </a:r>
            <a:r>
              <a:rPr lang="en-US" b="1" kern="0"/>
              <a:t> role concept</a:t>
            </a:r>
          </a:p>
        </p:txBody>
      </p:sp>
      <p:grpSp>
        <p:nvGrpSpPr>
          <p:cNvPr id="16" name="Group 15">
            <a:extLst>
              <a:ext uri="{FF2B5EF4-FFF2-40B4-BE49-F238E27FC236}">
                <a16:creationId xmlns:a16="http://schemas.microsoft.com/office/drawing/2014/main" id="{124B2EDC-D529-F282-D977-E00D099FAFED}"/>
              </a:ext>
            </a:extLst>
          </p:cNvPr>
          <p:cNvGrpSpPr/>
          <p:nvPr/>
        </p:nvGrpSpPr>
        <p:grpSpPr>
          <a:xfrm>
            <a:off x="5436096" y="4664856"/>
            <a:ext cx="3384376" cy="1751491"/>
            <a:chOff x="6624822" y="2132857"/>
            <a:chExt cx="2520280" cy="1285616"/>
          </a:xfrm>
        </p:grpSpPr>
        <p:sp>
          <p:nvSpPr>
            <p:cNvPr id="27" name="TextBox 26">
              <a:extLst>
                <a:ext uri="{FF2B5EF4-FFF2-40B4-BE49-F238E27FC236}">
                  <a16:creationId xmlns:a16="http://schemas.microsoft.com/office/drawing/2014/main" id="{161BB84F-4A55-4DD4-8F81-E57E21C33279}"/>
                </a:ext>
              </a:extLst>
            </p:cNvPr>
            <p:cNvSpPr txBox="1"/>
            <p:nvPr/>
          </p:nvSpPr>
          <p:spPr>
            <a:xfrm>
              <a:off x="6645679" y="2829187"/>
              <a:ext cx="2304000" cy="328790"/>
            </a:xfrm>
            <a:prstGeom prst="rect">
              <a:avLst/>
            </a:prstGeom>
            <a:solidFill>
              <a:srgbClr val="FFC9CD"/>
            </a:solidFill>
            <a:ln w="28575">
              <a:solidFill>
                <a:srgbClr val="E1000F"/>
              </a:solidFill>
            </a:ln>
          </p:spPr>
          <p:txBody>
            <a:bodyPr wrap="square" rtlCol="0">
              <a:spAutoFit/>
            </a:bodyPr>
            <a:lstStyle/>
            <a:p>
              <a:pPr marR="0" algn="ctr" defTabSz="914400" rtl="0" eaLnBrk="1" fontAlgn="base" latinLnBrk="0" hangingPunct="1">
                <a:lnSpc>
                  <a:spcPct val="110000"/>
                </a:lnSpc>
                <a:spcBef>
                  <a:spcPct val="0"/>
                </a:spcBef>
                <a:spcAft>
                  <a:spcPct val="0"/>
                </a:spcAft>
                <a:buClrTx/>
                <a:buSzTx/>
                <a:tabLst/>
              </a:pPr>
              <a:r>
                <a:rPr lang="en-US" sz="1050" b="1"/>
                <a:t>Risk of SOX findings stays </a:t>
              </a:r>
              <a:br>
                <a:rPr lang="en-US" sz="1050" b="1"/>
              </a:br>
              <a:r>
                <a:rPr lang="en-US" sz="1050"/>
                <a:t>(SOD, least privilege, role ownership)</a:t>
              </a:r>
            </a:p>
          </p:txBody>
        </p:sp>
        <p:sp>
          <p:nvSpPr>
            <p:cNvPr id="28" name="TextBox 27">
              <a:extLst>
                <a:ext uri="{FF2B5EF4-FFF2-40B4-BE49-F238E27FC236}">
                  <a16:creationId xmlns:a16="http://schemas.microsoft.com/office/drawing/2014/main" id="{AE66B808-EF5A-4927-997B-2F1BF60A2CB4}"/>
                </a:ext>
              </a:extLst>
            </p:cNvPr>
            <p:cNvSpPr txBox="1"/>
            <p:nvPr/>
          </p:nvSpPr>
          <p:spPr>
            <a:xfrm>
              <a:off x="6645679" y="3230636"/>
              <a:ext cx="2304000" cy="187837"/>
            </a:xfrm>
            <a:prstGeom prst="rect">
              <a:avLst/>
            </a:prstGeom>
            <a:solidFill>
              <a:srgbClr val="FFC9CD"/>
            </a:solidFill>
            <a:ln w="28575">
              <a:solidFill>
                <a:srgbClr val="E1000F"/>
              </a:solidFill>
            </a:ln>
          </p:spPr>
          <p:txBody>
            <a:bodyPr wrap="square" rtlCol="0" anchor="ctr">
              <a:spAutoFit/>
            </a:bodyPr>
            <a:lstStyle/>
            <a:p>
              <a:pPr marL="90487" marR="0" algn="ctr" defTabSz="914400" rtl="0" eaLnBrk="1" fontAlgn="base" latinLnBrk="0" hangingPunct="1">
                <a:lnSpc>
                  <a:spcPct val="110000"/>
                </a:lnSpc>
                <a:spcBef>
                  <a:spcPct val="0"/>
                </a:spcBef>
                <a:spcAft>
                  <a:spcPct val="0"/>
                </a:spcAft>
                <a:buClrTx/>
                <a:buSzTx/>
                <a:tabLst/>
              </a:pPr>
              <a:r>
                <a:rPr lang="en-US" sz="1050" b="1"/>
                <a:t>Clean up in Future needs to be managed locally</a:t>
              </a:r>
            </a:p>
          </p:txBody>
        </p:sp>
        <p:sp>
          <p:nvSpPr>
            <p:cNvPr id="29" name="TextBox 28">
              <a:extLst>
                <a:ext uri="{FF2B5EF4-FFF2-40B4-BE49-F238E27FC236}">
                  <a16:creationId xmlns:a16="http://schemas.microsoft.com/office/drawing/2014/main" id="{101642FF-BC8B-48EC-B915-980216676CC1}"/>
                </a:ext>
              </a:extLst>
            </p:cNvPr>
            <p:cNvSpPr txBox="1"/>
            <p:nvPr/>
          </p:nvSpPr>
          <p:spPr>
            <a:xfrm>
              <a:off x="6645679" y="2424142"/>
              <a:ext cx="2304000" cy="328790"/>
            </a:xfrm>
            <a:prstGeom prst="rect">
              <a:avLst/>
            </a:prstGeom>
            <a:solidFill>
              <a:srgbClr val="FFC9CD"/>
            </a:solidFill>
            <a:ln w="28575">
              <a:solidFill>
                <a:srgbClr val="E1000F"/>
              </a:solidFill>
            </a:ln>
          </p:spPr>
          <p:txBody>
            <a:bodyPr wrap="square" rtlCol="0" anchor="ctr">
              <a:spAutoFit/>
            </a:bodyPr>
            <a:lstStyle/>
            <a:p>
              <a:pPr marR="0" algn="ctr" defTabSz="914400" rtl="0" eaLnBrk="1" fontAlgn="base" latinLnBrk="0" hangingPunct="1">
                <a:lnSpc>
                  <a:spcPct val="110000"/>
                </a:lnSpc>
                <a:spcBef>
                  <a:spcPct val="0"/>
                </a:spcBef>
                <a:spcAft>
                  <a:spcPct val="0"/>
                </a:spcAft>
                <a:buClrTx/>
                <a:buSzTx/>
                <a:tabLst/>
              </a:pPr>
              <a:r>
                <a:rPr lang="en-US" sz="1050" b="1"/>
                <a:t>High number of roles and assignments </a:t>
              </a:r>
              <a:br>
                <a:rPr lang="en-US" sz="1050" b="1"/>
              </a:br>
              <a:r>
                <a:rPr lang="en-US" sz="1050"/>
                <a:t>(difficult management, review; ownership with IT)</a:t>
              </a:r>
            </a:p>
          </p:txBody>
        </p:sp>
        <p:sp>
          <p:nvSpPr>
            <p:cNvPr id="37" name="Content Placeholder 2">
              <a:extLst>
                <a:ext uri="{FF2B5EF4-FFF2-40B4-BE49-F238E27FC236}">
                  <a16:creationId xmlns:a16="http://schemas.microsoft.com/office/drawing/2014/main" id="{C5EE7395-CD7F-4402-BBB6-C0F7A7647ADA}"/>
                </a:ext>
              </a:extLst>
            </p:cNvPr>
            <p:cNvSpPr txBox="1">
              <a:spLocks/>
            </p:cNvSpPr>
            <p:nvPr/>
          </p:nvSpPr>
          <p:spPr bwMode="gray">
            <a:xfrm>
              <a:off x="6624822" y="2132857"/>
              <a:ext cx="2520280" cy="542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marL="177800" indent="-177800" algn="l" rtl="0" eaLnBrk="1" fontAlgn="base" hangingPunct="1">
                <a:lnSpc>
                  <a:spcPct val="110000"/>
                </a:lnSpc>
                <a:spcBef>
                  <a:spcPct val="0"/>
                </a:spcBef>
                <a:spcAft>
                  <a:spcPts val="600"/>
                </a:spcAft>
                <a:buFont typeface="LindeDaxPowerPoint" pitchFamily="34" charset="0"/>
                <a:buChar char="–"/>
                <a:tabLst>
                  <a:tab pos="177800" algn="l"/>
                </a:tabLst>
                <a:defRPr sz="1600" b="0">
                  <a:solidFill>
                    <a:schemeClr val="tx1"/>
                  </a:solidFill>
                  <a:latin typeface="+mn-lt"/>
                  <a:ea typeface="+mn-ea"/>
                  <a:cs typeface="+mn-cs"/>
                </a:defRPr>
              </a:lvl1pPr>
              <a:lvl2pPr marL="361950" indent="-184150" algn="l" rtl="0" eaLnBrk="1" fontAlgn="base" hangingPunct="1">
                <a:lnSpc>
                  <a:spcPct val="110000"/>
                </a:lnSpc>
                <a:spcBef>
                  <a:spcPct val="0"/>
                </a:spcBef>
                <a:spcAft>
                  <a:spcPts val="600"/>
                </a:spcAft>
                <a:buFont typeface="LindeDaxPowerPoint" pitchFamily="34" charset="0"/>
                <a:buChar char="–"/>
                <a:tabLst>
                  <a:tab pos="361950" algn="l"/>
                </a:tabLst>
                <a:defRPr sz="1600">
                  <a:solidFill>
                    <a:schemeClr val="tx1"/>
                  </a:solidFill>
                  <a:latin typeface="+mn-lt"/>
                </a:defRPr>
              </a:lvl2pPr>
              <a:lvl3pPr marL="539750" indent="-177800" algn="l" rtl="0" eaLnBrk="1" fontAlgn="base" hangingPunct="1">
                <a:lnSpc>
                  <a:spcPct val="110000"/>
                </a:lnSpc>
                <a:spcBef>
                  <a:spcPct val="0"/>
                </a:spcBef>
                <a:spcAft>
                  <a:spcPts val="600"/>
                </a:spcAft>
                <a:buFont typeface="LindeDaxPowerPoint" pitchFamily="34" charset="0"/>
                <a:buChar char="–"/>
                <a:tabLst>
                  <a:tab pos="539750" algn="l"/>
                </a:tabLst>
                <a:defRPr sz="1600">
                  <a:solidFill>
                    <a:schemeClr val="tx1"/>
                  </a:solidFill>
                  <a:latin typeface="+mn-lt"/>
                </a:defRPr>
              </a:lvl3pPr>
              <a:lvl4pPr marL="717550" indent="-177800" algn="l" rtl="0" eaLnBrk="1" fontAlgn="base" hangingPunct="1">
                <a:lnSpc>
                  <a:spcPct val="110000"/>
                </a:lnSpc>
                <a:spcBef>
                  <a:spcPct val="0"/>
                </a:spcBef>
                <a:spcAft>
                  <a:spcPts val="600"/>
                </a:spcAft>
                <a:buFont typeface="LindeDaxPowerPoint" pitchFamily="34" charset="0"/>
                <a:buChar char="–"/>
                <a:tabLst>
                  <a:tab pos="717550" algn="l"/>
                </a:tabLst>
                <a:defRPr sz="1600">
                  <a:solidFill>
                    <a:schemeClr val="tx1"/>
                  </a:solidFill>
                  <a:latin typeface="+mn-lt"/>
                </a:defRPr>
              </a:lvl4pPr>
              <a:lvl5pPr marL="895350" indent="-177800" algn="l" rtl="0" eaLnBrk="1" fontAlgn="base" hangingPunct="1">
                <a:lnSpc>
                  <a:spcPct val="110000"/>
                </a:lnSpc>
                <a:spcBef>
                  <a:spcPct val="0"/>
                </a:spcBef>
                <a:spcAft>
                  <a:spcPts val="600"/>
                </a:spcAft>
                <a:buFont typeface="LindeDaxPowerPoint" pitchFamily="34" charset="0"/>
                <a:buChar char="–"/>
                <a:tabLst>
                  <a:tab pos="895350" algn="l"/>
                </a:tabLst>
                <a:defRPr sz="1600">
                  <a:solidFill>
                    <a:schemeClr val="tx1"/>
                  </a:solidFill>
                  <a:latin typeface="+mn-lt"/>
                </a:defRPr>
              </a:lvl5pPr>
              <a:lvl6pPr marL="1598613" indent="-377825" algn="l" rtl="0" eaLnBrk="1" fontAlgn="base" hangingPunct="1">
                <a:lnSpc>
                  <a:spcPct val="110000"/>
                </a:lnSpc>
                <a:spcBef>
                  <a:spcPct val="0"/>
                </a:spcBef>
                <a:spcAft>
                  <a:spcPct val="30000"/>
                </a:spcAft>
                <a:buChar char="—"/>
                <a:tabLst>
                  <a:tab pos="265113" algn="l"/>
                </a:tabLst>
                <a:defRPr sz="1600">
                  <a:solidFill>
                    <a:schemeClr val="tx1"/>
                  </a:solidFill>
                  <a:latin typeface="+mn-lt"/>
                </a:defRPr>
              </a:lvl6pPr>
              <a:lvl7pPr marL="2055813" indent="-377825" algn="l" rtl="0" eaLnBrk="1" fontAlgn="base" hangingPunct="1">
                <a:lnSpc>
                  <a:spcPct val="110000"/>
                </a:lnSpc>
                <a:spcBef>
                  <a:spcPct val="0"/>
                </a:spcBef>
                <a:spcAft>
                  <a:spcPct val="30000"/>
                </a:spcAft>
                <a:buChar char="—"/>
                <a:tabLst>
                  <a:tab pos="265113" algn="l"/>
                </a:tabLst>
                <a:defRPr sz="1600">
                  <a:solidFill>
                    <a:schemeClr val="tx1"/>
                  </a:solidFill>
                  <a:latin typeface="+mn-lt"/>
                </a:defRPr>
              </a:lvl7pPr>
              <a:lvl8pPr marL="2513013" indent="-377825" algn="l" rtl="0" eaLnBrk="1" fontAlgn="base" hangingPunct="1">
                <a:lnSpc>
                  <a:spcPct val="110000"/>
                </a:lnSpc>
                <a:spcBef>
                  <a:spcPct val="0"/>
                </a:spcBef>
                <a:spcAft>
                  <a:spcPct val="30000"/>
                </a:spcAft>
                <a:buChar char="—"/>
                <a:tabLst>
                  <a:tab pos="265113" algn="l"/>
                </a:tabLst>
                <a:defRPr sz="1600">
                  <a:solidFill>
                    <a:schemeClr val="tx1"/>
                  </a:solidFill>
                  <a:latin typeface="+mn-lt"/>
                </a:defRPr>
              </a:lvl8pPr>
              <a:lvl9pPr marL="2970213" indent="-377825" algn="l" rtl="0" eaLnBrk="1" fontAlgn="base" hangingPunct="1">
                <a:lnSpc>
                  <a:spcPct val="110000"/>
                </a:lnSpc>
                <a:spcBef>
                  <a:spcPct val="0"/>
                </a:spcBef>
                <a:spcAft>
                  <a:spcPct val="30000"/>
                </a:spcAft>
                <a:buChar char="—"/>
                <a:tabLst>
                  <a:tab pos="265113" algn="l"/>
                </a:tabLst>
                <a:defRPr sz="1600">
                  <a:solidFill>
                    <a:schemeClr val="tx1"/>
                  </a:solidFill>
                  <a:latin typeface="+mn-lt"/>
                </a:defRPr>
              </a:lvl9pPr>
            </a:lstStyle>
            <a:p>
              <a:pPr marL="0" indent="0">
                <a:buFont typeface="LindeDaxPowerPoint" pitchFamily="34" charset="0"/>
                <a:buNone/>
              </a:pPr>
              <a:r>
                <a:rPr lang="en-US" sz="1400" b="1" kern="0">
                  <a:solidFill>
                    <a:srgbClr val="E1000F"/>
                  </a:solidFill>
                </a:rPr>
                <a:t>Consequences: Non-optimized auth concept</a:t>
              </a:r>
            </a:p>
          </p:txBody>
        </p:sp>
      </p:grpSp>
      <p:grpSp>
        <p:nvGrpSpPr>
          <p:cNvPr id="45" name="Group 44">
            <a:extLst>
              <a:ext uri="{FF2B5EF4-FFF2-40B4-BE49-F238E27FC236}">
                <a16:creationId xmlns:a16="http://schemas.microsoft.com/office/drawing/2014/main" id="{223C6F21-28DC-114E-AF29-B64F6F40988B}"/>
              </a:ext>
            </a:extLst>
          </p:cNvPr>
          <p:cNvGrpSpPr/>
          <p:nvPr/>
        </p:nvGrpSpPr>
        <p:grpSpPr>
          <a:xfrm>
            <a:off x="621759" y="1193343"/>
            <a:ext cx="7262609" cy="1731601"/>
            <a:chOff x="621759" y="1697399"/>
            <a:chExt cx="7262609" cy="1731601"/>
          </a:xfrm>
        </p:grpSpPr>
        <p:grpSp>
          <p:nvGrpSpPr>
            <p:cNvPr id="38" name="Group 37">
              <a:extLst>
                <a:ext uri="{FF2B5EF4-FFF2-40B4-BE49-F238E27FC236}">
                  <a16:creationId xmlns:a16="http://schemas.microsoft.com/office/drawing/2014/main" id="{3EDE685D-63B0-2DA7-28C9-C401A169A229}"/>
                </a:ext>
              </a:extLst>
            </p:cNvPr>
            <p:cNvGrpSpPr/>
            <p:nvPr/>
          </p:nvGrpSpPr>
          <p:grpSpPr>
            <a:xfrm>
              <a:off x="621759" y="2568750"/>
              <a:ext cx="7262609" cy="860250"/>
              <a:chOff x="549751" y="1880218"/>
              <a:chExt cx="7262609" cy="860250"/>
            </a:xfrm>
          </p:grpSpPr>
          <p:sp>
            <p:nvSpPr>
              <p:cNvPr id="11" name="Arrow: Pentagon 10">
                <a:extLst>
                  <a:ext uri="{FF2B5EF4-FFF2-40B4-BE49-F238E27FC236}">
                    <a16:creationId xmlns:a16="http://schemas.microsoft.com/office/drawing/2014/main" id="{C6A796D4-E18A-481E-B0AB-BA25CB305B2D}"/>
                  </a:ext>
                </a:extLst>
              </p:cNvPr>
              <p:cNvSpPr/>
              <p:nvPr/>
            </p:nvSpPr>
            <p:spPr bwMode="auto">
              <a:xfrm>
                <a:off x="549751" y="1935990"/>
                <a:ext cx="1537543" cy="792000"/>
              </a:xfrm>
              <a:prstGeom prst="homePlate">
                <a:avLst>
                  <a:gd name="adj" fmla="val 24283"/>
                </a:avLst>
              </a:prstGeom>
              <a:solidFill>
                <a:schemeClr val="bg1">
                  <a:lumMod val="85000"/>
                </a:schemeClr>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0000" tIns="82800" rIns="90000" bIns="82800" numCol="1" rtlCol="0" anchor="ctr" anchorCtr="0" compatLnSpc="1">
                <a:prstTxWarp prst="textNoShape">
                  <a:avLst/>
                </a:prstTxWarp>
              </a:bodyPr>
              <a:lstStyle/>
              <a:p>
                <a:pPr fontAlgn="base">
                  <a:lnSpc>
                    <a:spcPct val="110000"/>
                  </a:lnSpc>
                  <a:spcBef>
                    <a:spcPct val="0"/>
                  </a:spcBef>
                  <a:spcAft>
                    <a:spcPct val="0"/>
                  </a:spcAft>
                </a:pPr>
                <a:r>
                  <a:rPr lang="en-US" sz="1400" b="1">
                    <a:solidFill>
                      <a:schemeClr val="tx1"/>
                    </a:solidFill>
                    <a:latin typeface="LindeDaxPowerPoint" pitchFamily="34" charset="0"/>
                  </a:rPr>
                  <a:t>Single Role Design</a:t>
                </a:r>
                <a:endParaRPr lang="en-US" sz="1400" b="1">
                  <a:solidFill>
                    <a:srgbClr val="00A0E1"/>
                  </a:solidFill>
                  <a:latin typeface="LindeDaxPowerPoint" pitchFamily="34" charset="0"/>
                </a:endParaRPr>
              </a:p>
            </p:txBody>
          </p:sp>
          <p:sp>
            <p:nvSpPr>
              <p:cNvPr id="19" name="Arrow: Pentagon 18">
                <a:extLst>
                  <a:ext uri="{FF2B5EF4-FFF2-40B4-BE49-F238E27FC236}">
                    <a16:creationId xmlns:a16="http://schemas.microsoft.com/office/drawing/2014/main" id="{4E63AD52-2FF3-CCBA-C870-5C81845E1F2E}"/>
                  </a:ext>
                </a:extLst>
              </p:cNvPr>
              <p:cNvSpPr/>
              <p:nvPr/>
            </p:nvSpPr>
            <p:spPr bwMode="auto">
              <a:xfrm>
                <a:off x="6003075" y="1948468"/>
                <a:ext cx="1809285" cy="792000"/>
              </a:xfrm>
              <a:prstGeom prst="homePlate">
                <a:avLst>
                  <a:gd name="adj" fmla="val 24283"/>
                </a:avLst>
              </a:prstGeom>
              <a:solidFill>
                <a:schemeClr val="bg1">
                  <a:lumMod val="85000"/>
                </a:schemeClr>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0000" tIns="82800" rIns="90000" bIns="82800" numCol="1" rtlCol="0" anchor="ctr" anchorCtr="0" compatLnSpc="1">
                <a:prstTxWarp prst="textNoShape">
                  <a:avLst/>
                </a:prstTxWarp>
              </a:bodyPr>
              <a:lstStyle/>
              <a:p>
                <a:pPr algn="ctr" fontAlgn="base">
                  <a:lnSpc>
                    <a:spcPct val="110000"/>
                  </a:lnSpc>
                  <a:spcBef>
                    <a:spcPct val="0"/>
                  </a:spcBef>
                  <a:spcAft>
                    <a:spcPct val="0"/>
                  </a:spcAft>
                </a:pPr>
                <a:r>
                  <a:rPr lang="en-US" sz="1400" b="1">
                    <a:solidFill>
                      <a:schemeClr val="tx1"/>
                    </a:solidFill>
                    <a:latin typeface="LindeDaxPowerPoint" pitchFamily="34" charset="0"/>
                  </a:rPr>
                  <a:t>Rollout/Golive</a:t>
                </a:r>
              </a:p>
            </p:txBody>
          </p:sp>
          <p:sp>
            <p:nvSpPr>
              <p:cNvPr id="8" name="Arrow: Pentagon 7">
                <a:extLst>
                  <a:ext uri="{FF2B5EF4-FFF2-40B4-BE49-F238E27FC236}">
                    <a16:creationId xmlns:a16="http://schemas.microsoft.com/office/drawing/2014/main" id="{2B9C232F-03FB-4FE6-9D51-3B6ED8E28367}"/>
                  </a:ext>
                </a:extLst>
              </p:cNvPr>
              <p:cNvSpPr/>
              <p:nvPr/>
            </p:nvSpPr>
            <p:spPr bwMode="auto">
              <a:xfrm>
                <a:off x="4427984" y="1946531"/>
                <a:ext cx="721108" cy="792000"/>
              </a:xfrm>
              <a:prstGeom prst="homePlate">
                <a:avLst>
                  <a:gd name="adj" fmla="val 24283"/>
                </a:avLst>
              </a:prstGeom>
              <a:solidFill>
                <a:schemeClr val="bg1">
                  <a:lumMod val="85000"/>
                </a:schemeClr>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0000" tIns="82800" rIns="90000" bIns="82800" numCol="1" rtlCol="0" anchor="ctr" anchorCtr="0" compatLnSpc="1">
                <a:prstTxWarp prst="textNoShape">
                  <a:avLst/>
                </a:prstTxWarp>
              </a:bodyPr>
              <a:lstStyle/>
              <a:p>
                <a:pPr algn="ctr" fontAlgn="base">
                  <a:lnSpc>
                    <a:spcPct val="110000"/>
                  </a:lnSpc>
                  <a:spcBef>
                    <a:spcPct val="0"/>
                  </a:spcBef>
                  <a:spcAft>
                    <a:spcPct val="0"/>
                  </a:spcAft>
                </a:pPr>
                <a:r>
                  <a:rPr lang="en-US" sz="1400" b="1">
                    <a:solidFill>
                      <a:schemeClr val="tx1"/>
                    </a:solidFill>
                    <a:latin typeface="LindeDaxPowerPoint" pitchFamily="34" charset="0"/>
                  </a:rPr>
                  <a:t>Build Roles</a:t>
                </a:r>
              </a:p>
            </p:txBody>
          </p:sp>
          <p:sp>
            <p:nvSpPr>
              <p:cNvPr id="14" name="Arrow: Pentagon 13">
                <a:extLst>
                  <a:ext uri="{FF2B5EF4-FFF2-40B4-BE49-F238E27FC236}">
                    <a16:creationId xmlns:a16="http://schemas.microsoft.com/office/drawing/2014/main" id="{D0223568-C39A-4DC1-A860-6F47BF9B2ACB}"/>
                  </a:ext>
                </a:extLst>
              </p:cNvPr>
              <p:cNvSpPr/>
              <p:nvPr/>
            </p:nvSpPr>
            <p:spPr bwMode="auto">
              <a:xfrm>
                <a:off x="2087294" y="1946576"/>
                <a:ext cx="2340690" cy="792000"/>
              </a:xfrm>
              <a:prstGeom prst="homePlate">
                <a:avLst>
                  <a:gd name="adj" fmla="val 24283"/>
                </a:avLst>
              </a:prstGeom>
              <a:solidFill>
                <a:schemeClr val="bg1">
                  <a:lumMod val="85000"/>
                </a:schemeClr>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0000" tIns="82800" rIns="90000" bIns="82800" numCol="1" rtlCol="0" anchor="b" anchorCtr="0" compatLnSpc="1">
                <a:prstTxWarp prst="textNoShape">
                  <a:avLst/>
                </a:prstTxWarp>
              </a:bodyPr>
              <a:lstStyle/>
              <a:p>
                <a:pPr fontAlgn="base">
                  <a:lnSpc>
                    <a:spcPct val="110000"/>
                  </a:lnSpc>
                  <a:spcBef>
                    <a:spcPct val="0"/>
                  </a:spcBef>
                  <a:spcAft>
                    <a:spcPct val="0"/>
                  </a:spcAft>
                </a:pPr>
                <a:r>
                  <a:rPr lang="en-US" sz="1400" b="1">
                    <a:solidFill>
                      <a:schemeClr val="tx1"/>
                    </a:solidFill>
                    <a:latin typeface="LindeDaxPowerPoint" pitchFamily="34" charset="0"/>
                  </a:rPr>
                  <a:t>Composite Role Design</a:t>
                </a:r>
              </a:p>
              <a:p>
                <a:pPr fontAlgn="base">
                  <a:lnSpc>
                    <a:spcPct val="110000"/>
                  </a:lnSpc>
                  <a:spcBef>
                    <a:spcPct val="0"/>
                  </a:spcBef>
                  <a:spcAft>
                    <a:spcPct val="0"/>
                  </a:spcAft>
                </a:pPr>
                <a:endParaRPr lang="en-US" sz="1400" b="1">
                  <a:solidFill>
                    <a:schemeClr val="tx1"/>
                  </a:solidFill>
                  <a:latin typeface="LindeDaxPowerPoint" pitchFamily="34" charset="0"/>
                </a:endParaRPr>
              </a:p>
            </p:txBody>
          </p:sp>
          <p:sp>
            <p:nvSpPr>
              <p:cNvPr id="18" name="Arrow: Pentagon 17">
                <a:extLst>
                  <a:ext uri="{FF2B5EF4-FFF2-40B4-BE49-F238E27FC236}">
                    <a16:creationId xmlns:a16="http://schemas.microsoft.com/office/drawing/2014/main" id="{9E0B3616-E691-4D63-8F12-A2A3843C05D1}"/>
                  </a:ext>
                </a:extLst>
              </p:cNvPr>
              <p:cNvSpPr/>
              <p:nvPr/>
            </p:nvSpPr>
            <p:spPr bwMode="auto">
              <a:xfrm>
                <a:off x="5146433" y="1926380"/>
                <a:ext cx="673877" cy="792000"/>
              </a:xfrm>
              <a:prstGeom prst="homePlate">
                <a:avLst>
                  <a:gd name="adj" fmla="val 16033"/>
                </a:avLst>
              </a:prstGeom>
              <a:solidFill>
                <a:schemeClr val="bg1">
                  <a:lumMod val="85000"/>
                </a:schemeClr>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0000" tIns="82800" rIns="90000" bIns="82800" numCol="1" rtlCol="0" anchor="ctr" anchorCtr="0" compatLnSpc="1">
                <a:prstTxWarp prst="textNoShape">
                  <a:avLst/>
                </a:prstTxWarp>
              </a:bodyPr>
              <a:lstStyle/>
              <a:p>
                <a:pPr algn="ctr"/>
                <a:r>
                  <a:rPr lang="en-US" sz="1400" b="1">
                    <a:solidFill>
                      <a:schemeClr val="tx1"/>
                    </a:solidFill>
                    <a:latin typeface="LindeDaxPowerPoint" pitchFamily="34" charset="0"/>
                  </a:rPr>
                  <a:t>Test</a:t>
                </a:r>
              </a:p>
            </p:txBody>
          </p:sp>
          <p:sp>
            <p:nvSpPr>
              <p:cNvPr id="35" name="Rectangle 34">
                <a:extLst>
                  <a:ext uri="{FF2B5EF4-FFF2-40B4-BE49-F238E27FC236}">
                    <a16:creationId xmlns:a16="http://schemas.microsoft.com/office/drawing/2014/main" id="{F4024352-F311-4E05-8C59-229FE24B553D}"/>
                  </a:ext>
                </a:extLst>
              </p:cNvPr>
              <p:cNvSpPr/>
              <p:nvPr/>
            </p:nvSpPr>
            <p:spPr bwMode="auto">
              <a:xfrm rot="951094">
                <a:off x="5588839" y="2094316"/>
                <a:ext cx="533305" cy="222844"/>
              </a:xfrm>
              <a:prstGeom prst="rect">
                <a:avLst/>
              </a:prstGeom>
              <a:solidFill>
                <a:srgbClr val="BECD00"/>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0000" tIns="82800" rIns="90000" bIns="82800" numCol="1" rtlCol="0" anchor="ctr" anchorCtr="0" compatLnSpc="1">
                <a:prstTxWarp prst="textNoShape">
                  <a:avLst/>
                </a:prstTxWarp>
              </a:bodyPr>
              <a:lstStyle/>
              <a:p>
                <a:pPr algn="ctr"/>
                <a:r>
                  <a:rPr lang="en-US" sz="1200" b="1">
                    <a:solidFill>
                      <a:schemeClr val="tx1"/>
                    </a:solidFill>
                  </a:rPr>
                  <a:t>BPS</a:t>
                </a:r>
                <a:endParaRPr lang="en-US" sz="1000" b="1">
                  <a:solidFill>
                    <a:schemeClr val="tx1"/>
                  </a:solidFill>
                </a:endParaRPr>
              </a:p>
            </p:txBody>
          </p:sp>
          <p:sp>
            <p:nvSpPr>
              <p:cNvPr id="34" name="Rectangle 33">
                <a:extLst>
                  <a:ext uri="{FF2B5EF4-FFF2-40B4-BE49-F238E27FC236}">
                    <a16:creationId xmlns:a16="http://schemas.microsoft.com/office/drawing/2014/main" id="{D921A928-D7D9-4A64-8FE8-6E2F4DD94013}"/>
                  </a:ext>
                </a:extLst>
              </p:cNvPr>
              <p:cNvSpPr/>
              <p:nvPr/>
            </p:nvSpPr>
            <p:spPr bwMode="auto">
              <a:xfrm rot="951094">
                <a:off x="5400673" y="1880218"/>
                <a:ext cx="817429" cy="222844"/>
              </a:xfrm>
              <a:prstGeom prst="rect">
                <a:avLst/>
              </a:prstGeom>
              <a:solidFill>
                <a:schemeClr val="accent5">
                  <a:lumMod val="60000"/>
                  <a:lumOff val="40000"/>
                </a:schemeClr>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0000" tIns="82800" rIns="90000" bIns="82800" numCol="1" rtlCol="0" anchor="ctr" anchorCtr="0" compatLnSpc="1">
                <a:prstTxWarp prst="textNoShape">
                  <a:avLst/>
                </a:prstTxWarp>
              </a:bodyPr>
              <a:lstStyle/>
              <a:p>
                <a:pPr algn="ctr"/>
                <a:r>
                  <a:rPr lang="en-US" sz="1200" b="1">
                    <a:solidFill>
                      <a:schemeClr val="tx1"/>
                    </a:solidFill>
                  </a:rPr>
                  <a:t>Business</a:t>
                </a:r>
                <a:endParaRPr lang="en-US" sz="1000" b="1">
                  <a:solidFill>
                    <a:schemeClr val="tx1"/>
                  </a:solidFill>
                </a:endParaRPr>
              </a:p>
            </p:txBody>
          </p:sp>
        </p:grpSp>
        <p:grpSp>
          <p:nvGrpSpPr>
            <p:cNvPr id="43" name="Group 42">
              <a:extLst>
                <a:ext uri="{FF2B5EF4-FFF2-40B4-BE49-F238E27FC236}">
                  <a16:creationId xmlns:a16="http://schemas.microsoft.com/office/drawing/2014/main" id="{D85FC4AF-B613-1A63-451E-8DA0B0372AB0}"/>
                </a:ext>
              </a:extLst>
            </p:cNvPr>
            <p:cNvGrpSpPr/>
            <p:nvPr/>
          </p:nvGrpSpPr>
          <p:grpSpPr>
            <a:xfrm>
              <a:off x="1403648" y="1697399"/>
              <a:ext cx="1650859" cy="985811"/>
              <a:chOff x="1403648" y="1841415"/>
              <a:chExt cx="1650859" cy="985811"/>
            </a:xfrm>
          </p:grpSpPr>
          <p:sp>
            <p:nvSpPr>
              <p:cNvPr id="13" name="Rectangle 12">
                <a:extLst>
                  <a:ext uri="{FF2B5EF4-FFF2-40B4-BE49-F238E27FC236}">
                    <a16:creationId xmlns:a16="http://schemas.microsoft.com/office/drawing/2014/main" id="{E3D25BED-5F83-40EE-84B2-97029F0B7342}"/>
                  </a:ext>
                </a:extLst>
              </p:cNvPr>
              <p:cNvSpPr/>
              <p:nvPr/>
            </p:nvSpPr>
            <p:spPr bwMode="auto">
              <a:xfrm>
                <a:off x="1403648" y="1916832"/>
                <a:ext cx="1507069" cy="910394"/>
              </a:xfrm>
              <a:prstGeom prst="rect">
                <a:avLst/>
              </a:prstGeom>
              <a:solidFill>
                <a:schemeClr val="tx2">
                  <a:lumMod val="20000"/>
                  <a:lumOff val="80000"/>
                </a:schemeClr>
              </a:solidFill>
              <a:ln w="6350" cap="flat" cmpd="sng" algn="ctr">
                <a:solidFill>
                  <a:schemeClr val="tx1"/>
                </a:solidFill>
                <a:prstDash val="solid"/>
                <a:round/>
                <a:headEnd type="none" w="med" len="med"/>
                <a:tailEnd type="none" w="med" len="med"/>
              </a:ln>
              <a:effectLst/>
            </p:spPr>
            <p:txBody>
              <a:bodyPr vert="horz" wrap="square" lIns="90000" tIns="82800" rIns="90000" bIns="82800" numCol="1" rtlCol="0" anchor="t" anchorCtr="0" compatLnSpc="1">
                <a:prstTxWarp prst="textNoShape">
                  <a:avLst/>
                </a:prstTxWarp>
              </a:bodyPr>
              <a:lstStyle/>
              <a:p>
                <a:pPr marR="0" algn="l" defTabSz="914400" rtl="0" eaLnBrk="1" fontAlgn="base" latinLnBrk="0" hangingPunct="1">
                  <a:lnSpc>
                    <a:spcPct val="110000"/>
                  </a:lnSpc>
                  <a:spcBef>
                    <a:spcPct val="0"/>
                  </a:spcBef>
                  <a:spcAft>
                    <a:spcPct val="0"/>
                  </a:spcAft>
                  <a:buClrTx/>
                  <a:buSzTx/>
                  <a:tabLst/>
                </a:pPr>
                <a:r>
                  <a:rPr kumimoji="0" lang="en-US" sz="900" b="0" i="0" u="none" strike="noStrike" cap="none" normalizeH="0" baseline="0">
                    <a:ln>
                      <a:noFill/>
                    </a:ln>
                    <a:effectLst/>
                  </a:rPr>
                  <a:t>Design new roles</a:t>
                </a:r>
                <a:br>
                  <a:rPr kumimoji="0" lang="en-US" sz="900" b="0" i="0" u="none" strike="noStrike" cap="none" normalizeH="0" baseline="0">
                    <a:ln>
                      <a:noFill/>
                    </a:ln>
                    <a:effectLst/>
                  </a:rPr>
                </a:br>
                <a:r>
                  <a:rPr kumimoji="0" lang="en-US" sz="900" b="0" i="0" u="none" strike="noStrike" cap="none" normalizeH="0" baseline="0">
                    <a:ln>
                      <a:noFill/>
                    </a:ln>
                    <a:effectLst/>
                  </a:rPr>
                  <a:t>with Business</a:t>
                </a:r>
              </a:p>
              <a:p>
                <a:pPr marL="182563" marR="0" indent="-182563" algn="l" defTabSz="914400" rtl="0" eaLnBrk="1" fontAlgn="base" latinLnBrk="0" hangingPunct="1">
                  <a:lnSpc>
                    <a:spcPct val="110000"/>
                  </a:lnSpc>
                  <a:spcBef>
                    <a:spcPct val="0"/>
                  </a:spcBef>
                  <a:spcAft>
                    <a:spcPct val="0"/>
                  </a:spcAft>
                  <a:buClrTx/>
                  <a:buSzTx/>
                  <a:buFont typeface="LindeDaxPowerPoint" panose="020B0500000000020000" pitchFamily="34" charset="0"/>
                  <a:buChar char="–"/>
                  <a:tabLst/>
                </a:pPr>
                <a:r>
                  <a:rPr kumimoji="0" lang="en-US" sz="900" b="0" i="0" u="none" strike="noStrike" cap="none" normalizeH="0" baseline="0">
                    <a:ln>
                      <a:noFill/>
                    </a:ln>
                    <a:effectLst/>
                  </a:rPr>
                  <a:t>50-60 man days from reg IT</a:t>
                </a:r>
              </a:p>
              <a:p>
                <a:pPr marL="182563" marR="0" indent="-182563" algn="l" defTabSz="914400" rtl="0" eaLnBrk="1" fontAlgn="base" latinLnBrk="0" hangingPunct="1">
                  <a:lnSpc>
                    <a:spcPct val="110000"/>
                  </a:lnSpc>
                  <a:spcBef>
                    <a:spcPct val="0"/>
                  </a:spcBef>
                  <a:spcAft>
                    <a:spcPct val="0"/>
                  </a:spcAft>
                  <a:buClrTx/>
                  <a:buSzTx/>
                  <a:buFont typeface="LindeDaxPowerPoint" panose="020B0500000000020000" pitchFamily="34" charset="0"/>
                  <a:buChar char="–"/>
                  <a:tabLst/>
                </a:pPr>
                <a:r>
                  <a:rPr lang="en-US" sz="900"/>
                  <a:t>17-20 days for Business</a:t>
                </a:r>
              </a:p>
              <a:p>
                <a:pPr marR="0" algn="l" defTabSz="914400" rtl="0" eaLnBrk="1" fontAlgn="base" latinLnBrk="0" hangingPunct="1">
                  <a:lnSpc>
                    <a:spcPct val="110000"/>
                  </a:lnSpc>
                  <a:spcBef>
                    <a:spcPct val="0"/>
                  </a:spcBef>
                  <a:spcAft>
                    <a:spcPct val="0"/>
                  </a:spcAft>
                  <a:buClrTx/>
                  <a:buSzTx/>
                  <a:tabLst/>
                </a:pPr>
                <a:endParaRPr kumimoji="0" lang="en-US" sz="1050" b="0" i="0" u="none" strike="noStrike" cap="none" normalizeH="0" baseline="0">
                  <a:ln>
                    <a:noFill/>
                  </a:ln>
                  <a:solidFill>
                    <a:schemeClr val="tx1"/>
                  </a:solidFill>
                  <a:effectLst/>
                  <a:latin typeface="LindeDaxPowerPoint" pitchFamily="34" charset="0"/>
                </a:endParaRPr>
              </a:p>
            </p:txBody>
          </p:sp>
          <p:sp>
            <p:nvSpPr>
              <p:cNvPr id="21" name="Rectangle 20">
                <a:extLst>
                  <a:ext uri="{FF2B5EF4-FFF2-40B4-BE49-F238E27FC236}">
                    <a16:creationId xmlns:a16="http://schemas.microsoft.com/office/drawing/2014/main" id="{2B497F4D-8661-4CD6-8954-0136ED0349F4}"/>
                  </a:ext>
                </a:extLst>
              </p:cNvPr>
              <p:cNvSpPr/>
              <p:nvPr/>
            </p:nvSpPr>
            <p:spPr bwMode="auto">
              <a:xfrm rot="951094">
                <a:off x="2521202" y="1841415"/>
                <a:ext cx="533305" cy="222844"/>
              </a:xfrm>
              <a:prstGeom prst="rect">
                <a:avLst/>
              </a:prstGeom>
              <a:solidFill>
                <a:srgbClr val="BECD00"/>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0000" tIns="82800" rIns="90000" bIns="82800" numCol="1" rtlCol="0" anchor="ctr" anchorCtr="0" compatLnSpc="1">
                <a:prstTxWarp prst="textNoShape">
                  <a:avLst/>
                </a:prstTxWarp>
              </a:bodyPr>
              <a:lstStyle/>
              <a:p>
                <a:pPr algn="ctr"/>
                <a:r>
                  <a:rPr lang="en-US" sz="1200" b="1">
                    <a:solidFill>
                      <a:schemeClr val="tx1"/>
                    </a:solidFill>
                  </a:rPr>
                  <a:t>BPS</a:t>
                </a:r>
                <a:endParaRPr lang="en-US" sz="1000" b="1">
                  <a:solidFill>
                    <a:schemeClr val="tx1"/>
                  </a:solidFill>
                </a:endParaRPr>
              </a:p>
            </p:txBody>
          </p:sp>
        </p:grpSp>
      </p:grpSp>
      <p:sp>
        <p:nvSpPr>
          <p:cNvPr id="23" name="Rectangle 22">
            <a:extLst>
              <a:ext uri="{FF2B5EF4-FFF2-40B4-BE49-F238E27FC236}">
                <a16:creationId xmlns:a16="http://schemas.microsoft.com/office/drawing/2014/main" id="{A8558F4F-CA64-4A8A-B7A8-497F142E8D9E}"/>
              </a:ext>
            </a:extLst>
          </p:cNvPr>
          <p:cNvSpPr/>
          <p:nvPr/>
        </p:nvSpPr>
        <p:spPr bwMode="auto">
          <a:xfrm rot="951094">
            <a:off x="2371526" y="1448170"/>
            <a:ext cx="817429" cy="222844"/>
          </a:xfrm>
          <a:prstGeom prst="rect">
            <a:avLst/>
          </a:prstGeom>
          <a:solidFill>
            <a:schemeClr val="accent5">
              <a:lumMod val="60000"/>
              <a:lumOff val="40000"/>
            </a:schemeClr>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0000" tIns="82800" rIns="90000" bIns="82800" numCol="1" rtlCol="0" anchor="ctr" anchorCtr="0" compatLnSpc="1">
            <a:prstTxWarp prst="textNoShape">
              <a:avLst/>
            </a:prstTxWarp>
          </a:bodyPr>
          <a:lstStyle/>
          <a:p>
            <a:pPr algn="ctr"/>
            <a:r>
              <a:rPr lang="en-US" sz="1200" b="1">
                <a:solidFill>
                  <a:schemeClr val="tx1"/>
                </a:solidFill>
              </a:rPr>
              <a:t>Business</a:t>
            </a:r>
            <a:endParaRPr lang="en-US" sz="1000" b="1">
              <a:solidFill>
                <a:schemeClr val="tx1"/>
              </a:solidFill>
            </a:endParaRPr>
          </a:p>
        </p:txBody>
      </p:sp>
      <p:grpSp>
        <p:nvGrpSpPr>
          <p:cNvPr id="46" name="Group 45">
            <a:extLst>
              <a:ext uri="{FF2B5EF4-FFF2-40B4-BE49-F238E27FC236}">
                <a16:creationId xmlns:a16="http://schemas.microsoft.com/office/drawing/2014/main" id="{62601F4B-1DBF-F03F-13B0-C6DAB34F5C81}"/>
              </a:ext>
            </a:extLst>
          </p:cNvPr>
          <p:cNvGrpSpPr/>
          <p:nvPr/>
        </p:nvGrpSpPr>
        <p:grpSpPr>
          <a:xfrm>
            <a:off x="1043864" y="2924944"/>
            <a:ext cx="7560584" cy="2320973"/>
            <a:chOff x="1043864" y="3429000"/>
            <a:chExt cx="7560584" cy="2320973"/>
          </a:xfrm>
        </p:grpSpPr>
        <p:grpSp>
          <p:nvGrpSpPr>
            <p:cNvPr id="39" name="Group 38">
              <a:extLst>
                <a:ext uri="{FF2B5EF4-FFF2-40B4-BE49-F238E27FC236}">
                  <a16:creationId xmlns:a16="http://schemas.microsoft.com/office/drawing/2014/main" id="{A55BC95F-319D-5C0D-F18F-1530625A4265}"/>
                </a:ext>
              </a:extLst>
            </p:cNvPr>
            <p:cNvGrpSpPr/>
            <p:nvPr/>
          </p:nvGrpSpPr>
          <p:grpSpPr>
            <a:xfrm>
              <a:off x="1043864" y="3865215"/>
              <a:ext cx="2304000" cy="1884758"/>
              <a:chOff x="1043864" y="3217143"/>
              <a:chExt cx="2304000" cy="1884758"/>
            </a:xfrm>
            <a:solidFill>
              <a:srgbClr val="E1EBB4"/>
            </a:solidFill>
          </p:grpSpPr>
          <p:sp>
            <p:nvSpPr>
              <p:cNvPr id="24" name="TextBox 23">
                <a:extLst>
                  <a:ext uri="{FF2B5EF4-FFF2-40B4-BE49-F238E27FC236}">
                    <a16:creationId xmlns:a16="http://schemas.microsoft.com/office/drawing/2014/main" id="{806D3397-D141-4480-A1C7-2040FE4601DF}"/>
                  </a:ext>
                </a:extLst>
              </p:cNvPr>
              <p:cNvSpPr txBox="1"/>
              <p:nvPr/>
            </p:nvSpPr>
            <p:spPr>
              <a:xfrm>
                <a:off x="1043864" y="3217143"/>
                <a:ext cx="2304000" cy="384849"/>
              </a:xfrm>
              <a:prstGeom prst="rect">
                <a:avLst/>
              </a:prstGeom>
              <a:grpFill/>
              <a:ln w="28575">
                <a:solidFill>
                  <a:srgbClr val="00B050"/>
                </a:solidFill>
              </a:ln>
            </p:spPr>
            <p:txBody>
              <a:bodyPr wrap="square" rtlCol="0" anchor="ctr">
                <a:spAutoFit/>
              </a:bodyPr>
              <a:lstStyle/>
              <a:p>
                <a:pPr marR="0" algn="ctr" defTabSz="914400" rtl="0" eaLnBrk="1" fontAlgn="base" latinLnBrk="0" hangingPunct="1">
                  <a:lnSpc>
                    <a:spcPct val="110000"/>
                  </a:lnSpc>
                  <a:spcBef>
                    <a:spcPct val="0"/>
                  </a:spcBef>
                  <a:spcAft>
                    <a:spcPct val="0"/>
                  </a:spcAft>
                  <a:buClrTx/>
                  <a:buSzTx/>
                  <a:tabLst/>
                </a:pPr>
                <a:r>
                  <a:rPr lang="en-US" sz="900" b="1"/>
                  <a:t>Leverage RSE design for Single role and Composite roles</a:t>
                </a:r>
                <a:endParaRPr lang="en-US" sz="900"/>
              </a:p>
            </p:txBody>
          </p:sp>
          <p:sp>
            <p:nvSpPr>
              <p:cNvPr id="25" name="TextBox 24">
                <a:extLst>
                  <a:ext uri="{FF2B5EF4-FFF2-40B4-BE49-F238E27FC236}">
                    <a16:creationId xmlns:a16="http://schemas.microsoft.com/office/drawing/2014/main" id="{D9F84F17-50E1-4E3F-AEC4-9073BBA58666}"/>
                  </a:ext>
                </a:extLst>
              </p:cNvPr>
              <p:cNvSpPr txBox="1"/>
              <p:nvPr/>
            </p:nvSpPr>
            <p:spPr>
              <a:xfrm>
                <a:off x="1043864" y="4365104"/>
                <a:ext cx="2304000" cy="232500"/>
              </a:xfrm>
              <a:prstGeom prst="rect">
                <a:avLst/>
              </a:prstGeom>
              <a:grpFill/>
              <a:ln w="28575">
                <a:solidFill>
                  <a:srgbClr val="00B050"/>
                </a:solidFill>
              </a:ln>
            </p:spPr>
            <p:txBody>
              <a:bodyPr wrap="square" rtlCol="0" anchor="ctr">
                <a:spAutoFit/>
              </a:bodyPr>
              <a:lstStyle/>
              <a:p>
                <a:pPr marR="0" algn="ctr" defTabSz="914400" rtl="0" eaLnBrk="1" fontAlgn="base" latinLnBrk="0" hangingPunct="1">
                  <a:lnSpc>
                    <a:spcPct val="110000"/>
                  </a:lnSpc>
                  <a:spcBef>
                    <a:spcPct val="0"/>
                  </a:spcBef>
                  <a:spcAft>
                    <a:spcPct val="0"/>
                  </a:spcAft>
                  <a:buClrTx/>
                  <a:buSzTx/>
                  <a:tabLst/>
                </a:pPr>
                <a:r>
                  <a:rPr lang="en-US" sz="900" b="1"/>
                  <a:t>Limiting the risk of SOX finding</a:t>
                </a:r>
                <a:endParaRPr lang="en-US" sz="900"/>
              </a:p>
            </p:txBody>
          </p:sp>
          <p:sp>
            <p:nvSpPr>
              <p:cNvPr id="26" name="TextBox 25">
                <a:extLst>
                  <a:ext uri="{FF2B5EF4-FFF2-40B4-BE49-F238E27FC236}">
                    <a16:creationId xmlns:a16="http://schemas.microsoft.com/office/drawing/2014/main" id="{BB6C1409-5F6D-4540-B057-FC340656A7F6}"/>
                  </a:ext>
                </a:extLst>
              </p:cNvPr>
              <p:cNvSpPr txBox="1"/>
              <p:nvPr/>
            </p:nvSpPr>
            <p:spPr>
              <a:xfrm>
                <a:off x="1043864" y="4717052"/>
                <a:ext cx="2304000" cy="384849"/>
              </a:xfrm>
              <a:prstGeom prst="rect">
                <a:avLst/>
              </a:prstGeom>
              <a:grpFill/>
              <a:ln w="28575">
                <a:solidFill>
                  <a:srgbClr val="00B050"/>
                </a:solidFill>
              </a:ln>
            </p:spPr>
            <p:txBody>
              <a:bodyPr wrap="square" rtlCol="0" anchor="ctr">
                <a:spAutoFit/>
              </a:bodyPr>
              <a:lstStyle/>
              <a:p>
                <a:pPr marR="0" algn="ctr" defTabSz="914400" rtl="0" eaLnBrk="1" fontAlgn="base" latinLnBrk="0" hangingPunct="1">
                  <a:lnSpc>
                    <a:spcPct val="110000"/>
                  </a:lnSpc>
                  <a:spcBef>
                    <a:spcPct val="0"/>
                  </a:spcBef>
                  <a:spcAft>
                    <a:spcPct val="0"/>
                  </a:spcAft>
                  <a:buClrTx/>
                  <a:buSzTx/>
                  <a:tabLst/>
                </a:pPr>
                <a:r>
                  <a:rPr lang="en-US" sz="900" b="1"/>
                  <a:t>New role design is utilizing Project Set-Up with Test phases, approach and resources</a:t>
                </a:r>
                <a:endParaRPr lang="en-US" sz="900"/>
              </a:p>
            </p:txBody>
          </p:sp>
        </p:grpSp>
        <p:sp>
          <p:nvSpPr>
            <p:cNvPr id="48" name="TextBox 47">
              <a:extLst>
                <a:ext uri="{FF2B5EF4-FFF2-40B4-BE49-F238E27FC236}">
                  <a16:creationId xmlns:a16="http://schemas.microsoft.com/office/drawing/2014/main" id="{DA2DE3A9-1B42-47D5-B9F7-5519CCC100EE}"/>
                </a:ext>
              </a:extLst>
            </p:cNvPr>
            <p:cNvSpPr txBox="1"/>
            <p:nvPr/>
          </p:nvSpPr>
          <p:spPr>
            <a:xfrm>
              <a:off x="4499992" y="3787023"/>
              <a:ext cx="1997859" cy="1132361"/>
            </a:xfrm>
            <a:prstGeom prst="rect">
              <a:avLst/>
            </a:prstGeom>
            <a:solidFill>
              <a:srgbClr val="E1EBB4"/>
            </a:solidFill>
            <a:ln w="28575">
              <a:solidFill>
                <a:srgbClr val="009B3C"/>
              </a:solidFill>
            </a:ln>
          </p:spPr>
          <p:txBody>
            <a:bodyPr wrap="square">
              <a:spAutoFit/>
            </a:bodyPr>
            <a:lstStyle/>
            <a:p>
              <a:pPr marR="0" algn="ctr" defTabSz="914400" rtl="0" eaLnBrk="1" fontAlgn="base" latinLnBrk="0" hangingPunct="1">
                <a:lnSpc>
                  <a:spcPct val="110000"/>
                </a:lnSpc>
                <a:spcBef>
                  <a:spcPct val="0"/>
                </a:spcBef>
                <a:spcAft>
                  <a:spcPct val="0"/>
                </a:spcAft>
                <a:buClrTx/>
                <a:buSzTx/>
                <a:tabLst/>
              </a:pPr>
              <a:r>
                <a:rPr lang="en-US" sz="800" b="1"/>
                <a:t>Reduced</a:t>
              </a:r>
              <a:r>
                <a:rPr kumimoji="0" lang="en-US" sz="800" b="1" i="0" u="none" strike="noStrike" cap="none" normalizeH="0" baseline="0">
                  <a:ln>
                    <a:noFill/>
                  </a:ln>
                  <a:effectLst/>
                </a:rPr>
                <a:t> Test approach can be used for optimized role concept limiting overall testing efforts. </a:t>
              </a:r>
            </a:p>
            <a:p>
              <a:pPr marR="0" algn="ctr" defTabSz="914400" rtl="0" eaLnBrk="1" fontAlgn="base" latinLnBrk="0" hangingPunct="1">
                <a:lnSpc>
                  <a:spcPct val="110000"/>
                </a:lnSpc>
                <a:spcBef>
                  <a:spcPct val="0"/>
                </a:spcBef>
                <a:spcAft>
                  <a:spcPct val="0"/>
                </a:spcAft>
                <a:buClrTx/>
                <a:buSzTx/>
                <a:tabLst/>
              </a:pPr>
              <a:endParaRPr lang="en-US" sz="300"/>
            </a:p>
            <a:p>
              <a:pPr marL="171450" marR="0" indent="-171450" defTabSz="914400" rtl="0" eaLnBrk="1" fontAlgn="base" latinLnBrk="0" hangingPunct="1">
                <a:lnSpc>
                  <a:spcPct val="110000"/>
                </a:lnSpc>
                <a:spcBef>
                  <a:spcPct val="0"/>
                </a:spcBef>
                <a:spcAft>
                  <a:spcPct val="0"/>
                </a:spcAft>
                <a:buClrTx/>
                <a:buSzTx/>
                <a:buFont typeface="Arial" panose="020B0604020202020204" pitchFamily="34" charset="0"/>
                <a:buChar char="•"/>
                <a:tabLst/>
              </a:pPr>
              <a:r>
                <a:rPr kumimoji="0" lang="en-US" sz="700" b="0" i="0" u="none" strike="noStrike" cap="none" normalizeH="0" baseline="0">
                  <a:ln>
                    <a:noFill/>
                  </a:ln>
                  <a:effectLst/>
                </a:rPr>
                <a:t>RGC can benefit from already tested roles from past projects (RSE)</a:t>
              </a:r>
            </a:p>
            <a:p>
              <a:pPr marL="171450" marR="0" indent="-171450" defTabSz="914400" rtl="0" eaLnBrk="1" fontAlgn="base" latinLnBrk="0" hangingPunct="1">
                <a:lnSpc>
                  <a:spcPct val="110000"/>
                </a:lnSpc>
                <a:spcBef>
                  <a:spcPct val="0"/>
                </a:spcBef>
                <a:spcAft>
                  <a:spcPct val="0"/>
                </a:spcAft>
                <a:buClrTx/>
                <a:buSzTx/>
                <a:buFont typeface="Arial" panose="020B0604020202020204" pitchFamily="34" charset="0"/>
                <a:buChar char="•"/>
                <a:tabLst/>
              </a:pPr>
              <a:r>
                <a:rPr lang="en-US" sz="700"/>
                <a:t>Number of roles to be tested reduces significantly</a:t>
              </a:r>
            </a:p>
            <a:p>
              <a:pPr marL="171450" marR="0" indent="-171450" defTabSz="914400" rtl="0" eaLnBrk="1" fontAlgn="base" latinLnBrk="0" hangingPunct="1">
                <a:lnSpc>
                  <a:spcPct val="110000"/>
                </a:lnSpc>
                <a:spcBef>
                  <a:spcPct val="0"/>
                </a:spcBef>
                <a:spcAft>
                  <a:spcPct val="0"/>
                </a:spcAft>
                <a:buClrTx/>
                <a:buSzTx/>
                <a:buFont typeface="Arial" panose="020B0604020202020204" pitchFamily="34" charset="0"/>
                <a:buChar char="•"/>
                <a:tabLst/>
              </a:pPr>
              <a:r>
                <a:rPr kumimoji="0" lang="en-US" sz="700" b="0" i="0" u="none" strike="noStrike" cap="none" normalizeH="0" baseline="0">
                  <a:ln>
                    <a:noFill/>
                  </a:ln>
                  <a:effectLst/>
                </a:rPr>
                <a:t>Meaningful test </a:t>
              </a:r>
              <a:r>
                <a:rPr lang="en-US" sz="700"/>
                <a:t>based on </a:t>
              </a:r>
              <a:r>
                <a:rPr kumimoji="0" lang="en-US" sz="700" b="0" i="0" u="none" strike="noStrike" cap="none" normalizeH="0" baseline="0">
                  <a:ln>
                    <a:noFill/>
                  </a:ln>
                  <a:effectLst/>
                </a:rPr>
                <a:t>job roles possible</a:t>
              </a:r>
            </a:p>
          </p:txBody>
        </p:sp>
        <p:sp>
          <p:nvSpPr>
            <p:cNvPr id="60" name="Arrow: Down 59">
              <a:extLst>
                <a:ext uri="{FF2B5EF4-FFF2-40B4-BE49-F238E27FC236}">
                  <a16:creationId xmlns:a16="http://schemas.microsoft.com/office/drawing/2014/main" id="{7B4CAC52-12B3-4A92-A998-64415EBDC5F4}"/>
                </a:ext>
              </a:extLst>
            </p:cNvPr>
            <p:cNvSpPr/>
            <p:nvPr/>
          </p:nvSpPr>
          <p:spPr bwMode="auto">
            <a:xfrm>
              <a:off x="5120066" y="3429000"/>
              <a:ext cx="755959" cy="282800"/>
            </a:xfrm>
            <a:prstGeom prst="downArrow">
              <a:avLst/>
            </a:prstGeom>
            <a:solidFill>
              <a:srgbClr val="E1EBB4"/>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t" anchorCtr="0" compatLnSpc="1">
              <a:prstTxWarp prst="textNoShape">
                <a:avLst/>
              </a:prstTxWarp>
            </a:bodyPr>
            <a:lstStyle/>
            <a:p>
              <a:pPr marL="182563" marR="0" indent="-182563" algn="l" defTabSz="914400" rtl="0" eaLnBrk="1" fontAlgn="base" latinLnBrk="0" hangingPunct="1">
                <a:lnSpc>
                  <a:spcPct val="110000"/>
                </a:lnSpc>
                <a:spcBef>
                  <a:spcPct val="0"/>
                </a:spcBef>
                <a:spcAft>
                  <a:spcPct val="0"/>
                </a:spcAft>
                <a:buClrTx/>
                <a:buSzTx/>
                <a:buFont typeface="LindeDaxPowerPoint" panose="020B0500000000020000" pitchFamily="34" charset="0"/>
                <a:buChar char="–"/>
                <a:tabLst/>
              </a:pPr>
              <a:endParaRPr kumimoji="0" lang="en-US" sz="1600" b="0" i="0" u="none" strike="noStrike" cap="none" normalizeH="0" baseline="0" err="1">
                <a:ln>
                  <a:noFill/>
                </a:ln>
                <a:solidFill>
                  <a:schemeClr val="tx1"/>
                </a:solidFill>
                <a:effectLst/>
                <a:latin typeface="LindeDaxPowerPoint" pitchFamily="34" charset="0"/>
              </a:endParaRPr>
            </a:p>
          </p:txBody>
        </p:sp>
        <p:sp>
          <p:nvSpPr>
            <p:cNvPr id="41" name="Arrow: Down 40">
              <a:extLst>
                <a:ext uri="{FF2B5EF4-FFF2-40B4-BE49-F238E27FC236}">
                  <a16:creationId xmlns:a16="http://schemas.microsoft.com/office/drawing/2014/main" id="{5B6DF5AF-F530-0F4E-723D-36EB8AC8677D}"/>
                </a:ext>
              </a:extLst>
            </p:cNvPr>
            <p:cNvSpPr/>
            <p:nvPr/>
          </p:nvSpPr>
          <p:spPr bwMode="auto">
            <a:xfrm>
              <a:off x="1763688" y="3434232"/>
              <a:ext cx="755959" cy="282800"/>
            </a:xfrm>
            <a:prstGeom prst="downArrow">
              <a:avLst/>
            </a:prstGeom>
            <a:solidFill>
              <a:srgbClr val="E1EBB4"/>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t" anchorCtr="0" compatLnSpc="1">
              <a:prstTxWarp prst="textNoShape">
                <a:avLst/>
              </a:prstTxWarp>
            </a:bodyPr>
            <a:lstStyle/>
            <a:p>
              <a:pPr marL="182563" marR="0" indent="-182563" algn="l" defTabSz="914400" rtl="0" eaLnBrk="1" fontAlgn="base" latinLnBrk="0" hangingPunct="1">
                <a:lnSpc>
                  <a:spcPct val="110000"/>
                </a:lnSpc>
                <a:spcBef>
                  <a:spcPct val="0"/>
                </a:spcBef>
                <a:spcAft>
                  <a:spcPct val="0"/>
                </a:spcAft>
                <a:buClrTx/>
                <a:buSzTx/>
                <a:buFont typeface="LindeDaxPowerPoint" panose="020B0500000000020000" pitchFamily="34" charset="0"/>
                <a:buChar char="–"/>
                <a:tabLst/>
              </a:pPr>
              <a:endParaRPr kumimoji="0" lang="en-US" sz="1600" b="0" i="0" u="none" strike="noStrike" cap="none" normalizeH="0" baseline="0" err="1">
                <a:ln>
                  <a:noFill/>
                </a:ln>
                <a:solidFill>
                  <a:schemeClr val="tx1"/>
                </a:solidFill>
                <a:effectLst/>
                <a:latin typeface="LindeDaxPowerPoint" pitchFamily="34" charset="0"/>
              </a:endParaRPr>
            </a:p>
          </p:txBody>
        </p:sp>
        <p:sp>
          <p:nvSpPr>
            <p:cNvPr id="44" name="TextBox 43">
              <a:extLst>
                <a:ext uri="{FF2B5EF4-FFF2-40B4-BE49-F238E27FC236}">
                  <a16:creationId xmlns:a16="http://schemas.microsoft.com/office/drawing/2014/main" id="{BD97C29C-F1DE-FFF9-75D4-23B1583307E8}"/>
                </a:ext>
              </a:extLst>
            </p:cNvPr>
            <p:cNvSpPr txBox="1"/>
            <p:nvPr/>
          </p:nvSpPr>
          <p:spPr>
            <a:xfrm>
              <a:off x="6606589" y="3788577"/>
              <a:ext cx="1997859" cy="623119"/>
            </a:xfrm>
            <a:prstGeom prst="rect">
              <a:avLst/>
            </a:prstGeom>
            <a:solidFill>
              <a:srgbClr val="E1EBB4"/>
            </a:solidFill>
            <a:ln w="28575">
              <a:solidFill>
                <a:srgbClr val="009B3C"/>
              </a:solidFill>
            </a:ln>
          </p:spPr>
          <p:txBody>
            <a:bodyPr wrap="square">
              <a:spAutoFit/>
            </a:bodyPr>
            <a:lstStyle/>
            <a:p>
              <a:r>
                <a:rPr lang="en-US" sz="800" b="1"/>
                <a:t>Linde specific enablers</a:t>
              </a:r>
            </a:p>
            <a:p>
              <a:pPr marL="171450" marR="0" indent="-171450" algn="l" defTabSz="914400" rtl="0" eaLnBrk="1" fontAlgn="base" latinLnBrk="0" hangingPunct="1">
                <a:lnSpc>
                  <a:spcPct val="110000"/>
                </a:lnSpc>
                <a:spcBef>
                  <a:spcPct val="0"/>
                </a:spcBef>
                <a:spcAft>
                  <a:spcPct val="0"/>
                </a:spcAft>
                <a:buClrTx/>
                <a:buSzTx/>
                <a:buFont typeface="Arial" panose="020B0604020202020204" pitchFamily="34" charset="0"/>
                <a:buChar char="•"/>
                <a:tabLst/>
              </a:pPr>
              <a:r>
                <a:rPr lang="en-US" sz="800"/>
                <a:t>Usage History (in order to support identification of user/role mapping)</a:t>
              </a:r>
            </a:p>
            <a:p>
              <a:pPr marL="171450" marR="0" indent="-171450" algn="l" defTabSz="914400" rtl="0" eaLnBrk="1" fontAlgn="base" latinLnBrk="0" hangingPunct="1">
                <a:lnSpc>
                  <a:spcPct val="110000"/>
                </a:lnSpc>
                <a:spcBef>
                  <a:spcPct val="0"/>
                </a:spcBef>
                <a:spcAft>
                  <a:spcPct val="0"/>
                </a:spcAft>
                <a:buClrTx/>
                <a:buSzTx/>
                <a:buFont typeface="Arial" panose="020B0604020202020204" pitchFamily="34" charset="0"/>
                <a:buChar char="•"/>
                <a:tabLst/>
              </a:pPr>
              <a:r>
                <a:rPr lang="en-US" sz="800"/>
                <a:t>SoD mitigation history</a:t>
              </a:r>
              <a:endParaRPr kumimoji="0" lang="en-US" sz="700" b="0" i="0" u="none" strike="noStrike" cap="none" normalizeH="0" baseline="0">
                <a:ln>
                  <a:noFill/>
                </a:ln>
                <a:effectLst/>
              </a:endParaRPr>
            </a:p>
          </p:txBody>
        </p:sp>
      </p:grpSp>
      <p:sp>
        <p:nvSpPr>
          <p:cNvPr id="49" name="TextBox 48">
            <a:extLst>
              <a:ext uri="{FF2B5EF4-FFF2-40B4-BE49-F238E27FC236}">
                <a16:creationId xmlns:a16="http://schemas.microsoft.com/office/drawing/2014/main" id="{C0E67D54-348E-2FC5-C843-F10152C732ED}"/>
              </a:ext>
            </a:extLst>
          </p:cNvPr>
          <p:cNvSpPr txBox="1"/>
          <p:nvPr/>
        </p:nvSpPr>
        <p:spPr>
          <a:xfrm>
            <a:off x="1043608" y="3861048"/>
            <a:ext cx="2304000" cy="537198"/>
          </a:xfrm>
          <a:prstGeom prst="rect">
            <a:avLst/>
          </a:prstGeom>
          <a:solidFill>
            <a:srgbClr val="E1EBB4"/>
          </a:solidFill>
          <a:ln w="28575">
            <a:solidFill>
              <a:srgbClr val="00B050"/>
            </a:solidFill>
          </a:ln>
        </p:spPr>
        <p:txBody>
          <a:bodyPr wrap="square" rtlCol="0" anchor="ctr">
            <a:spAutoFit/>
          </a:bodyPr>
          <a:lstStyle/>
          <a:p>
            <a:pPr marR="0" algn="ctr" defTabSz="914400" rtl="0" eaLnBrk="1" fontAlgn="base" latinLnBrk="0" hangingPunct="1">
              <a:lnSpc>
                <a:spcPct val="110000"/>
              </a:lnSpc>
              <a:spcBef>
                <a:spcPct val="0"/>
              </a:spcBef>
              <a:spcAft>
                <a:spcPct val="0"/>
              </a:spcAft>
              <a:buClrTx/>
              <a:buSzTx/>
              <a:tabLst/>
            </a:pPr>
            <a:r>
              <a:rPr lang="en-US" sz="900" b="1"/>
              <a:t>80% less roles with clear responsibility </a:t>
            </a:r>
            <a:r>
              <a:rPr lang="en-US" sz="900" b="1">
                <a:sym typeface="Wingdings" panose="05000000000000000000" pitchFamily="2" charset="2"/>
              </a:rPr>
              <a:t> </a:t>
            </a:r>
            <a:r>
              <a:rPr lang="en-US" sz="900" b="1"/>
              <a:t>decreases efforts for changes, assignments and reviews</a:t>
            </a:r>
            <a:endParaRPr lang="en-US" sz="900"/>
          </a:p>
        </p:txBody>
      </p:sp>
    </p:spTree>
    <p:extLst>
      <p:ext uri="{BB962C8B-B14F-4D97-AF65-F5344CB8AC3E}">
        <p14:creationId xmlns:p14="http://schemas.microsoft.com/office/powerpoint/2010/main" val="422780547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3597B238-71CF-3AF5-F0EC-35A8F0B93FFF}"/>
              </a:ext>
            </a:extLst>
          </p:cNvPr>
          <p:cNvGraphicFramePr>
            <a:graphicFrameLocks noChangeAspect="1"/>
          </p:cNvGraphicFramePr>
          <p:nvPr>
            <p:custDataLst>
              <p:tags r:id="rId1"/>
            </p:custDataLst>
            <p:extLst>
              <p:ext uri="{D42A27DB-BD31-4B8C-83A1-F6EECF244321}">
                <p14:modId xmlns:p14="http://schemas.microsoft.com/office/powerpoint/2010/main" val="161911152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53" imgH="353" progId="TCLayout.ActiveDocument.1">
                  <p:embed/>
                </p:oleObj>
              </mc:Choice>
              <mc:Fallback>
                <p:oleObj name="think-cell Slide" r:id="rId3" imgW="353" imgH="353" progId="TCLayout.ActiveDocument.1">
                  <p:embed/>
                  <p:pic>
                    <p:nvPicPr>
                      <p:cNvPr id="7" name="think-cell data - do not delete" hidden="1">
                        <a:extLst>
                          <a:ext uri="{FF2B5EF4-FFF2-40B4-BE49-F238E27FC236}">
                            <a16:creationId xmlns:a16="http://schemas.microsoft.com/office/drawing/2014/main" id="{3597B238-71CF-3AF5-F0EC-35A8F0B93FFF}"/>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7F72C93F-294E-16F0-BFC8-46415E666F70}"/>
              </a:ext>
            </a:extLst>
          </p:cNvPr>
          <p:cNvSpPr>
            <a:spLocks noGrp="1"/>
          </p:cNvSpPr>
          <p:nvPr>
            <p:ph type="title"/>
          </p:nvPr>
        </p:nvSpPr>
        <p:spPr/>
        <p:txBody>
          <a:bodyPr vert="horz"/>
          <a:lstStyle/>
          <a:p>
            <a:r>
              <a:rPr lang="en-US"/>
              <a:t>Detailed Project Approach for Authorizations (2/2)</a:t>
            </a:r>
            <a:br>
              <a:rPr lang="en-US"/>
            </a:br>
            <a:r>
              <a:rPr lang="en-US" sz="1600">
                <a:solidFill>
                  <a:srgbClr val="00A0E1"/>
                </a:solidFill>
              </a:rPr>
              <a:t>Details of Single &amp; Composite Role design phases </a:t>
            </a:r>
            <a:endParaRPr lang="en-US">
              <a:solidFill>
                <a:srgbClr val="00A0E1"/>
              </a:solidFill>
            </a:endParaRPr>
          </a:p>
        </p:txBody>
      </p:sp>
      <p:graphicFrame>
        <p:nvGraphicFramePr>
          <p:cNvPr id="6" name="Content Placeholder 5">
            <a:extLst>
              <a:ext uri="{FF2B5EF4-FFF2-40B4-BE49-F238E27FC236}">
                <a16:creationId xmlns:a16="http://schemas.microsoft.com/office/drawing/2014/main" id="{CA2A88A7-D445-AB59-8D68-BF5FEC060D95}"/>
              </a:ext>
            </a:extLst>
          </p:cNvPr>
          <p:cNvGraphicFramePr>
            <a:graphicFrameLocks noGrp="1"/>
          </p:cNvGraphicFramePr>
          <p:nvPr>
            <p:ph idx="1"/>
          </p:nvPr>
        </p:nvGraphicFramePr>
        <p:xfrm>
          <a:off x="323850" y="1268760"/>
          <a:ext cx="8496300" cy="417735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3" name="Rectangle: Rounded Corners 2">
            <a:extLst>
              <a:ext uri="{FF2B5EF4-FFF2-40B4-BE49-F238E27FC236}">
                <a16:creationId xmlns:a16="http://schemas.microsoft.com/office/drawing/2014/main" id="{436D008A-AF79-38E0-2958-3438C6D074CB}"/>
              </a:ext>
            </a:extLst>
          </p:cNvPr>
          <p:cNvSpPr/>
          <p:nvPr/>
        </p:nvSpPr>
        <p:spPr bwMode="auto">
          <a:xfrm>
            <a:off x="395536" y="5206022"/>
            <a:ext cx="8280920" cy="1103298"/>
          </a:xfrm>
          <a:prstGeom prst="roundRect">
            <a:avLst/>
          </a:prstGeom>
          <a:solidFill>
            <a:srgbClr val="E1EBB4"/>
          </a:solidFill>
          <a:ln w="6350" cap="flat" cmpd="sng" algn="ctr">
            <a:solidFill>
              <a:schemeClr val="tx1"/>
            </a:solidFill>
            <a:prstDash val="solid"/>
            <a:round/>
            <a:headEnd type="none" w="med" len="med"/>
            <a:tailEnd type="none" w="med" len="med"/>
          </a:ln>
          <a:effectLst/>
        </p:spPr>
        <p:txBody>
          <a:bodyPr vert="horz" wrap="square" lIns="90000" tIns="82800" rIns="90000" bIns="82800" numCol="1" rtlCol="0" anchor="t" anchorCtr="0" compatLnSpc="1">
            <a:prstTxWarp prst="textNoShape">
              <a:avLst/>
            </a:prstTxWarp>
          </a:bodyPr>
          <a:lstStyle/>
          <a:p>
            <a:r>
              <a:rPr lang="en-US" sz="1100" b="1" u="sng"/>
              <a:t>Single Role Design: </a:t>
            </a:r>
            <a:r>
              <a:rPr lang="en-US" sz="1100"/>
              <a:t>Majority of used transactions from RGC is already included in the single role design from RSE or Korea and hence the single role design will be heavily leveraged reducing the effort on RGC single role design.</a:t>
            </a:r>
          </a:p>
          <a:p>
            <a:endParaRPr lang="en-US" sz="1100"/>
          </a:p>
          <a:p>
            <a:r>
              <a:rPr lang="en-US" sz="1100" b="1" u="sng"/>
              <a:t>Composite Role Design:</a:t>
            </a:r>
            <a:r>
              <a:rPr lang="en-US" sz="1100"/>
              <a:t> For identification of department, RSE job roles can be used as reference along with the Department information from SAPHRON for existing SAP user base (e.g. Gas &amp; Gear, CSC, CES, Operations, Healthcare, </a:t>
            </a:r>
            <a:r>
              <a:rPr lang="en-US" sz="1100" err="1"/>
              <a:t>etc</a:t>
            </a:r>
            <a:r>
              <a:rPr lang="en-US" sz="1100"/>
              <a:t>)</a:t>
            </a:r>
          </a:p>
        </p:txBody>
      </p:sp>
      <p:sp>
        <p:nvSpPr>
          <p:cNvPr id="4" name="Rectangle: Rounded Corners 3">
            <a:extLst>
              <a:ext uri="{FF2B5EF4-FFF2-40B4-BE49-F238E27FC236}">
                <a16:creationId xmlns:a16="http://schemas.microsoft.com/office/drawing/2014/main" id="{0E3C665B-3E11-4498-AC57-B2CE91D80C73}"/>
              </a:ext>
            </a:extLst>
          </p:cNvPr>
          <p:cNvSpPr/>
          <p:nvPr/>
        </p:nvSpPr>
        <p:spPr bwMode="auto">
          <a:xfrm>
            <a:off x="1907704" y="1411883"/>
            <a:ext cx="1656184" cy="432048"/>
          </a:xfrm>
          <a:prstGeom prst="roundRect">
            <a:avLst/>
          </a:prstGeom>
          <a:solidFill>
            <a:srgbClr val="FFD200"/>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t" anchorCtr="0" compatLnSpc="1">
            <a:prstTxWarp prst="textNoShape">
              <a:avLst/>
            </a:prstTxWarp>
          </a:bodyPr>
          <a:lstStyle/>
          <a:p>
            <a:pPr marR="0" algn="l" defTabSz="914400" rtl="0" eaLnBrk="1" fontAlgn="base" latinLnBrk="0" hangingPunct="1">
              <a:lnSpc>
                <a:spcPct val="110000"/>
              </a:lnSpc>
              <a:spcBef>
                <a:spcPct val="0"/>
              </a:spcBef>
              <a:spcAft>
                <a:spcPct val="0"/>
              </a:spcAft>
              <a:buClrTx/>
              <a:buSzTx/>
              <a:tabLst/>
            </a:pPr>
            <a:r>
              <a:rPr kumimoji="0" lang="en-US" sz="1600" b="0" i="0" u="none" strike="noStrike" cap="none" normalizeH="0" baseline="0">
                <a:ln>
                  <a:noFill/>
                </a:ln>
                <a:solidFill>
                  <a:schemeClr val="tx1"/>
                </a:solidFill>
                <a:effectLst/>
                <a:latin typeface="LindeDaxPowerPoint" pitchFamily="34" charset="0"/>
              </a:rPr>
              <a:t>How to design ?</a:t>
            </a:r>
          </a:p>
        </p:txBody>
      </p:sp>
      <p:cxnSp>
        <p:nvCxnSpPr>
          <p:cNvPr id="9" name="Straight Arrow Connector 8">
            <a:extLst>
              <a:ext uri="{FF2B5EF4-FFF2-40B4-BE49-F238E27FC236}">
                <a16:creationId xmlns:a16="http://schemas.microsoft.com/office/drawing/2014/main" id="{2ACBA29E-1584-4FE9-8A62-627D7177D0F3}"/>
              </a:ext>
            </a:extLst>
          </p:cNvPr>
          <p:cNvCxnSpPr/>
          <p:nvPr/>
        </p:nvCxnSpPr>
        <p:spPr bwMode="auto">
          <a:xfrm>
            <a:off x="2699792" y="1844824"/>
            <a:ext cx="576064" cy="504056"/>
          </a:xfrm>
          <a:prstGeom prst="straightConnector1">
            <a:avLst/>
          </a:prstGeom>
          <a:solidFill>
            <a:schemeClr val="bg1"/>
          </a:solidFill>
          <a:ln w="635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 name="Straight Arrow Connector 9">
            <a:extLst>
              <a:ext uri="{FF2B5EF4-FFF2-40B4-BE49-F238E27FC236}">
                <a16:creationId xmlns:a16="http://schemas.microsoft.com/office/drawing/2014/main" id="{B8813D53-D434-4C6F-B2D5-25ED4DBF8F60}"/>
              </a:ext>
            </a:extLst>
          </p:cNvPr>
          <p:cNvCxnSpPr/>
          <p:nvPr/>
        </p:nvCxnSpPr>
        <p:spPr bwMode="auto">
          <a:xfrm flipH="1">
            <a:off x="1835696" y="1843931"/>
            <a:ext cx="648072" cy="504949"/>
          </a:xfrm>
          <a:prstGeom prst="straightConnector1">
            <a:avLst/>
          </a:prstGeom>
          <a:solidFill>
            <a:schemeClr val="bg1"/>
          </a:solidFill>
          <a:ln w="635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374279257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4" name="Group 83">
            <a:extLst>
              <a:ext uri="{FF2B5EF4-FFF2-40B4-BE49-F238E27FC236}">
                <a16:creationId xmlns:a16="http://schemas.microsoft.com/office/drawing/2014/main" id="{8972DBEE-57F1-4F9C-89D7-D931F7A891B1}"/>
              </a:ext>
            </a:extLst>
          </p:cNvPr>
          <p:cNvGrpSpPr/>
          <p:nvPr/>
        </p:nvGrpSpPr>
        <p:grpSpPr>
          <a:xfrm>
            <a:off x="2285828" y="2993989"/>
            <a:ext cx="2114554" cy="1749085"/>
            <a:chOff x="566846" y="3293472"/>
            <a:chExt cx="2114554" cy="1749085"/>
          </a:xfrm>
        </p:grpSpPr>
        <p:sp>
          <p:nvSpPr>
            <p:cNvPr id="49" name="Rectangle 48">
              <a:extLst>
                <a:ext uri="{FF2B5EF4-FFF2-40B4-BE49-F238E27FC236}">
                  <a16:creationId xmlns:a16="http://schemas.microsoft.com/office/drawing/2014/main" id="{8FAAE826-18B4-4F3E-96AC-A56D0A630C32}"/>
                </a:ext>
              </a:extLst>
            </p:cNvPr>
            <p:cNvSpPr/>
            <p:nvPr/>
          </p:nvSpPr>
          <p:spPr bwMode="auto">
            <a:xfrm>
              <a:off x="566846" y="3293472"/>
              <a:ext cx="1280403" cy="365504"/>
            </a:xfrm>
            <a:prstGeom prst="rect">
              <a:avLst/>
            </a:prstGeom>
            <a:solidFill>
              <a:srgbClr val="E1EBB4"/>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t" anchorCtr="0" compatLnSpc="1">
              <a:prstTxWarp prst="textNoShape">
                <a:avLst/>
              </a:prstTxWarp>
            </a:bodyPr>
            <a:lstStyle/>
            <a:p>
              <a:pPr marR="0" algn="l" defTabSz="914400" rtl="0" eaLnBrk="1" fontAlgn="base" latinLnBrk="0" hangingPunct="1">
                <a:lnSpc>
                  <a:spcPct val="110000"/>
                </a:lnSpc>
                <a:spcBef>
                  <a:spcPct val="0"/>
                </a:spcBef>
                <a:spcAft>
                  <a:spcPct val="0"/>
                </a:spcAft>
                <a:buClrTx/>
                <a:buSzTx/>
                <a:tabLst/>
              </a:pPr>
              <a:endParaRPr kumimoji="0" lang="en-US" sz="1200" b="0" i="0" u="none" strike="noStrike" cap="none" normalizeH="0" baseline="0">
                <a:ln>
                  <a:noFill/>
                </a:ln>
                <a:solidFill>
                  <a:schemeClr val="tx1"/>
                </a:solidFill>
                <a:effectLst/>
                <a:latin typeface="LindeDaxPowerPoint" pitchFamily="34" charset="0"/>
              </a:endParaRPr>
            </a:p>
          </p:txBody>
        </p:sp>
        <p:sp>
          <p:nvSpPr>
            <p:cNvPr id="50" name="Rectangle 49">
              <a:extLst>
                <a:ext uri="{FF2B5EF4-FFF2-40B4-BE49-F238E27FC236}">
                  <a16:creationId xmlns:a16="http://schemas.microsoft.com/office/drawing/2014/main" id="{5709048C-DB45-40DD-9FD2-88C7AB3A5954}"/>
                </a:ext>
              </a:extLst>
            </p:cNvPr>
            <p:cNvSpPr/>
            <p:nvPr/>
          </p:nvSpPr>
          <p:spPr bwMode="auto">
            <a:xfrm>
              <a:off x="733676" y="3570188"/>
              <a:ext cx="1280403" cy="365504"/>
            </a:xfrm>
            <a:prstGeom prst="rect">
              <a:avLst/>
            </a:prstGeom>
            <a:solidFill>
              <a:srgbClr val="E1EBB4"/>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t" anchorCtr="0" compatLnSpc="1">
              <a:prstTxWarp prst="textNoShape">
                <a:avLst/>
              </a:prstTxWarp>
            </a:bodyPr>
            <a:lstStyle/>
            <a:p>
              <a:pPr marR="0" algn="l" defTabSz="914400" rtl="0" eaLnBrk="1" fontAlgn="base" latinLnBrk="0" hangingPunct="1">
                <a:lnSpc>
                  <a:spcPct val="110000"/>
                </a:lnSpc>
                <a:spcBef>
                  <a:spcPct val="0"/>
                </a:spcBef>
                <a:spcAft>
                  <a:spcPct val="0"/>
                </a:spcAft>
                <a:buClrTx/>
                <a:buSzTx/>
                <a:tabLst/>
              </a:pPr>
              <a:endParaRPr kumimoji="0" lang="en-US" sz="1200" b="0" i="0" u="none" strike="noStrike" cap="none" normalizeH="0" baseline="0">
                <a:ln>
                  <a:noFill/>
                </a:ln>
                <a:solidFill>
                  <a:schemeClr val="tx1"/>
                </a:solidFill>
                <a:effectLst/>
                <a:latin typeface="LindeDaxPowerPoint" pitchFamily="34" charset="0"/>
              </a:endParaRPr>
            </a:p>
          </p:txBody>
        </p:sp>
        <p:sp>
          <p:nvSpPr>
            <p:cNvPr id="51" name="Rectangle 50">
              <a:extLst>
                <a:ext uri="{FF2B5EF4-FFF2-40B4-BE49-F238E27FC236}">
                  <a16:creationId xmlns:a16="http://schemas.microsoft.com/office/drawing/2014/main" id="{92BB62A3-D665-48B7-8093-16B43E47E6B3}"/>
                </a:ext>
              </a:extLst>
            </p:cNvPr>
            <p:cNvSpPr/>
            <p:nvPr/>
          </p:nvSpPr>
          <p:spPr bwMode="auto">
            <a:xfrm>
              <a:off x="900506" y="3846904"/>
              <a:ext cx="1280403" cy="365504"/>
            </a:xfrm>
            <a:prstGeom prst="rect">
              <a:avLst/>
            </a:prstGeom>
            <a:solidFill>
              <a:srgbClr val="E1EBB4"/>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t" anchorCtr="0" compatLnSpc="1">
              <a:prstTxWarp prst="textNoShape">
                <a:avLst/>
              </a:prstTxWarp>
            </a:bodyPr>
            <a:lstStyle/>
            <a:p>
              <a:pPr marR="0" algn="l" defTabSz="914400" rtl="0" eaLnBrk="1" fontAlgn="base" latinLnBrk="0" hangingPunct="1">
                <a:lnSpc>
                  <a:spcPct val="110000"/>
                </a:lnSpc>
                <a:spcBef>
                  <a:spcPct val="0"/>
                </a:spcBef>
                <a:spcAft>
                  <a:spcPct val="0"/>
                </a:spcAft>
                <a:buClrTx/>
                <a:buSzTx/>
                <a:tabLst/>
              </a:pPr>
              <a:endParaRPr kumimoji="0" lang="en-US" sz="1200" b="0" i="0" u="none" strike="noStrike" cap="none" normalizeH="0" baseline="0">
                <a:ln>
                  <a:noFill/>
                </a:ln>
                <a:solidFill>
                  <a:schemeClr val="tx1"/>
                </a:solidFill>
                <a:effectLst/>
                <a:latin typeface="LindeDaxPowerPoint" pitchFamily="34" charset="0"/>
              </a:endParaRPr>
            </a:p>
          </p:txBody>
        </p:sp>
        <p:sp>
          <p:nvSpPr>
            <p:cNvPr id="52" name="Rectangle 51">
              <a:extLst>
                <a:ext uri="{FF2B5EF4-FFF2-40B4-BE49-F238E27FC236}">
                  <a16:creationId xmlns:a16="http://schemas.microsoft.com/office/drawing/2014/main" id="{2A89339A-A262-4416-8512-99141A0F276F}"/>
                </a:ext>
              </a:extLst>
            </p:cNvPr>
            <p:cNvSpPr/>
            <p:nvPr/>
          </p:nvSpPr>
          <p:spPr bwMode="auto">
            <a:xfrm>
              <a:off x="1067336" y="4123620"/>
              <a:ext cx="1280403" cy="365504"/>
            </a:xfrm>
            <a:prstGeom prst="rect">
              <a:avLst/>
            </a:prstGeom>
            <a:solidFill>
              <a:srgbClr val="E1EBB4"/>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t" anchorCtr="0" compatLnSpc="1">
              <a:prstTxWarp prst="textNoShape">
                <a:avLst/>
              </a:prstTxWarp>
            </a:bodyPr>
            <a:lstStyle/>
            <a:p>
              <a:pPr marR="0" algn="l" defTabSz="914400" rtl="0" eaLnBrk="1" fontAlgn="base" latinLnBrk="0" hangingPunct="1">
                <a:lnSpc>
                  <a:spcPct val="110000"/>
                </a:lnSpc>
                <a:spcBef>
                  <a:spcPct val="0"/>
                </a:spcBef>
                <a:spcAft>
                  <a:spcPct val="0"/>
                </a:spcAft>
                <a:buClrTx/>
                <a:buSzTx/>
                <a:tabLst/>
              </a:pPr>
              <a:endParaRPr kumimoji="0" lang="en-US" sz="1200" b="0" i="0" u="none" strike="noStrike" cap="none" normalizeH="0" baseline="0">
                <a:ln>
                  <a:noFill/>
                </a:ln>
                <a:solidFill>
                  <a:schemeClr val="tx1"/>
                </a:solidFill>
                <a:effectLst/>
                <a:latin typeface="LindeDaxPowerPoint" pitchFamily="34" charset="0"/>
              </a:endParaRPr>
            </a:p>
          </p:txBody>
        </p:sp>
        <p:sp>
          <p:nvSpPr>
            <p:cNvPr id="53" name="Rectangle 52">
              <a:extLst>
                <a:ext uri="{FF2B5EF4-FFF2-40B4-BE49-F238E27FC236}">
                  <a16:creationId xmlns:a16="http://schemas.microsoft.com/office/drawing/2014/main" id="{5FEF974C-6B74-4E9A-92F6-62D372E23092}"/>
                </a:ext>
              </a:extLst>
            </p:cNvPr>
            <p:cNvSpPr/>
            <p:nvPr/>
          </p:nvSpPr>
          <p:spPr bwMode="auto">
            <a:xfrm>
              <a:off x="1234166" y="4400336"/>
              <a:ext cx="1280403" cy="365504"/>
            </a:xfrm>
            <a:prstGeom prst="rect">
              <a:avLst/>
            </a:prstGeom>
            <a:solidFill>
              <a:srgbClr val="E1EBB4"/>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t" anchorCtr="0" compatLnSpc="1">
              <a:prstTxWarp prst="textNoShape">
                <a:avLst/>
              </a:prstTxWarp>
            </a:bodyPr>
            <a:lstStyle/>
            <a:p>
              <a:pPr marR="0" algn="l" defTabSz="914400" rtl="0" eaLnBrk="1" fontAlgn="base" latinLnBrk="0" hangingPunct="1">
                <a:lnSpc>
                  <a:spcPct val="110000"/>
                </a:lnSpc>
                <a:spcBef>
                  <a:spcPct val="0"/>
                </a:spcBef>
                <a:spcAft>
                  <a:spcPct val="0"/>
                </a:spcAft>
                <a:buClrTx/>
                <a:buSzTx/>
                <a:tabLst/>
              </a:pPr>
              <a:endParaRPr kumimoji="0" lang="en-US" sz="1200" b="0" i="0" u="none" strike="noStrike" cap="none" normalizeH="0" baseline="0">
                <a:ln>
                  <a:noFill/>
                </a:ln>
                <a:solidFill>
                  <a:schemeClr val="tx1"/>
                </a:solidFill>
                <a:effectLst/>
                <a:latin typeface="LindeDaxPowerPoint" pitchFamily="34" charset="0"/>
              </a:endParaRPr>
            </a:p>
          </p:txBody>
        </p:sp>
        <p:sp>
          <p:nvSpPr>
            <p:cNvPr id="54" name="Rectangle 53">
              <a:extLst>
                <a:ext uri="{FF2B5EF4-FFF2-40B4-BE49-F238E27FC236}">
                  <a16:creationId xmlns:a16="http://schemas.microsoft.com/office/drawing/2014/main" id="{227BDFE2-E661-4086-A8DF-6EF195741FD5}"/>
                </a:ext>
              </a:extLst>
            </p:cNvPr>
            <p:cNvSpPr/>
            <p:nvPr/>
          </p:nvSpPr>
          <p:spPr bwMode="auto">
            <a:xfrm>
              <a:off x="1400997" y="4677053"/>
              <a:ext cx="1280403" cy="365504"/>
            </a:xfrm>
            <a:prstGeom prst="rect">
              <a:avLst/>
            </a:prstGeom>
            <a:solidFill>
              <a:srgbClr val="E1EBB4"/>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t" anchorCtr="0" compatLnSpc="1">
              <a:prstTxWarp prst="textNoShape">
                <a:avLst/>
              </a:prstTxWarp>
            </a:bodyPr>
            <a:lstStyle/>
            <a:p>
              <a:pPr marR="0" algn="l" defTabSz="914400" rtl="0" eaLnBrk="1" fontAlgn="base" latinLnBrk="0" hangingPunct="1">
                <a:lnSpc>
                  <a:spcPct val="110000"/>
                </a:lnSpc>
                <a:spcBef>
                  <a:spcPct val="0"/>
                </a:spcBef>
                <a:spcAft>
                  <a:spcPct val="0"/>
                </a:spcAft>
                <a:buClrTx/>
                <a:buSzTx/>
                <a:tabLst/>
              </a:pPr>
              <a:endParaRPr kumimoji="0" lang="en-US" sz="1200" b="0" i="0" u="none" strike="noStrike" cap="none" normalizeH="0" baseline="0">
                <a:ln>
                  <a:noFill/>
                </a:ln>
                <a:solidFill>
                  <a:schemeClr val="tx1"/>
                </a:solidFill>
                <a:effectLst/>
                <a:latin typeface="LindeDaxPowerPoint" pitchFamily="34" charset="0"/>
              </a:endParaRPr>
            </a:p>
          </p:txBody>
        </p:sp>
      </p:grpSp>
      <p:sp>
        <p:nvSpPr>
          <p:cNvPr id="2" name="Title 1">
            <a:extLst>
              <a:ext uri="{FF2B5EF4-FFF2-40B4-BE49-F238E27FC236}">
                <a16:creationId xmlns:a16="http://schemas.microsoft.com/office/drawing/2014/main" id="{32D07C78-FA63-46E4-9769-1F0FE28D1CD2}"/>
              </a:ext>
            </a:extLst>
          </p:cNvPr>
          <p:cNvSpPr>
            <a:spLocks noGrp="1"/>
          </p:cNvSpPr>
          <p:nvPr>
            <p:ph type="title"/>
          </p:nvPr>
        </p:nvSpPr>
        <p:spPr/>
        <p:txBody>
          <a:bodyPr/>
          <a:lstStyle/>
          <a:p>
            <a:r>
              <a:rPr lang="en-US"/>
              <a:t>Design and Conceptual changes in S/4 HANA</a:t>
            </a:r>
            <a:br>
              <a:rPr lang="en-US"/>
            </a:br>
            <a:r>
              <a:rPr lang="en-US" sz="1600" b="0">
                <a:solidFill>
                  <a:schemeClr val="accent5"/>
                </a:solidFill>
              </a:rPr>
              <a:t>Updated and Restructured Role Concept</a:t>
            </a:r>
          </a:p>
        </p:txBody>
      </p:sp>
      <p:sp>
        <p:nvSpPr>
          <p:cNvPr id="20" name="Rectangle 19">
            <a:extLst>
              <a:ext uri="{FF2B5EF4-FFF2-40B4-BE49-F238E27FC236}">
                <a16:creationId xmlns:a16="http://schemas.microsoft.com/office/drawing/2014/main" id="{057ACC0E-F53F-4E34-9C67-F555EEF0FD05}"/>
              </a:ext>
            </a:extLst>
          </p:cNvPr>
          <p:cNvSpPr/>
          <p:nvPr/>
        </p:nvSpPr>
        <p:spPr bwMode="auto">
          <a:xfrm>
            <a:off x="300851" y="5129059"/>
            <a:ext cx="4123724" cy="1194761"/>
          </a:xfrm>
          <a:prstGeom prst="rect">
            <a:avLst/>
          </a:prstGeom>
          <a:solidFill>
            <a:schemeClr val="bg1"/>
          </a:solidFill>
          <a:ln w="63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82800" rIns="90000" bIns="82800" numCol="1" rtlCol="0" anchor="ctr" anchorCtr="0" compatLnSpc="1">
            <a:prstTxWarp prst="textNoShape">
              <a:avLst/>
            </a:prstTxWarp>
          </a:bodyPr>
          <a:lstStyle/>
          <a:p>
            <a:pPr marL="171450" indent="-171450">
              <a:buFont typeface="Arial" panose="020B0604020202020204" pitchFamily="34" charset="0"/>
              <a:buChar char="•"/>
            </a:pPr>
            <a:r>
              <a:rPr lang="en-US" sz="1200"/>
              <a:t>No Composite Roles</a:t>
            </a:r>
          </a:p>
          <a:p>
            <a:pPr marL="171450" indent="-171450">
              <a:buFont typeface="Arial" panose="020B0604020202020204" pitchFamily="34" charset="0"/>
              <a:buChar char="•"/>
            </a:pPr>
            <a:r>
              <a:rPr lang="en-US" sz="1200"/>
              <a:t>More than 30 single roles assigned</a:t>
            </a:r>
          </a:p>
          <a:p>
            <a:pPr marL="171450" indent="-171450">
              <a:buFont typeface="Arial" panose="020B0604020202020204" pitchFamily="34" charset="0"/>
              <a:buChar char="•"/>
            </a:pPr>
            <a:r>
              <a:rPr lang="en-US" sz="1200"/>
              <a:t>Many Transactions (~1000) assigned</a:t>
            </a:r>
          </a:p>
          <a:p>
            <a:pPr marL="171450" indent="-171450">
              <a:buFont typeface="Arial" panose="020B0604020202020204" pitchFamily="34" charset="0"/>
              <a:buChar char="•"/>
            </a:pPr>
            <a:r>
              <a:rPr lang="en-US" sz="1200"/>
              <a:t>Only 10% of assigned transactions are used</a:t>
            </a:r>
            <a:endParaRPr kumimoji="0" lang="en-US" b="0" i="0" u="none" strike="noStrike" cap="none" normalizeH="0" baseline="0">
              <a:ln>
                <a:noFill/>
              </a:ln>
              <a:solidFill>
                <a:schemeClr val="tx1"/>
              </a:solidFill>
              <a:effectLst/>
              <a:latin typeface="LindeDaxPowerPoint" pitchFamily="34" charset="0"/>
            </a:endParaRPr>
          </a:p>
        </p:txBody>
      </p:sp>
      <p:pic>
        <p:nvPicPr>
          <p:cNvPr id="25" name="Graphic 24" descr="User with solid fill">
            <a:extLst>
              <a:ext uri="{FF2B5EF4-FFF2-40B4-BE49-F238E27FC236}">
                <a16:creationId xmlns:a16="http://schemas.microsoft.com/office/drawing/2014/main" id="{B533570E-F05B-425F-BEE9-EF4F7FD88E5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46915" y="1834928"/>
            <a:ext cx="914400" cy="914400"/>
          </a:xfrm>
          <a:prstGeom prst="rect">
            <a:avLst/>
          </a:prstGeom>
        </p:spPr>
      </p:pic>
      <p:sp>
        <p:nvSpPr>
          <p:cNvPr id="26" name="TextBox 25">
            <a:extLst>
              <a:ext uri="{FF2B5EF4-FFF2-40B4-BE49-F238E27FC236}">
                <a16:creationId xmlns:a16="http://schemas.microsoft.com/office/drawing/2014/main" id="{75942538-04FB-4BF5-9CEB-BA0EA3F58D59}"/>
              </a:ext>
            </a:extLst>
          </p:cNvPr>
          <p:cNvSpPr txBox="1"/>
          <p:nvPr/>
        </p:nvSpPr>
        <p:spPr>
          <a:xfrm>
            <a:off x="134847" y="2636360"/>
            <a:ext cx="2138536" cy="341376"/>
          </a:xfrm>
          <a:prstGeom prst="rect">
            <a:avLst/>
          </a:prstGeom>
          <a:noFill/>
        </p:spPr>
        <p:txBody>
          <a:bodyPr wrap="square" rtlCol="0" anchor="ctr">
            <a:spAutoFit/>
          </a:bodyPr>
          <a:lstStyle/>
          <a:p>
            <a:pPr algn="ctr"/>
            <a:r>
              <a:rPr lang="en-US"/>
              <a:t>AP Manager </a:t>
            </a:r>
          </a:p>
        </p:txBody>
      </p:sp>
      <p:sp>
        <p:nvSpPr>
          <p:cNvPr id="29" name="Rectangle 28">
            <a:extLst>
              <a:ext uri="{FF2B5EF4-FFF2-40B4-BE49-F238E27FC236}">
                <a16:creationId xmlns:a16="http://schemas.microsoft.com/office/drawing/2014/main" id="{4EE02F9E-D196-4624-A065-C8483BEF9D8B}"/>
              </a:ext>
            </a:extLst>
          </p:cNvPr>
          <p:cNvSpPr/>
          <p:nvPr/>
        </p:nvSpPr>
        <p:spPr bwMode="auto">
          <a:xfrm>
            <a:off x="5184068" y="2948776"/>
            <a:ext cx="2664296" cy="1240904"/>
          </a:xfrm>
          <a:prstGeom prst="rect">
            <a:avLst/>
          </a:prstGeom>
          <a:solidFill>
            <a:srgbClr val="D2E1EB"/>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t" anchorCtr="0" compatLnSpc="1">
            <a:prstTxWarp prst="textNoShape">
              <a:avLst/>
            </a:prstTxWarp>
          </a:bodyPr>
          <a:lstStyle/>
          <a:p>
            <a:pPr marR="0" algn="l" defTabSz="914400" rtl="0" eaLnBrk="1" fontAlgn="base" latinLnBrk="0" hangingPunct="1">
              <a:lnSpc>
                <a:spcPct val="110000"/>
              </a:lnSpc>
              <a:spcBef>
                <a:spcPct val="0"/>
              </a:spcBef>
              <a:spcAft>
                <a:spcPct val="0"/>
              </a:spcAft>
              <a:buClrTx/>
              <a:buSzTx/>
              <a:tabLst/>
            </a:pPr>
            <a:r>
              <a:rPr lang="en-US"/>
              <a:t>AP Creator</a:t>
            </a:r>
            <a:endParaRPr kumimoji="0" lang="en-US" sz="1600" b="0" i="0" u="none" strike="noStrike" cap="none" normalizeH="0" baseline="0">
              <a:ln>
                <a:noFill/>
              </a:ln>
              <a:solidFill>
                <a:schemeClr val="tx1"/>
              </a:solidFill>
              <a:effectLst/>
              <a:latin typeface="LindeDaxPowerPoint" pitchFamily="34" charset="0"/>
            </a:endParaRPr>
          </a:p>
        </p:txBody>
      </p:sp>
      <p:sp>
        <p:nvSpPr>
          <p:cNvPr id="30" name="Rectangle 29">
            <a:extLst>
              <a:ext uri="{FF2B5EF4-FFF2-40B4-BE49-F238E27FC236}">
                <a16:creationId xmlns:a16="http://schemas.microsoft.com/office/drawing/2014/main" id="{3A4918A1-07F9-4561-BD2E-5CCB60E1E585}"/>
              </a:ext>
            </a:extLst>
          </p:cNvPr>
          <p:cNvSpPr/>
          <p:nvPr/>
        </p:nvSpPr>
        <p:spPr bwMode="auto">
          <a:xfrm>
            <a:off x="5506462" y="3305588"/>
            <a:ext cx="2664296" cy="1240904"/>
          </a:xfrm>
          <a:prstGeom prst="rect">
            <a:avLst/>
          </a:prstGeom>
          <a:solidFill>
            <a:srgbClr val="D2E1EB"/>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t" anchorCtr="0" compatLnSpc="1">
            <a:prstTxWarp prst="textNoShape">
              <a:avLst/>
            </a:prstTxWarp>
          </a:bodyPr>
          <a:lstStyle/>
          <a:p>
            <a:pPr marR="0" algn="l" defTabSz="914400" rtl="0" eaLnBrk="1" fontAlgn="base" latinLnBrk="0" hangingPunct="1">
              <a:lnSpc>
                <a:spcPct val="110000"/>
              </a:lnSpc>
              <a:spcBef>
                <a:spcPct val="0"/>
              </a:spcBef>
              <a:spcAft>
                <a:spcPct val="0"/>
              </a:spcAft>
              <a:buClrTx/>
              <a:buSzTx/>
              <a:tabLst/>
            </a:pPr>
            <a:r>
              <a:rPr lang="en-US"/>
              <a:t>AP Manager</a:t>
            </a:r>
            <a:endParaRPr kumimoji="0" lang="en-US" sz="1600" b="0" i="0" u="none" strike="noStrike" cap="none" normalizeH="0" baseline="0">
              <a:ln>
                <a:noFill/>
              </a:ln>
              <a:solidFill>
                <a:schemeClr val="tx1"/>
              </a:solidFill>
              <a:effectLst/>
              <a:latin typeface="LindeDaxPowerPoint" pitchFamily="34" charset="0"/>
            </a:endParaRPr>
          </a:p>
        </p:txBody>
      </p:sp>
      <p:sp>
        <p:nvSpPr>
          <p:cNvPr id="31" name="Rectangle 30">
            <a:extLst>
              <a:ext uri="{FF2B5EF4-FFF2-40B4-BE49-F238E27FC236}">
                <a16:creationId xmlns:a16="http://schemas.microsoft.com/office/drawing/2014/main" id="{5351A8B3-7AA7-430B-903C-36ACFFDA8C20}"/>
              </a:ext>
            </a:extLst>
          </p:cNvPr>
          <p:cNvSpPr/>
          <p:nvPr/>
        </p:nvSpPr>
        <p:spPr bwMode="auto">
          <a:xfrm>
            <a:off x="5811704" y="3668856"/>
            <a:ext cx="2664296" cy="1240904"/>
          </a:xfrm>
          <a:prstGeom prst="rect">
            <a:avLst/>
          </a:prstGeom>
          <a:solidFill>
            <a:srgbClr val="D2E1EB"/>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t" anchorCtr="0" compatLnSpc="1">
            <a:prstTxWarp prst="textNoShape">
              <a:avLst/>
            </a:prstTxWarp>
          </a:bodyPr>
          <a:lstStyle/>
          <a:p>
            <a:pPr marR="0" algn="l" defTabSz="914400" rtl="0" eaLnBrk="1" fontAlgn="base" latinLnBrk="0" hangingPunct="1">
              <a:lnSpc>
                <a:spcPct val="110000"/>
              </a:lnSpc>
              <a:spcBef>
                <a:spcPct val="0"/>
              </a:spcBef>
              <a:spcAft>
                <a:spcPct val="0"/>
              </a:spcAft>
              <a:buClrTx/>
              <a:buSzTx/>
              <a:tabLst/>
            </a:pPr>
            <a:r>
              <a:rPr kumimoji="0" lang="en-US" sz="1600" b="0" i="0" u="none" strike="noStrike" cap="none" normalizeH="0" baseline="0">
                <a:ln>
                  <a:noFill/>
                </a:ln>
                <a:solidFill>
                  <a:schemeClr val="tx1"/>
                </a:solidFill>
                <a:effectLst/>
                <a:latin typeface="LindeDaxPowerPoint" pitchFamily="34" charset="0"/>
              </a:rPr>
              <a:t>Finance Display</a:t>
            </a:r>
          </a:p>
        </p:txBody>
      </p:sp>
      <p:sp>
        <p:nvSpPr>
          <p:cNvPr id="32" name="Rectangle 31">
            <a:extLst>
              <a:ext uri="{FF2B5EF4-FFF2-40B4-BE49-F238E27FC236}">
                <a16:creationId xmlns:a16="http://schemas.microsoft.com/office/drawing/2014/main" id="{ABB421FD-3078-4911-BA4A-AF5B98146B1B}"/>
              </a:ext>
            </a:extLst>
          </p:cNvPr>
          <p:cNvSpPr/>
          <p:nvPr/>
        </p:nvSpPr>
        <p:spPr bwMode="auto">
          <a:xfrm>
            <a:off x="6180571" y="4061481"/>
            <a:ext cx="1952464" cy="391079"/>
          </a:xfrm>
          <a:prstGeom prst="rect">
            <a:avLst/>
          </a:prstGeom>
          <a:solidFill>
            <a:srgbClr val="E1EBB4"/>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t" anchorCtr="0" compatLnSpc="1">
            <a:prstTxWarp prst="textNoShape">
              <a:avLst/>
            </a:prstTxWarp>
          </a:bodyPr>
          <a:lstStyle/>
          <a:p>
            <a:pPr marR="0" algn="l" defTabSz="914400" rtl="0" eaLnBrk="1" fontAlgn="base" latinLnBrk="0" hangingPunct="1">
              <a:lnSpc>
                <a:spcPct val="110000"/>
              </a:lnSpc>
              <a:spcBef>
                <a:spcPct val="0"/>
              </a:spcBef>
              <a:spcAft>
                <a:spcPct val="0"/>
              </a:spcAft>
              <a:buClrTx/>
              <a:buSzTx/>
              <a:tabLst/>
            </a:pPr>
            <a:r>
              <a:rPr kumimoji="0" lang="en-US" sz="1600" b="0" i="0" u="none" strike="noStrike" cap="none" normalizeH="0" baseline="0">
                <a:ln>
                  <a:noFill/>
                </a:ln>
                <a:solidFill>
                  <a:schemeClr val="tx1"/>
                </a:solidFill>
                <a:effectLst/>
                <a:latin typeface="LindeDaxPowerPoint" pitchFamily="34" charset="0"/>
              </a:rPr>
              <a:t>Single Role</a:t>
            </a:r>
          </a:p>
        </p:txBody>
      </p:sp>
      <p:sp>
        <p:nvSpPr>
          <p:cNvPr id="33" name="Rectangle 32">
            <a:extLst>
              <a:ext uri="{FF2B5EF4-FFF2-40B4-BE49-F238E27FC236}">
                <a16:creationId xmlns:a16="http://schemas.microsoft.com/office/drawing/2014/main" id="{E1C53AD6-3FB6-442E-ADBF-813949EAD0AD}"/>
              </a:ext>
            </a:extLst>
          </p:cNvPr>
          <p:cNvSpPr/>
          <p:nvPr/>
        </p:nvSpPr>
        <p:spPr bwMode="auto">
          <a:xfrm>
            <a:off x="6332971" y="4213881"/>
            <a:ext cx="1952464" cy="391079"/>
          </a:xfrm>
          <a:prstGeom prst="rect">
            <a:avLst/>
          </a:prstGeom>
          <a:solidFill>
            <a:srgbClr val="E1EBB4"/>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t" anchorCtr="0" compatLnSpc="1">
            <a:prstTxWarp prst="textNoShape">
              <a:avLst/>
            </a:prstTxWarp>
          </a:bodyPr>
          <a:lstStyle/>
          <a:p>
            <a:pPr marR="0" algn="l" defTabSz="914400" rtl="0" eaLnBrk="1" fontAlgn="base" latinLnBrk="0" hangingPunct="1">
              <a:lnSpc>
                <a:spcPct val="110000"/>
              </a:lnSpc>
              <a:spcBef>
                <a:spcPct val="0"/>
              </a:spcBef>
              <a:spcAft>
                <a:spcPct val="0"/>
              </a:spcAft>
              <a:buClrTx/>
              <a:buSzTx/>
              <a:tabLst/>
            </a:pPr>
            <a:r>
              <a:rPr kumimoji="0" lang="en-US" sz="1600" b="0" i="0" u="none" strike="noStrike" cap="none" normalizeH="0" baseline="0">
                <a:ln>
                  <a:noFill/>
                </a:ln>
                <a:solidFill>
                  <a:schemeClr val="tx1"/>
                </a:solidFill>
                <a:effectLst/>
                <a:latin typeface="LindeDaxPowerPoint" pitchFamily="34" charset="0"/>
              </a:rPr>
              <a:t>Single Role</a:t>
            </a:r>
          </a:p>
        </p:txBody>
      </p:sp>
      <p:sp>
        <p:nvSpPr>
          <p:cNvPr id="34" name="Rectangle 33">
            <a:extLst>
              <a:ext uri="{FF2B5EF4-FFF2-40B4-BE49-F238E27FC236}">
                <a16:creationId xmlns:a16="http://schemas.microsoft.com/office/drawing/2014/main" id="{433D3AB8-7B7B-44F0-8ECE-9F9BC942B28B}"/>
              </a:ext>
            </a:extLst>
          </p:cNvPr>
          <p:cNvSpPr/>
          <p:nvPr/>
        </p:nvSpPr>
        <p:spPr bwMode="auto">
          <a:xfrm>
            <a:off x="6485371" y="4366281"/>
            <a:ext cx="1952464" cy="391079"/>
          </a:xfrm>
          <a:prstGeom prst="rect">
            <a:avLst/>
          </a:prstGeom>
          <a:solidFill>
            <a:srgbClr val="E1EBB4"/>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t" anchorCtr="0" compatLnSpc="1">
            <a:prstTxWarp prst="textNoShape">
              <a:avLst/>
            </a:prstTxWarp>
          </a:bodyPr>
          <a:lstStyle/>
          <a:p>
            <a:pPr marR="0" algn="l" defTabSz="914400" rtl="0" eaLnBrk="1" fontAlgn="base" latinLnBrk="0" hangingPunct="1">
              <a:lnSpc>
                <a:spcPct val="110000"/>
              </a:lnSpc>
              <a:spcBef>
                <a:spcPct val="0"/>
              </a:spcBef>
              <a:spcAft>
                <a:spcPct val="0"/>
              </a:spcAft>
              <a:buClrTx/>
              <a:buSzTx/>
              <a:tabLst/>
            </a:pPr>
            <a:r>
              <a:rPr kumimoji="0" lang="en-US" sz="1600" b="0" i="0" u="none" strike="noStrike" cap="none" normalizeH="0" baseline="0">
                <a:ln>
                  <a:noFill/>
                </a:ln>
                <a:solidFill>
                  <a:schemeClr val="tx1"/>
                </a:solidFill>
                <a:effectLst/>
                <a:latin typeface="LindeDaxPowerPoint" pitchFamily="34" charset="0"/>
              </a:rPr>
              <a:t>Single Role</a:t>
            </a:r>
          </a:p>
        </p:txBody>
      </p:sp>
      <p:sp>
        <p:nvSpPr>
          <p:cNvPr id="35" name="Rectangle 34">
            <a:extLst>
              <a:ext uri="{FF2B5EF4-FFF2-40B4-BE49-F238E27FC236}">
                <a16:creationId xmlns:a16="http://schemas.microsoft.com/office/drawing/2014/main" id="{5BA7A126-B3D0-4461-A3E1-10F1C9C2B9D1}"/>
              </a:ext>
            </a:extLst>
          </p:cNvPr>
          <p:cNvSpPr/>
          <p:nvPr/>
        </p:nvSpPr>
        <p:spPr bwMode="auto">
          <a:xfrm>
            <a:off x="6637771" y="4518681"/>
            <a:ext cx="1952464" cy="391079"/>
          </a:xfrm>
          <a:prstGeom prst="rect">
            <a:avLst/>
          </a:prstGeom>
          <a:solidFill>
            <a:srgbClr val="E1EBB4"/>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t" anchorCtr="0" compatLnSpc="1">
            <a:prstTxWarp prst="textNoShape">
              <a:avLst/>
            </a:prstTxWarp>
          </a:bodyPr>
          <a:lstStyle/>
          <a:p>
            <a:pPr marR="0" algn="l" defTabSz="914400" rtl="0" eaLnBrk="1" fontAlgn="base" latinLnBrk="0" hangingPunct="1">
              <a:lnSpc>
                <a:spcPct val="110000"/>
              </a:lnSpc>
              <a:spcBef>
                <a:spcPct val="0"/>
              </a:spcBef>
              <a:spcAft>
                <a:spcPct val="0"/>
              </a:spcAft>
              <a:buClrTx/>
              <a:buSzTx/>
              <a:tabLst/>
            </a:pPr>
            <a:r>
              <a:rPr kumimoji="0" lang="en-US" sz="1600" b="0" i="0" u="none" strike="noStrike" cap="none" normalizeH="0" baseline="0">
                <a:ln>
                  <a:noFill/>
                </a:ln>
                <a:solidFill>
                  <a:schemeClr val="tx1"/>
                </a:solidFill>
                <a:effectLst/>
                <a:latin typeface="LindeDaxPowerPoint" pitchFamily="34" charset="0"/>
              </a:rPr>
              <a:t>Single Role</a:t>
            </a:r>
          </a:p>
        </p:txBody>
      </p:sp>
      <p:cxnSp>
        <p:nvCxnSpPr>
          <p:cNvPr id="74" name="Straight Connector 73">
            <a:extLst>
              <a:ext uri="{FF2B5EF4-FFF2-40B4-BE49-F238E27FC236}">
                <a16:creationId xmlns:a16="http://schemas.microsoft.com/office/drawing/2014/main" id="{0FB403F6-49B1-40AB-AF52-30748C0CB791}"/>
              </a:ext>
            </a:extLst>
          </p:cNvPr>
          <p:cNvCxnSpPr/>
          <p:nvPr/>
        </p:nvCxnSpPr>
        <p:spPr bwMode="auto">
          <a:xfrm>
            <a:off x="4644008" y="1541095"/>
            <a:ext cx="0" cy="4968552"/>
          </a:xfrm>
          <a:prstGeom prst="line">
            <a:avLst/>
          </a:prstGeom>
          <a:solidFill>
            <a:schemeClr val="bg1"/>
          </a:solidFill>
          <a:ln w="63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5" name="Rectangle 74">
            <a:extLst>
              <a:ext uri="{FF2B5EF4-FFF2-40B4-BE49-F238E27FC236}">
                <a16:creationId xmlns:a16="http://schemas.microsoft.com/office/drawing/2014/main" id="{08FF9DDF-00CD-4BF6-9BA8-F2A9DC05B9F7}"/>
              </a:ext>
            </a:extLst>
          </p:cNvPr>
          <p:cNvSpPr/>
          <p:nvPr/>
        </p:nvSpPr>
        <p:spPr bwMode="auto">
          <a:xfrm>
            <a:off x="4916787" y="5157911"/>
            <a:ext cx="3952850" cy="1194761"/>
          </a:xfrm>
          <a:prstGeom prst="rect">
            <a:avLst/>
          </a:prstGeom>
          <a:solidFill>
            <a:schemeClr val="bg1"/>
          </a:solidFill>
          <a:ln w="63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82800" rIns="90000" bIns="82800" numCol="1" rtlCol="0" anchor="ctr" anchorCtr="0" compatLnSpc="1">
            <a:prstTxWarp prst="textNoShape">
              <a:avLst/>
            </a:prstTxWarp>
          </a:bodyPr>
          <a:lstStyle/>
          <a:p>
            <a:pPr marL="171450" indent="-171450">
              <a:buFont typeface="Arial" panose="020B0604020202020204" pitchFamily="34" charset="0"/>
              <a:buChar char="•"/>
            </a:pPr>
            <a:r>
              <a:rPr lang="en-US" sz="1200"/>
              <a:t>2-4 composite Roles</a:t>
            </a:r>
          </a:p>
          <a:p>
            <a:pPr marL="171450" indent="-171450">
              <a:buFont typeface="Arial" panose="020B0604020202020204" pitchFamily="34" charset="0"/>
              <a:buChar char="•"/>
            </a:pPr>
            <a:r>
              <a:rPr lang="en-US" sz="1200"/>
              <a:t>5-7  single role per composite role</a:t>
            </a:r>
          </a:p>
          <a:p>
            <a:pPr marL="171450" indent="-171450">
              <a:buFont typeface="Arial" panose="020B0604020202020204" pitchFamily="34" charset="0"/>
              <a:buChar char="•"/>
            </a:pPr>
            <a:r>
              <a:rPr lang="en-US" sz="1200"/>
              <a:t>Roughly 150 Transactions assigned</a:t>
            </a:r>
          </a:p>
          <a:p>
            <a:pPr marL="171450" indent="-171450">
              <a:buFont typeface="Arial" panose="020B0604020202020204" pitchFamily="34" charset="0"/>
              <a:buChar char="•"/>
            </a:pPr>
            <a:r>
              <a:rPr lang="en-US" sz="1200"/>
              <a:t>Transactions included based on usage history</a:t>
            </a:r>
            <a:endParaRPr kumimoji="0" lang="en-US" b="0" i="0" u="none" strike="noStrike" cap="none" normalizeH="0" baseline="0">
              <a:ln>
                <a:noFill/>
              </a:ln>
              <a:solidFill>
                <a:schemeClr val="tx1"/>
              </a:solidFill>
              <a:effectLst/>
              <a:latin typeface="LindeDaxPowerPoint" pitchFamily="34" charset="0"/>
            </a:endParaRPr>
          </a:p>
        </p:txBody>
      </p:sp>
      <p:pic>
        <p:nvPicPr>
          <p:cNvPr id="76" name="Graphic 75" descr="User with solid fill">
            <a:extLst>
              <a:ext uri="{FF2B5EF4-FFF2-40B4-BE49-F238E27FC236}">
                <a16:creationId xmlns:a16="http://schemas.microsoft.com/office/drawing/2014/main" id="{5A404042-18E9-4E90-9A89-39D2AD011DA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726868" y="1842622"/>
            <a:ext cx="914400" cy="914400"/>
          </a:xfrm>
          <a:prstGeom prst="rect">
            <a:avLst/>
          </a:prstGeom>
        </p:spPr>
      </p:pic>
      <p:sp>
        <p:nvSpPr>
          <p:cNvPr id="77" name="TextBox 76">
            <a:extLst>
              <a:ext uri="{FF2B5EF4-FFF2-40B4-BE49-F238E27FC236}">
                <a16:creationId xmlns:a16="http://schemas.microsoft.com/office/drawing/2014/main" id="{9A3FDC32-3BE0-4125-9351-718A5D0BB012}"/>
              </a:ext>
            </a:extLst>
          </p:cNvPr>
          <p:cNvSpPr txBox="1"/>
          <p:nvPr/>
        </p:nvSpPr>
        <p:spPr>
          <a:xfrm>
            <a:off x="4162560" y="2598203"/>
            <a:ext cx="2138536" cy="341376"/>
          </a:xfrm>
          <a:prstGeom prst="rect">
            <a:avLst/>
          </a:prstGeom>
          <a:noFill/>
        </p:spPr>
        <p:txBody>
          <a:bodyPr wrap="square" rtlCol="0" anchor="ctr">
            <a:spAutoFit/>
          </a:bodyPr>
          <a:lstStyle/>
          <a:p>
            <a:pPr algn="ctr"/>
            <a:r>
              <a:rPr lang="en-US"/>
              <a:t>AP Manager </a:t>
            </a:r>
          </a:p>
        </p:txBody>
      </p:sp>
      <p:sp>
        <p:nvSpPr>
          <p:cNvPr id="81" name="TextBox 80">
            <a:extLst>
              <a:ext uri="{FF2B5EF4-FFF2-40B4-BE49-F238E27FC236}">
                <a16:creationId xmlns:a16="http://schemas.microsoft.com/office/drawing/2014/main" id="{54E43E3F-1961-46AE-9CCD-86FC1E099C53}"/>
              </a:ext>
            </a:extLst>
          </p:cNvPr>
          <p:cNvSpPr txBox="1"/>
          <p:nvPr/>
        </p:nvSpPr>
        <p:spPr>
          <a:xfrm>
            <a:off x="39249" y="1311515"/>
            <a:ext cx="4493157" cy="742191"/>
          </a:xfrm>
          <a:prstGeom prst="rect">
            <a:avLst/>
          </a:prstGeom>
          <a:noFill/>
        </p:spPr>
        <p:txBody>
          <a:bodyPr wrap="square" rtlCol="0" anchor="ctr">
            <a:spAutoFit/>
          </a:bodyPr>
          <a:lstStyle/>
          <a:p>
            <a:pPr algn="ctr"/>
            <a:r>
              <a:rPr lang="en-US" sz="2000"/>
              <a:t>Role assignments – “</a:t>
            </a:r>
            <a:r>
              <a:rPr lang="en-US" sz="2000" b="1"/>
              <a:t>old</a:t>
            </a:r>
            <a:r>
              <a:rPr lang="en-US" sz="2000"/>
              <a:t>” </a:t>
            </a:r>
          </a:p>
          <a:p>
            <a:pPr algn="ctr"/>
            <a:r>
              <a:rPr lang="en-US" sz="2000"/>
              <a:t>role concept</a:t>
            </a:r>
          </a:p>
        </p:txBody>
      </p:sp>
      <p:sp>
        <p:nvSpPr>
          <p:cNvPr id="82" name="TextBox 81">
            <a:extLst>
              <a:ext uri="{FF2B5EF4-FFF2-40B4-BE49-F238E27FC236}">
                <a16:creationId xmlns:a16="http://schemas.microsoft.com/office/drawing/2014/main" id="{D1231BED-DAE5-418E-A723-5D3A3D56B893}"/>
              </a:ext>
            </a:extLst>
          </p:cNvPr>
          <p:cNvSpPr txBox="1"/>
          <p:nvPr/>
        </p:nvSpPr>
        <p:spPr>
          <a:xfrm>
            <a:off x="4650843" y="1305289"/>
            <a:ext cx="4493157" cy="742191"/>
          </a:xfrm>
          <a:prstGeom prst="rect">
            <a:avLst/>
          </a:prstGeom>
          <a:noFill/>
        </p:spPr>
        <p:txBody>
          <a:bodyPr wrap="square" rtlCol="0" anchor="ctr">
            <a:spAutoFit/>
          </a:bodyPr>
          <a:lstStyle/>
          <a:p>
            <a:pPr algn="ctr"/>
            <a:r>
              <a:rPr lang="en-US" sz="2000"/>
              <a:t>Role assignments – “</a:t>
            </a:r>
            <a:r>
              <a:rPr lang="en-US" sz="2000" b="1"/>
              <a:t>restructured</a:t>
            </a:r>
            <a:r>
              <a:rPr lang="en-US" sz="2000"/>
              <a:t> ” role concept</a:t>
            </a:r>
          </a:p>
        </p:txBody>
      </p:sp>
      <p:grpSp>
        <p:nvGrpSpPr>
          <p:cNvPr id="83" name="Group 82">
            <a:extLst>
              <a:ext uri="{FF2B5EF4-FFF2-40B4-BE49-F238E27FC236}">
                <a16:creationId xmlns:a16="http://schemas.microsoft.com/office/drawing/2014/main" id="{C7E1BCB4-F089-4EF5-A524-DEF5CFC74F86}"/>
              </a:ext>
            </a:extLst>
          </p:cNvPr>
          <p:cNvGrpSpPr/>
          <p:nvPr/>
        </p:nvGrpSpPr>
        <p:grpSpPr>
          <a:xfrm>
            <a:off x="1862223" y="3136836"/>
            <a:ext cx="2114554" cy="1671612"/>
            <a:chOff x="-865957" y="3105544"/>
            <a:chExt cx="2114554" cy="1671612"/>
          </a:xfrm>
        </p:grpSpPr>
        <p:sp>
          <p:nvSpPr>
            <p:cNvPr id="65" name="Rectangle 64">
              <a:extLst>
                <a:ext uri="{FF2B5EF4-FFF2-40B4-BE49-F238E27FC236}">
                  <a16:creationId xmlns:a16="http://schemas.microsoft.com/office/drawing/2014/main" id="{DD1763C3-455B-4B23-9DBA-A82E7DEBA982}"/>
                </a:ext>
              </a:extLst>
            </p:cNvPr>
            <p:cNvSpPr/>
            <p:nvPr/>
          </p:nvSpPr>
          <p:spPr bwMode="auto">
            <a:xfrm>
              <a:off x="-865957" y="3105544"/>
              <a:ext cx="1280403" cy="365504"/>
            </a:xfrm>
            <a:prstGeom prst="rect">
              <a:avLst/>
            </a:prstGeom>
            <a:solidFill>
              <a:srgbClr val="E1EBB4"/>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t" anchorCtr="0" compatLnSpc="1">
              <a:prstTxWarp prst="textNoShape">
                <a:avLst/>
              </a:prstTxWarp>
            </a:bodyPr>
            <a:lstStyle/>
            <a:p>
              <a:pPr marR="0" algn="l" defTabSz="914400" rtl="0" eaLnBrk="1" fontAlgn="base" latinLnBrk="0" hangingPunct="1">
                <a:lnSpc>
                  <a:spcPct val="110000"/>
                </a:lnSpc>
                <a:spcBef>
                  <a:spcPct val="0"/>
                </a:spcBef>
                <a:spcAft>
                  <a:spcPct val="0"/>
                </a:spcAft>
                <a:buClrTx/>
                <a:buSzTx/>
                <a:tabLst/>
              </a:pPr>
              <a:endParaRPr kumimoji="0" lang="en-US" sz="1200" b="0" i="0" u="none" strike="noStrike" cap="none" normalizeH="0" baseline="0">
                <a:ln>
                  <a:noFill/>
                </a:ln>
                <a:solidFill>
                  <a:schemeClr val="tx1"/>
                </a:solidFill>
                <a:effectLst/>
                <a:latin typeface="LindeDaxPowerPoint" pitchFamily="34" charset="0"/>
              </a:endParaRPr>
            </a:p>
          </p:txBody>
        </p:sp>
        <p:sp>
          <p:nvSpPr>
            <p:cNvPr id="66" name="Rectangle 65">
              <a:extLst>
                <a:ext uri="{FF2B5EF4-FFF2-40B4-BE49-F238E27FC236}">
                  <a16:creationId xmlns:a16="http://schemas.microsoft.com/office/drawing/2014/main" id="{3E25D2BF-0FFF-458E-B33A-7A063D7B2F21}"/>
                </a:ext>
              </a:extLst>
            </p:cNvPr>
            <p:cNvSpPr/>
            <p:nvPr/>
          </p:nvSpPr>
          <p:spPr bwMode="auto">
            <a:xfrm>
              <a:off x="-699127" y="3382260"/>
              <a:ext cx="1280403" cy="365504"/>
            </a:xfrm>
            <a:prstGeom prst="rect">
              <a:avLst/>
            </a:prstGeom>
            <a:solidFill>
              <a:srgbClr val="E1EBB4"/>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t" anchorCtr="0" compatLnSpc="1">
              <a:prstTxWarp prst="textNoShape">
                <a:avLst/>
              </a:prstTxWarp>
            </a:bodyPr>
            <a:lstStyle/>
            <a:p>
              <a:pPr marR="0" algn="l" defTabSz="914400" rtl="0" eaLnBrk="1" fontAlgn="base" latinLnBrk="0" hangingPunct="1">
                <a:lnSpc>
                  <a:spcPct val="110000"/>
                </a:lnSpc>
                <a:spcBef>
                  <a:spcPct val="0"/>
                </a:spcBef>
                <a:spcAft>
                  <a:spcPct val="0"/>
                </a:spcAft>
                <a:buClrTx/>
                <a:buSzTx/>
                <a:tabLst/>
              </a:pPr>
              <a:endParaRPr kumimoji="0" lang="en-US" sz="1200" b="0" i="0" u="none" strike="noStrike" cap="none" normalizeH="0" baseline="0">
                <a:ln>
                  <a:noFill/>
                </a:ln>
                <a:solidFill>
                  <a:schemeClr val="tx1"/>
                </a:solidFill>
                <a:effectLst/>
                <a:latin typeface="LindeDaxPowerPoint" pitchFamily="34" charset="0"/>
              </a:endParaRPr>
            </a:p>
          </p:txBody>
        </p:sp>
        <p:sp>
          <p:nvSpPr>
            <p:cNvPr id="67" name="Rectangle 66">
              <a:extLst>
                <a:ext uri="{FF2B5EF4-FFF2-40B4-BE49-F238E27FC236}">
                  <a16:creationId xmlns:a16="http://schemas.microsoft.com/office/drawing/2014/main" id="{65CC5F38-0F01-4A3A-B390-48DB86B1E000}"/>
                </a:ext>
              </a:extLst>
            </p:cNvPr>
            <p:cNvSpPr/>
            <p:nvPr/>
          </p:nvSpPr>
          <p:spPr bwMode="auto">
            <a:xfrm>
              <a:off x="-532297" y="3658976"/>
              <a:ext cx="1280403" cy="365504"/>
            </a:xfrm>
            <a:prstGeom prst="rect">
              <a:avLst/>
            </a:prstGeom>
            <a:solidFill>
              <a:srgbClr val="E1EBB4"/>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t" anchorCtr="0" compatLnSpc="1">
              <a:prstTxWarp prst="textNoShape">
                <a:avLst/>
              </a:prstTxWarp>
            </a:bodyPr>
            <a:lstStyle/>
            <a:p>
              <a:pPr marR="0" algn="l" defTabSz="914400" rtl="0" eaLnBrk="1" fontAlgn="base" latinLnBrk="0" hangingPunct="1">
                <a:lnSpc>
                  <a:spcPct val="110000"/>
                </a:lnSpc>
                <a:spcBef>
                  <a:spcPct val="0"/>
                </a:spcBef>
                <a:spcAft>
                  <a:spcPct val="0"/>
                </a:spcAft>
                <a:buClrTx/>
                <a:buSzTx/>
                <a:tabLst/>
              </a:pPr>
              <a:endParaRPr kumimoji="0" lang="en-US" sz="1200" b="0" i="0" u="none" strike="noStrike" cap="none" normalizeH="0" baseline="0">
                <a:ln>
                  <a:noFill/>
                </a:ln>
                <a:solidFill>
                  <a:schemeClr val="tx1"/>
                </a:solidFill>
                <a:effectLst/>
                <a:latin typeface="LindeDaxPowerPoint" pitchFamily="34" charset="0"/>
              </a:endParaRPr>
            </a:p>
          </p:txBody>
        </p:sp>
        <p:sp>
          <p:nvSpPr>
            <p:cNvPr id="68" name="Rectangle 67">
              <a:extLst>
                <a:ext uri="{FF2B5EF4-FFF2-40B4-BE49-F238E27FC236}">
                  <a16:creationId xmlns:a16="http://schemas.microsoft.com/office/drawing/2014/main" id="{5D0E4AB1-7FEB-4809-BBFA-D56606DB6C3C}"/>
                </a:ext>
              </a:extLst>
            </p:cNvPr>
            <p:cNvSpPr/>
            <p:nvPr/>
          </p:nvSpPr>
          <p:spPr bwMode="auto">
            <a:xfrm>
              <a:off x="-365467" y="3935692"/>
              <a:ext cx="1280403" cy="365504"/>
            </a:xfrm>
            <a:prstGeom prst="rect">
              <a:avLst/>
            </a:prstGeom>
            <a:solidFill>
              <a:srgbClr val="E1EBB4"/>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t" anchorCtr="0" compatLnSpc="1">
              <a:prstTxWarp prst="textNoShape">
                <a:avLst/>
              </a:prstTxWarp>
            </a:bodyPr>
            <a:lstStyle/>
            <a:p>
              <a:pPr marR="0" algn="l" defTabSz="914400" rtl="0" eaLnBrk="1" fontAlgn="base" latinLnBrk="0" hangingPunct="1">
                <a:lnSpc>
                  <a:spcPct val="110000"/>
                </a:lnSpc>
                <a:spcBef>
                  <a:spcPct val="0"/>
                </a:spcBef>
                <a:spcAft>
                  <a:spcPct val="0"/>
                </a:spcAft>
                <a:buClrTx/>
                <a:buSzTx/>
                <a:tabLst/>
              </a:pPr>
              <a:endParaRPr kumimoji="0" lang="en-US" sz="1200" b="0" i="0" u="none" strike="noStrike" cap="none" normalizeH="0" baseline="0">
                <a:ln>
                  <a:noFill/>
                </a:ln>
                <a:solidFill>
                  <a:schemeClr val="tx1"/>
                </a:solidFill>
                <a:effectLst/>
                <a:latin typeface="LindeDaxPowerPoint" pitchFamily="34" charset="0"/>
              </a:endParaRPr>
            </a:p>
          </p:txBody>
        </p:sp>
        <p:sp>
          <p:nvSpPr>
            <p:cNvPr id="69" name="Rectangle 68">
              <a:extLst>
                <a:ext uri="{FF2B5EF4-FFF2-40B4-BE49-F238E27FC236}">
                  <a16:creationId xmlns:a16="http://schemas.microsoft.com/office/drawing/2014/main" id="{F7DBC095-414E-4397-A5B5-1C3316D49818}"/>
                </a:ext>
              </a:extLst>
            </p:cNvPr>
            <p:cNvSpPr/>
            <p:nvPr/>
          </p:nvSpPr>
          <p:spPr bwMode="auto">
            <a:xfrm>
              <a:off x="-198637" y="4212408"/>
              <a:ext cx="1280403" cy="365504"/>
            </a:xfrm>
            <a:prstGeom prst="rect">
              <a:avLst/>
            </a:prstGeom>
            <a:solidFill>
              <a:srgbClr val="E1EBB4"/>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t" anchorCtr="0" compatLnSpc="1">
              <a:prstTxWarp prst="textNoShape">
                <a:avLst/>
              </a:prstTxWarp>
            </a:bodyPr>
            <a:lstStyle/>
            <a:p>
              <a:pPr marR="0" algn="l" defTabSz="914400" rtl="0" eaLnBrk="1" fontAlgn="base" latinLnBrk="0" hangingPunct="1">
                <a:lnSpc>
                  <a:spcPct val="110000"/>
                </a:lnSpc>
                <a:spcBef>
                  <a:spcPct val="0"/>
                </a:spcBef>
                <a:spcAft>
                  <a:spcPct val="0"/>
                </a:spcAft>
                <a:buClrTx/>
                <a:buSzTx/>
                <a:tabLst/>
              </a:pPr>
              <a:endParaRPr kumimoji="0" lang="en-US" sz="1200" b="0" i="0" u="none" strike="noStrike" cap="none" normalizeH="0" baseline="0">
                <a:ln>
                  <a:noFill/>
                </a:ln>
                <a:solidFill>
                  <a:schemeClr val="tx1"/>
                </a:solidFill>
                <a:effectLst/>
                <a:latin typeface="LindeDaxPowerPoint" pitchFamily="34" charset="0"/>
              </a:endParaRPr>
            </a:p>
          </p:txBody>
        </p:sp>
        <p:sp>
          <p:nvSpPr>
            <p:cNvPr id="70" name="Rectangle 69">
              <a:extLst>
                <a:ext uri="{FF2B5EF4-FFF2-40B4-BE49-F238E27FC236}">
                  <a16:creationId xmlns:a16="http://schemas.microsoft.com/office/drawing/2014/main" id="{303E2383-B9D2-4DE8-8263-94BF85433192}"/>
                </a:ext>
              </a:extLst>
            </p:cNvPr>
            <p:cNvSpPr/>
            <p:nvPr/>
          </p:nvSpPr>
          <p:spPr bwMode="auto">
            <a:xfrm>
              <a:off x="-31806" y="4489125"/>
              <a:ext cx="1280403" cy="288031"/>
            </a:xfrm>
            <a:prstGeom prst="rect">
              <a:avLst/>
            </a:prstGeom>
            <a:solidFill>
              <a:srgbClr val="E1EBB4"/>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t" anchorCtr="0" compatLnSpc="1">
              <a:prstTxWarp prst="textNoShape">
                <a:avLst/>
              </a:prstTxWarp>
            </a:bodyPr>
            <a:lstStyle/>
            <a:p>
              <a:pPr marR="0" algn="l" defTabSz="914400" rtl="0" eaLnBrk="1" fontAlgn="base" latinLnBrk="0" hangingPunct="1">
                <a:lnSpc>
                  <a:spcPct val="110000"/>
                </a:lnSpc>
                <a:spcBef>
                  <a:spcPct val="0"/>
                </a:spcBef>
                <a:spcAft>
                  <a:spcPct val="0"/>
                </a:spcAft>
                <a:buClrTx/>
                <a:buSzTx/>
                <a:tabLst/>
              </a:pPr>
              <a:endParaRPr kumimoji="0" lang="en-US" sz="1200" b="0" i="0" u="none" strike="noStrike" cap="none" normalizeH="0" baseline="0">
                <a:ln>
                  <a:noFill/>
                </a:ln>
                <a:solidFill>
                  <a:schemeClr val="tx1"/>
                </a:solidFill>
                <a:effectLst/>
                <a:latin typeface="LindeDaxPowerPoint" pitchFamily="34" charset="0"/>
              </a:endParaRPr>
            </a:p>
          </p:txBody>
        </p:sp>
      </p:grpSp>
      <p:grpSp>
        <p:nvGrpSpPr>
          <p:cNvPr id="85" name="Group 84">
            <a:extLst>
              <a:ext uri="{FF2B5EF4-FFF2-40B4-BE49-F238E27FC236}">
                <a16:creationId xmlns:a16="http://schemas.microsoft.com/office/drawing/2014/main" id="{B5F8F16E-6C86-420E-BD62-10A2DFEE31BC}"/>
              </a:ext>
            </a:extLst>
          </p:cNvPr>
          <p:cNvGrpSpPr/>
          <p:nvPr/>
        </p:nvGrpSpPr>
        <p:grpSpPr>
          <a:xfrm>
            <a:off x="1393191" y="3194556"/>
            <a:ext cx="2114554" cy="1749085"/>
            <a:chOff x="1737366" y="3356992"/>
            <a:chExt cx="2114554" cy="1749085"/>
          </a:xfrm>
        </p:grpSpPr>
        <p:sp>
          <p:nvSpPr>
            <p:cNvPr id="37" name="Rectangle 36">
              <a:extLst>
                <a:ext uri="{FF2B5EF4-FFF2-40B4-BE49-F238E27FC236}">
                  <a16:creationId xmlns:a16="http://schemas.microsoft.com/office/drawing/2014/main" id="{782E13BB-7803-41A0-89B9-2BD973BAC536}"/>
                </a:ext>
              </a:extLst>
            </p:cNvPr>
            <p:cNvSpPr/>
            <p:nvPr/>
          </p:nvSpPr>
          <p:spPr bwMode="auto">
            <a:xfrm>
              <a:off x="1737366" y="3356992"/>
              <a:ext cx="1280403" cy="365504"/>
            </a:xfrm>
            <a:prstGeom prst="rect">
              <a:avLst/>
            </a:prstGeom>
            <a:solidFill>
              <a:srgbClr val="E1EBB4"/>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t" anchorCtr="0" compatLnSpc="1">
              <a:prstTxWarp prst="textNoShape">
                <a:avLst/>
              </a:prstTxWarp>
            </a:bodyPr>
            <a:lstStyle/>
            <a:p>
              <a:pPr marR="0" algn="l" defTabSz="914400" rtl="0" eaLnBrk="1" fontAlgn="base" latinLnBrk="0" hangingPunct="1">
                <a:lnSpc>
                  <a:spcPct val="110000"/>
                </a:lnSpc>
                <a:spcBef>
                  <a:spcPct val="0"/>
                </a:spcBef>
                <a:spcAft>
                  <a:spcPct val="0"/>
                </a:spcAft>
                <a:buClrTx/>
                <a:buSzTx/>
                <a:tabLst/>
              </a:pPr>
              <a:r>
                <a:rPr kumimoji="0" lang="en-US" sz="1200" b="0" i="0" u="none" strike="noStrike" cap="none" normalizeH="0" baseline="0">
                  <a:ln>
                    <a:noFill/>
                  </a:ln>
                  <a:solidFill>
                    <a:schemeClr val="tx1"/>
                  </a:solidFill>
                  <a:effectLst/>
                  <a:latin typeface="LindeDaxPowerPoint" pitchFamily="34" charset="0"/>
                </a:rPr>
                <a:t>AR Reporting</a:t>
              </a:r>
            </a:p>
          </p:txBody>
        </p:sp>
        <p:sp>
          <p:nvSpPr>
            <p:cNvPr id="43" name="Rectangle 42">
              <a:extLst>
                <a:ext uri="{FF2B5EF4-FFF2-40B4-BE49-F238E27FC236}">
                  <a16:creationId xmlns:a16="http://schemas.microsoft.com/office/drawing/2014/main" id="{DA427DFF-7E70-4F91-98E5-10197D1F804F}"/>
                </a:ext>
              </a:extLst>
            </p:cNvPr>
            <p:cNvSpPr/>
            <p:nvPr/>
          </p:nvSpPr>
          <p:spPr bwMode="auto">
            <a:xfrm>
              <a:off x="1904196" y="3633708"/>
              <a:ext cx="1280403" cy="365504"/>
            </a:xfrm>
            <a:prstGeom prst="rect">
              <a:avLst/>
            </a:prstGeom>
            <a:solidFill>
              <a:srgbClr val="E1EBB4"/>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t" anchorCtr="0" compatLnSpc="1">
              <a:prstTxWarp prst="textNoShape">
                <a:avLst/>
              </a:prstTxWarp>
            </a:bodyPr>
            <a:lstStyle/>
            <a:p>
              <a:pPr marR="0" algn="l" defTabSz="914400" rtl="0" eaLnBrk="1" fontAlgn="base" latinLnBrk="0" hangingPunct="1">
                <a:lnSpc>
                  <a:spcPct val="110000"/>
                </a:lnSpc>
                <a:spcBef>
                  <a:spcPct val="0"/>
                </a:spcBef>
                <a:spcAft>
                  <a:spcPct val="0"/>
                </a:spcAft>
                <a:buClrTx/>
                <a:buSzTx/>
                <a:tabLst/>
              </a:pPr>
              <a:r>
                <a:rPr kumimoji="0" lang="en-US" sz="1200" b="0" i="0" u="none" strike="noStrike" cap="none" normalizeH="0" baseline="0">
                  <a:ln>
                    <a:noFill/>
                  </a:ln>
                  <a:solidFill>
                    <a:schemeClr val="tx1"/>
                  </a:solidFill>
                  <a:effectLst/>
                  <a:latin typeface="LindeDaxPowerPoint" pitchFamily="34" charset="0"/>
                </a:rPr>
                <a:t>AP Reporting</a:t>
              </a:r>
            </a:p>
          </p:txBody>
        </p:sp>
        <p:sp>
          <p:nvSpPr>
            <p:cNvPr id="44" name="Rectangle 43">
              <a:extLst>
                <a:ext uri="{FF2B5EF4-FFF2-40B4-BE49-F238E27FC236}">
                  <a16:creationId xmlns:a16="http://schemas.microsoft.com/office/drawing/2014/main" id="{F6A934A4-14AD-4960-B16C-5ABE1E1BA406}"/>
                </a:ext>
              </a:extLst>
            </p:cNvPr>
            <p:cNvSpPr/>
            <p:nvPr/>
          </p:nvSpPr>
          <p:spPr bwMode="auto">
            <a:xfrm>
              <a:off x="2071026" y="3910424"/>
              <a:ext cx="1280403" cy="365504"/>
            </a:xfrm>
            <a:prstGeom prst="rect">
              <a:avLst/>
            </a:prstGeom>
            <a:solidFill>
              <a:srgbClr val="E1EBB4"/>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t" anchorCtr="0" compatLnSpc="1">
              <a:prstTxWarp prst="textNoShape">
                <a:avLst/>
              </a:prstTxWarp>
            </a:bodyPr>
            <a:lstStyle/>
            <a:p>
              <a:pPr marR="0" algn="l" defTabSz="914400" rtl="0" eaLnBrk="1" fontAlgn="base" latinLnBrk="0" hangingPunct="1">
                <a:lnSpc>
                  <a:spcPct val="110000"/>
                </a:lnSpc>
                <a:spcBef>
                  <a:spcPct val="0"/>
                </a:spcBef>
                <a:spcAft>
                  <a:spcPct val="0"/>
                </a:spcAft>
                <a:buClrTx/>
                <a:buSzTx/>
                <a:tabLst/>
              </a:pPr>
              <a:r>
                <a:rPr kumimoji="0" lang="en-US" sz="1200" b="0" i="0" u="none" strike="noStrike" cap="none" normalizeH="0" baseline="0">
                  <a:ln>
                    <a:noFill/>
                  </a:ln>
                  <a:solidFill>
                    <a:schemeClr val="tx1"/>
                  </a:solidFill>
                  <a:effectLst/>
                  <a:latin typeface="LindeDaxPowerPoint" pitchFamily="34" charset="0"/>
                </a:rPr>
                <a:t>KPI Reporting</a:t>
              </a:r>
            </a:p>
          </p:txBody>
        </p:sp>
        <p:sp>
          <p:nvSpPr>
            <p:cNvPr id="45" name="Rectangle 44">
              <a:extLst>
                <a:ext uri="{FF2B5EF4-FFF2-40B4-BE49-F238E27FC236}">
                  <a16:creationId xmlns:a16="http://schemas.microsoft.com/office/drawing/2014/main" id="{9601D15B-6270-4A23-906A-23AA57729758}"/>
                </a:ext>
              </a:extLst>
            </p:cNvPr>
            <p:cNvSpPr/>
            <p:nvPr/>
          </p:nvSpPr>
          <p:spPr bwMode="auto">
            <a:xfrm>
              <a:off x="2237856" y="4187140"/>
              <a:ext cx="1280403" cy="365504"/>
            </a:xfrm>
            <a:prstGeom prst="rect">
              <a:avLst/>
            </a:prstGeom>
            <a:solidFill>
              <a:srgbClr val="E1EBB4"/>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t" anchorCtr="0" compatLnSpc="1">
              <a:prstTxWarp prst="textNoShape">
                <a:avLst/>
              </a:prstTxWarp>
            </a:bodyPr>
            <a:lstStyle/>
            <a:p>
              <a:pPr marR="0" algn="l" defTabSz="914400" rtl="0" eaLnBrk="1" fontAlgn="base" latinLnBrk="0" hangingPunct="1">
                <a:lnSpc>
                  <a:spcPct val="110000"/>
                </a:lnSpc>
                <a:spcBef>
                  <a:spcPct val="0"/>
                </a:spcBef>
                <a:spcAft>
                  <a:spcPct val="0"/>
                </a:spcAft>
                <a:buClrTx/>
                <a:buSzTx/>
                <a:tabLst/>
              </a:pPr>
              <a:r>
                <a:rPr kumimoji="0" lang="en-US" sz="1200" b="0" i="0" u="none" strike="noStrike" cap="none" normalizeH="0" baseline="0">
                  <a:ln>
                    <a:noFill/>
                  </a:ln>
                  <a:solidFill>
                    <a:schemeClr val="tx1"/>
                  </a:solidFill>
                  <a:effectLst/>
                  <a:latin typeface="LindeDaxPowerPoint" pitchFamily="34" charset="0"/>
                </a:rPr>
                <a:t>Invoice Clearing</a:t>
              </a:r>
            </a:p>
          </p:txBody>
        </p:sp>
        <p:sp>
          <p:nvSpPr>
            <p:cNvPr id="46" name="Rectangle 45">
              <a:extLst>
                <a:ext uri="{FF2B5EF4-FFF2-40B4-BE49-F238E27FC236}">
                  <a16:creationId xmlns:a16="http://schemas.microsoft.com/office/drawing/2014/main" id="{633E2305-DD0F-441D-AB68-04E84DDD0DD6}"/>
                </a:ext>
              </a:extLst>
            </p:cNvPr>
            <p:cNvSpPr/>
            <p:nvPr/>
          </p:nvSpPr>
          <p:spPr bwMode="auto">
            <a:xfrm>
              <a:off x="2404686" y="4463856"/>
              <a:ext cx="1280403" cy="365504"/>
            </a:xfrm>
            <a:prstGeom prst="rect">
              <a:avLst/>
            </a:prstGeom>
            <a:solidFill>
              <a:srgbClr val="E1EBB4"/>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t" anchorCtr="0" compatLnSpc="1">
              <a:prstTxWarp prst="textNoShape">
                <a:avLst/>
              </a:prstTxWarp>
            </a:bodyPr>
            <a:lstStyle/>
            <a:p>
              <a:pPr marR="0" algn="l" defTabSz="914400" rtl="0" eaLnBrk="1" fontAlgn="base" latinLnBrk="0" hangingPunct="1">
                <a:lnSpc>
                  <a:spcPct val="110000"/>
                </a:lnSpc>
                <a:spcBef>
                  <a:spcPct val="0"/>
                </a:spcBef>
                <a:spcAft>
                  <a:spcPct val="0"/>
                </a:spcAft>
                <a:buClrTx/>
                <a:buSzTx/>
                <a:tabLst/>
              </a:pPr>
              <a:r>
                <a:rPr kumimoji="0" lang="en-US" sz="1200" b="0" i="0" u="none" strike="noStrike" cap="none" normalizeH="0" baseline="0">
                  <a:ln>
                    <a:noFill/>
                  </a:ln>
                  <a:solidFill>
                    <a:schemeClr val="tx1"/>
                  </a:solidFill>
                  <a:effectLst/>
                  <a:latin typeface="LindeDaxPowerPoint" pitchFamily="34" charset="0"/>
                </a:rPr>
                <a:t>Document Parking</a:t>
              </a:r>
            </a:p>
          </p:txBody>
        </p:sp>
        <p:sp>
          <p:nvSpPr>
            <p:cNvPr id="47" name="Rectangle 46">
              <a:extLst>
                <a:ext uri="{FF2B5EF4-FFF2-40B4-BE49-F238E27FC236}">
                  <a16:creationId xmlns:a16="http://schemas.microsoft.com/office/drawing/2014/main" id="{BFBB16EB-C479-4504-8A1E-0FCBA3C35D56}"/>
                </a:ext>
              </a:extLst>
            </p:cNvPr>
            <p:cNvSpPr/>
            <p:nvPr/>
          </p:nvSpPr>
          <p:spPr bwMode="auto">
            <a:xfrm>
              <a:off x="2571517" y="4740573"/>
              <a:ext cx="1280403" cy="365504"/>
            </a:xfrm>
            <a:prstGeom prst="rect">
              <a:avLst/>
            </a:prstGeom>
            <a:solidFill>
              <a:srgbClr val="E1EBB4"/>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t" anchorCtr="0" compatLnSpc="1">
              <a:prstTxWarp prst="textNoShape">
                <a:avLst/>
              </a:prstTxWarp>
            </a:bodyPr>
            <a:lstStyle/>
            <a:p>
              <a:pPr marR="0" algn="l" defTabSz="914400" rtl="0" eaLnBrk="1" fontAlgn="base" latinLnBrk="0" hangingPunct="1">
                <a:lnSpc>
                  <a:spcPct val="110000"/>
                </a:lnSpc>
                <a:spcBef>
                  <a:spcPct val="0"/>
                </a:spcBef>
                <a:spcAft>
                  <a:spcPct val="0"/>
                </a:spcAft>
                <a:buClrTx/>
                <a:buSzTx/>
                <a:tabLst/>
              </a:pPr>
              <a:r>
                <a:rPr kumimoji="0" lang="en-US" sz="1200" b="0" i="0" u="none" strike="noStrike" cap="none" normalizeH="0" baseline="0">
                  <a:ln>
                    <a:noFill/>
                  </a:ln>
                  <a:solidFill>
                    <a:schemeClr val="tx1"/>
                  </a:solidFill>
                  <a:effectLst/>
                  <a:latin typeface="LindeDaxPowerPoint" pitchFamily="34" charset="0"/>
                </a:rPr>
                <a:t>Invoice Entry</a:t>
              </a:r>
            </a:p>
          </p:txBody>
        </p:sp>
      </p:grpSp>
      <p:sp>
        <p:nvSpPr>
          <p:cNvPr id="87" name="Rectangle 86">
            <a:extLst>
              <a:ext uri="{FF2B5EF4-FFF2-40B4-BE49-F238E27FC236}">
                <a16:creationId xmlns:a16="http://schemas.microsoft.com/office/drawing/2014/main" id="{A49D0B7F-19A3-4E1E-AFEE-1EE3FEF1431F}"/>
              </a:ext>
            </a:extLst>
          </p:cNvPr>
          <p:cNvSpPr/>
          <p:nvPr/>
        </p:nvSpPr>
        <p:spPr bwMode="auto">
          <a:xfrm>
            <a:off x="1329641" y="6416412"/>
            <a:ext cx="1065164" cy="297549"/>
          </a:xfrm>
          <a:prstGeom prst="rect">
            <a:avLst/>
          </a:prstGeom>
          <a:solidFill>
            <a:srgbClr val="D2E1EB"/>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t" anchorCtr="0" compatLnSpc="1">
            <a:prstTxWarp prst="textNoShape">
              <a:avLst/>
            </a:prstTxWarp>
          </a:bodyPr>
          <a:lstStyle/>
          <a:p>
            <a:pPr marR="0" algn="ctr" defTabSz="914400" rtl="0" eaLnBrk="1" fontAlgn="base" latinLnBrk="0" hangingPunct="1">
              <a:lnSpc>
                <a:spcPct val="110000"/>
              </a:lnSpc>
              <a:spcBef>
                <a:spcPct val="0"/>
              </a:spcBef>
              <a:spcAft>
                <a:spcPct val="0"/>
              </a:spcAft>
              <a:buClrTx/>
              <a:buSzTx/>
              <a:tabLst/>
            </a:pPr>
            <a:r>
              <a:rPr lang="en-US" sz="1100"/>
              <a:t>Composite role</a:t>
            </a:r>
            <a:endParaRPr kumimoji="0" lang="en-US" sz="1100" b="0" i="0" u="none" strike="noStrike" cap="none" normalizeH="0" baseline="0">
              <a:ln>
                <a:noFill/>
              </a:ln>
              <a:solidFill>
                <a:schemeClr val="tx1"/>
              </a:solidFill>
              <a:effectLst/>
              <a:latin typeface="LindeDaxPowerPoint" pitchFamily="34" charset="0"/>
            </a:endParaRPr>
          </a:p>
        </p:txBody>
      </p:sp>
      <p:sp>
        <p:nvSpPr>
          <p:cNvPr id="88" name="Rectangle 87">
            <a:extLst>
              <a:ext uri="{FF2B5EF4-FFF2-40B4-BE49-F238E27FC236}">
                <a16:creationId xmlns:a16="http://schemas.microsoft.com/office/drawing/2014/main" id="{B57EB98B-3FEF-400C-93A8-0A9AA373590B}"/>
              </a:ext>
            </a:extLst>
          </p:cNvPr>
          <p:cNvSpPr/>
          <p:nvPr/>
        </p:nvSpPr>
        <p:spPr bwMode="auto">
          <a:xfrm>
            <a:off x="323530" y="6416003"/>
            <a:ext cx="897820" cy="297549"/>
          </a:xfrm>
          <a:prstGeom prst="rect">
            <a:avLst/>
          </a:prstGeom>
          <a:solidFill>
            <a:srgbClr val="E1EBB4"/>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t" anchorCtr="0" compatLnSpc="1">
            <a:prstTxWarp prst="textNoShape">
              <a:avLst/>
            </a:prstTxWarp>
          </a:bodyPr>
          <a:lstStyle/>
          <a:p>
            <a:pPr marR="0" algn="ctr" defTabSz="914400" rtl="0" eaLnBrk="1" fontAlgn="base" latinLnBrk="0" hangingPunct="1">
              <a:lnSpc>
                <a:spcPct val="110000"/>
              </a:lnSpc>
              <a:spcBef>
                <a:spcPct val="0"/>
              </a:spcBef>
              <a:spcAft>
                <a:spcPct val="0"/>
              </a:spcAft>
              <a:buClrTx/>
              <a:buSzTx/>
              <a:tabLst/>
            </a:pPr>
            <a:r>
              <a:rPr lang="en-US" sz="1100"/>
              <a:t>Single role</a:t>
            </a:r>
            <a:endParaRPr kumimoji="0" lang="en-US" sz="1100" b="0" i="0" u="none" strike="noStrike" cap="none" normalizeH="0" baseline="0">
              <a:ln>
                <a:noFill/>
              </a:ln>
              <a:solidFill>
                <a:schemeClr val="tx1"/>
              </a:solidFill>
              <a:effectLst/>
              <a:latin typeface="LindeDaxPowerPoint" pitchFamily="34" charset="0"/>
            </a:endParaRPr>
          </a:p>
        </p:txBody>
      </p:sp>
    </p:spTree>
    <p:extLst>
      <p:ext uri="{BB962C8B-B14F-4D97-AF65-F5344CB8AC3E}">
        <p14:creationId xmlns:p14="http://schemas.microsoft.com/office/powerpoint/2010/main" val="126561535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itle 1">
            <a:extLst>
              <a:ext uri="{FF2B5EF4-FFF2-40B4-BE49-F238E27FC236}">
                <a16:creationId xmlns:a16="http://schemas.microsoft.com/office/drawing/2014/main" id="{B7D15EBA-E9C2-4290-AF67-0E66EA9F4D8B}"/>
              </a:ext>
            </a:extLst>
          </p:cNvPr>
          <p:cNvSpPr txBox="1">
            <a:spLocks noGrp="1"/>
          </p:cNvSpPr>
          <p:nvPr>
            <p:ph type="title"/>
          </p:nvPr>
        </p:nvSpPr>
        <p:spPr bwMode="gray">
          <a:xfrm>
            <a:off x="149400" y="213174"/>
            <a:ext cx="6582839" cy="767554"/>
          </a:xfrm>
          <a:prstGeom prst="rect">
            <a:avLst/>
          </a:prstGeom>
          <a:noFill/>
          <a:ln>
            <a:noFill/>
          </a:ln>
          <a:effectLst/>
        </p:spPr>
        <p:txBody>
          <a:bodyPr vert="horz" wrap="square" lIns="129533" tIns="0" rIns="129533" bIns="0" numCol="1" anchor="ctr" anchorCtr="0" compatLnSpc="1">
            <a:prstTxWarp prst="textNoShape">
              <a:avLst/>
            </a:prstTxWarp>
          </a:bodyPr>
          <a:lstStyle>
            <a:lvl1pPr algn="l" rtl="0" eaLnBrk="1" fontAlgn="base" hangingPunct="1">
              <a:lnSpc>
                <a:spcPct val="110000"/>
              </a:lnSpc>
              <a:spcBef>
                <a:spcPct val="0"/>
              </a:spcBef>
              <a:spcAft>
                <a:spcPct val="0"/>
              </a:spcAft>
              <a:defRPr sz="2000" b="1">
                <a:solidFill>
                  <a:schemeClr val="accent1"/>
                </a:solidFill>
                <a:latin typeface="+mj-lt"/>
                <a:ea typeface="+mj-ea"/>
                <a:cs typeface="+mj-cs"/>
              </a:defRPr>
            </a:lvl1pPr>
            <a:lvl2pPr algn="l" rtl="0" eaLnBrk="1" fontAlgn="base" hangingPunct="1">
              <a:lnSpc>
                <a:spcPct val="110000"/>
              </a:lnSpc>
              <a:spcBef>
                <a:spcPct val="0"/>
              </a:spcBef>
              <a:spcAft>
                <a:spcPct val="0"/>
              </a:spcAft>
              <a:defRPr sz="2000" b="1">
                <a:solidFill>
                  <a:schemeClr val="accent1"/>
                </a:solidFill>
                <a:latin typeface="LindeDaxPowerPoint" pitchFamily="34" charset="0"/>
              </a:defRPr>
            </a:lvl2pPr>
            <a:lvl3pPr algn="l" rtl="0" eaLnBrk="1" fontAlgn="base" hangingPunct="1">
              <a:lnSpc>
                <a:spcPct val="110000"/>
              </a:lnSpc>
              <a:spcBef>
                <a:spcPct val="0"/>
              </a:spcBef>
              <a:spcAft>
                <a:spcPct val="0"/>
              </a:spcAft>
              <a:defRPr sz="2000" b="1">
                <a:solidFill>
                  <a:schemeClr val="accent1"/>
                </a:solidFill>
                <a:latin typeface="LindeDaxPowerPoint" pitchFamily="34" charset="0"/>
              </a:defRPr>
            </a:lvl3pPr>
            <a:lvl4pPr algn="l" rtl="0" eaLnBrk="1" fontAlgn="base" hangingPunct="1">
              <a:lnSpc>
                <a:spcPct val="110000"/>
              </a:lnSpc>
              <a:spcBef>
                <a:spcPct val="0"/>
              </a:spcBef>
              <a:spcAft>
                <a:spcPct val="0"/>
              </a:spcAft>
              <a:defRPr sz="2000" b="1">
                <a:solidFill>
                  <a:schemeClr val="accent1"/>
                </a:solidFill>
                <a:latin typeface="LindeDaxPowerPoint" pitchFamily="34" charset="0"/>
              </a:defRPr>
            </a:lvl4pPr>
            <a:lvl5pPr algn="l" rtl="0" eaLnBrk="1" fontAlgn="base" hangingPunct="1">
              <a:lnSpc>
                <a:spcPct val="110000"/>
              </a:lnSpc>
              <a:spcBef>
                <a:spcPct val="0"/>
              </a:spcBef>
              <a:spcAft>
                <a:spcPct val="0"/>
              </a:spcAft>
              <a:defRPr sz="2000" b="1">
                <a:solidFill>
                  <a:schemeClr val="accent1"/>
                </a:solidFill>
                <a:latin typeface="LindeDaxPowerPoint" pitchFamily="34" charset="0"/>
              </a:defRPr>
            </a:lvl5pPr>
            <a:lvl6pPr marL="457200" algn="l" rtl="0" eaLnBrk="1" fontAlgn="base" hangingPunct="1">
              <a:lnSpc>
                <a:spcPct val="110000"/>
              </a:lnSpc>
              <a:spcBef>
                <a:spcPct val="0"/>
              </a:spcBef>
              <a:spcAft>
                <a:spcPct val="0"/>
              </a:spcAft>
              <a:defRPr sz="2000" b="1">
                <a:solidFill>
                  <a:schemeClr val="accent1"/>
                </a:solidFill>
                <a:latin typeface="LindeDaxPowerPoint" pitchFamily="34" charset="0"/>
              </a:defRPr>
            </a:lvl6pPr>
            <a:lvl7pPr marL="914400" algn="l" rtl="0" eaLnBrk="1" fontAlgn="base" hangingPunct="1">
              <a:lnSpc>
                <a:spcPct val="110000"/>
              </a:lnSpc>
              <a:spcBef>
                <a:spcPct val="0"/>
              </a:spcBef>
              <a:spcAft>
                <a:spcPct val="0"/>
              </a:spcAft>
              <a:defRPr sz="2000" b="1">
                <a:solidFill>
                  <a:schemeClr val="accent1"/>
                </a:solidFill>
                <a:latin typeface="LindeDaxPowerPoint" pitchFamily="34" charset="0"/>
              </a:defRPr>
            </a:lvl7pPr>
            <a:lvl8pPr marL="1371600" algn="l" rtl="0" eaLnBrk="1" fontAlgn="base" hangingPunct="1">
              <a:lnSpc>
                <a:spcPct val="110000"/>
              </a:lnSpc>
              <a:spcBef>
                <a:spcPct val="0"/>
              </a:spcBef>
              <a:spcAft>
                <a:spcPct val="0"/>
              </a:spcAft>
              <a:defRPr sz="2000" b="1">
                <a:solidFill>
                  <a:schemeClr val="accent1"/>
                </a:solidFill>
                <a:latin typeface="LindeDaxPowerPoint" pitchFamily="34" charset="0"/>
              </a:defRPr>
            </a:lvl8pPr>
            <a:lvl9pPr marL="1828800" algn="l" rtl="0" eaLnBrk="1" fontAlgn="base" hangingPunct="1">
              <a:lnSpc>
                <a:spcPct val="110000"/>
              </a:lnSpc>
              <a:spcBef>
                <a:spcPct val="0"/>
              </a:spcBef>
              <a:spcAft>
                <a:spcPct val="0"/>
              </a:spcAft>
              <a:defRPr sz="2000" b="1">
                <a:solidFill>
                  <a:schemeClr val="accent1"/>
                </a:solidFill>
                <a:latin typeface="LindeDaxPowerPoint" pitchFamily="34" charset="0"/>
              </a:defRPr>
            </a:lvl9pPr>
          </a:lstStyle>
          <a:p>
            <a:r>
              <a:rPr lang="en-US"/>
              <a:t>Composite role structuring</a:t>
            </a:r>
            <a:br>
              <a:rPr lang="en-US"/>
            </a:br>
            <a:r>
              <a:rPr lang="en-US" sz="1600" b="0">
                <a:solidFill>
                  <a:schemeClr val="accent5"/>
                </a:solidFill>
              </a:rPr>
              <a:t>Example of composite role approach</a:t>
            </a:r>
            <a:endParaRPr lang="en-US" b="0"/>
          </a:p>
        </p:txBody>
      </p:sp>
      <p:grpSp>
        <p:nvGrpSpPr>
          <p:cNvPr id="2" name="Group 1">
            <a:extLst>
              <a:ext uri="{FF2B5EF4-FFF2-40B4-BE49-F238E27FC236}">
                <a16:creationId xmlns:a16="http://schemas.microsoft.com/office/drawing/2014/main" id="{820AF718-D90E-4E6C-B658-71337122CC22}"/>
              </a:ext>
            </a:extLst>
          </p:cNvPr>
          <p:cNvGrpSpPr/>
          <p:nvPr/>
        </p:nvGrpSpPr>
        <p:grpSpPr>
          <a:xfrm>
            <a:off x="72008" y="1196752"/>
            <a:ext cx="8964488" cy="5544616"/>
            <a:chOff x="1594373" y="1370954"/>
            <a:chExt cx="8724312" cy="4382163"/>
          </a:xfrm>
        </p:grpSpPr>
        <p:sp>
          <p:nvSpPr>
            <p:cNvPr id="15" name="Title 1"/>
            <p:cNvSpPr txBox="1">
              <a:spLocks/>
            </p:cNvSpPr>
            <p:nvPr/>
          </p:nvSpPr>
          <p:spPr bwMode="auto">
            <a:xfrm>
              <a:off x="2179539" y="1747342"/>
              <a:ext cx="7651189" cy="79950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algn="ctr" defTabSz="553194" eaLnBrk="0" hangingPunct="0">
                <a:lnSpc>
                  <a:spcPct val="85000"/>
                </a:lnSpc>
                <a:defRPr/>
              </a:pPr>
              <a:r>
                <a:rPr lang="en-US" sz="750" kern="0"/>
                <a:t>Technical access (SAP T-Codes) have been mapped to the global O2C role design</a:t>
              </a:r>
            </a:p>
          </p:txBody>
        </p:sp>
        <p:sp>
          <p:nvSpPr>
            <p:cNvPr id="12" name="Chevron 11"/>
            <p:cNvSpPr/>
            <p:nvPr/>
          </p:nvSpPr>
          <p:spPr>
            <a:xfrm>
              <a:off x="2921234" y="1960209"/>
              <a:ext cx="878326" cy="441415"/>
            </a:xfrm>
            <a:prstGeom prst="chevron">
              <a:avLst/>
            </a:prstGeom>
            <a:solidFill>
              <a:schemeClr val="accent2"/>
            </a:solidFill>
            <a:ln w="12700" cap="flat" cmpd="sng" algn="ctr">
              <a:solidFill>
                <a:srgbClr val="808080">
                  <a:shade val="50000"/>
                </a:srgbClr>
              </a:solidFill>
              <a:prstDash val="solid"/>
            </a:ln>
            <a:effectLst/>
          </p:spPr>
          <p:txBody>
            <a:bodyPr lIns="0" tIns="0" rIns="0" bIns="0" rtlCol="0" anchor="ctr"/>
            <a:lstStyle/>
            <a:p>
              <a:pPr algn="ctr" defTabSz="553194">
                <a:defRPr/>
              </a:pPr>
              <a:r>
                <a:rPr lang="en-US" sz="750" kern="0"/>
                <a:t>Custom Master Creation</a:t>
              </a:r>
            </a:p>
          </p:txBody>
        </p:sp>
        <p:sp>
          <p:nvSpPr>
            <p:cNvPr id="13" name="Rectangle 12"/>
            <p:cNvSpPr/>
            <p:nvPr/>
          </p:nvSpPr>
          <p:spPr>
            <a:xfrm>
              <a:off x="2013632" y="1695905"/>
              <a:ext cx="8295294" cy="864291"/>
            </a:xfrm>
            <a:prstGeom prst="rect">
              <a:avLst/>
            </a:prstGeom>
            <a:noFill/>
            <a:ln w="19050" cap="flat" cmpd="sng" algn="ctr">
              <a:solidFill>
                <a:srgbClr val="002060"/>
              </a:solidFill>
              <a:prstDash val="solid"/>
            </a:ln>
            <a:effectLst/>
          </p:spPr>
          <p:txBody>
            <a:bodyPr lIns="0" tIns="0" rIns="0" bIns="0" rtlCol="0" anchor="ctr"/>
            <a:lstStyle/>
            <a:p>
              <a:pPr algn="ctr" defTabSz="553194">
                <a:defRPr/>
              </a:pPr>
              <a:endParaRPr lang="en-US" sz="750" kern="0">
                <a:solidFill>
                  <a:srgbClr val="FFFFFF"/>
                </a:solidFill>
              </a:endParaRPr>
            </a:p>
          </p:txBody>
        </p:sp>
        <p:sp>
          <p:nvSpPr>
            <p:cNvPr id="14" name="Rectangle 13"/>
            <p:cNvSpPr/>
            <p:nvPr/>
          </p:nvSpPr>
          <p:spPr>
            <a:xfrm>
              <a:off x="2023390" y="2716178"/>
              <a:ext cx="829530" cy="3036939"/>
            </a:xfrm>
            <a:prstGeom prst="rect">
              <a:avLst/>
            </a:prstGeom>
            <a:noFill/>
            <a:ln w="19050" cap="flat" cmpd="sng" algn="ctr">
              <a:solidFill>
                <a:srgbClr val="002060"/>
              </a:solidFill>
              <a:prstDash val="solid"/>
            </a:ln>
            <a:effectLst/>
          </p:spPr>
          <p:txBody>
            <a:bodyPr lIns="0" tIns="0" rIns="0" bIns="0" rtlCol="0" anchor="ctr"/>
            <a:lstStyle/>
            <a:p>
              <a:pPr algn="ctr" defTabSz="553194">
                <a:defRPr/>
              </a:pPr>
              <a:endParaRPr lang="en-US" sz="750" kern="0">
                <a:solidFill>
                  <a:srgbClr val="FFFFFF"/>
                </a:solidFill>
              </a:endParaRPr>
            </a:p>
          </p:txBody>
        </p:sp>
        <p:sp>
          <p:nvSpPr>
            <p:cNvPr id="16" name="Chevron 15"/>
            <p:cNvSpPr/>
            <p:nvPr/>
          </p:nvSpPr>
          <p:spPr>
            <a:xfrm>
              <a:off x="3633653" y="1960209"/>
              <a:ext cx="946641" cy="441415"/>
            </a:xfrm>
            <a:prstGeom prst="chevron">
              <a:avLst/>
            </a:prstGeom>
            <a:solidFill>
              <a:schemeClr val="accent2"/>
            </a:solidFill>
            <a:ln w="12700" cap="flat" cmpd="sng" algn="ctr">
              <a:solidFill>
                <a:srgbClr val="808080">
                  <a:shade val="50000"/>
                </a:srgbClr>
              </a:solidFill>
              <a:prstDash val="solid"/>
            </a:ln>
            <a:effectLst/>
          </p:spPr>
          <p:txBody>
            <a:bodyPr lIns="0" tIns="0" rIns="0" bIns="0" rtlCol="0" anchor="ctr"/>
            <a:lstStyle/>
            <a:p>
              <a:pPr algn="ctr" defTabSz="553194">
                <a:defRPr/>
              </a:pPr>
              <a:r>
                <a:rPr lang="en-US" sz="750" kern="0"/>
                <a:t>Sales Order</a:t>
              </a:r>
            </a:p>
          </p:txBody>
        </p:sp>
        <p:sp>
          <p:nvSpPr>
            <p:cNvPr id="17" name="Chevron 16"/>
            <p:cNvSpPr/>
            <p:nvPr/>
          </p:nvSpPr>
          <p:spPr>
            <a:xfrm>
              <a:off x="4424145" y="1960209"/>
              <a:ext cx="946641" cy="441415"/>
            </a:xfrm>
            <a:prstGeom prst="chevron">
              <a:avLst/>
            </a:prstGeom>
            <a:solidFill>
              <a:schemeClr val="accent2"/>
            </a:solidFill>
            <a:ln w="12700" cap="flat" cmpd="sng" algn="ctr">
              <a:solidFill>
                <a:srgbClr val="808080">
                  <a:shade val="50000"/>
                </a:srgbClr>
              </a:solidFill>
              <a:prstDash val="solid"/>
            </a:ln>
            <a:effectLst/>
          </p:spPr>
          <p:txBody>
            <a:bodyPr lIns="0" tIns="0" rIns="0" bIns="0" rtlCol="0" anchor="ctr"/>
            <a:lstStyle/>
            <a:p>
              <a:pPr algn="ctr" defTabSz="553194">
                <a:defRPr/>
              </a:pPr>
              <a:r>
                <a:rPr lang="en-US" sz="750" kern="0"/>
                <a:t>Delivery Document</a:t>
              </a:r>
            </a:p>
          </p:txBody>
        </p:sp>
        <p:sp>
          <p:nvSpPr>
            <p:cNvPr id="18" name="Chevron 17"/>
            <p:cNvSpPr/>
            <p:nvPr/>
          </p:nvSpPr>
          <p:spPr>
            <a:xfrm>
              <a:off x="5214639" y="1960209"/>
              <a:ext cx="946641" cy="441415"/>
            </a:xfrm>
            <a:prstGeom prst="chevron">
              <a:avLst/>
            </a:prstGeom>
            <a:solidFill>
              <a:schemeClr val="accent2"/>
            </a:solidFill>
            <a:ln w="12700" cap="flat" cmpd="sng" algn="ctr">
              <a:solidFill>
                <a:srgbClr val="808080">
                  <a:shade val="50000"/>
                </a:srgbClr>
              </a:solidFill>
              <a:prstDash val="solid"/>
            </a:ln>
            <a:effectLst/>
          </p:spPr>
          <p:txBody>
            <a:bodyPr lIns="0" tIns="0" rIns="0" bIns="0" rtlCol="0" anchor="ctr"/>
            <a:lstStyle/>
            <a:p>
              <a:pPr algn="ctr" defTabSz="553194">
                <a:defRPr/>
              </a:pPr>
              <a:r>
                <a:rPr lang="en-US" sz="750" kern="0"/>
                <a:t>Billing document</a:t>
              </a:r>
            </a:p>
          </p:txBody>
        </p:sp>
        <p:sp>
          <p:nvSpPr>
            <p:cNvPr id="19" name="Chevron 18"/>
            <p:cNvSpPr/>
            <p:nvPr/>
          </p:nvSpPr>
          <p:spPr>
            <a:xfrm>
              <a:off x="5985613" y="1960209"/>
              <a:ext cx="946641" cy="441415"/>
            </a:xfrm>
            <a:prstGeom prst="chevron">
              <a:avLst/>
            </a:prstGeom>
            <a:solidFill>
              <a:schemeClr val="accent2"/>
            </a:solidFill>
            <a:ln w="12700" cap="flat" cmpd="sng" algn="ctr">
              <a:solidFill>
                <a:srgbClr val="808080">
                  <a:shade val="50000"/>
                </a:srgbClr>
              </a:solidFill>
              <a:prstDash val="solid"/>
            </a:ln>
            <a:effectLst/>
          </p:spPr>
          <p:txBody>
            <a:bodyPr lIns="0" tIns="0" rIns="0" bIns="0" rtlCol="0" anchor="ctr"/>
            <a:lstStyle/>
            <a:p>
              <a:pPr algn="ctr" defTabSz="553194">
                <a:defRPr/>
              </a:pPr>
              <a:r>
                <a:rPr lang="en-US" sz="750" kern="0"/>
                <a:t>Shipping Document</a:t>
              </a:r>
            </a:p>
          </p:txBody>
        </p:sp>
        <p:sp>
          <p:nvSpPr>
            <p:cNvPr id="20" name="Chevron 19"/>
            <p:cNvSpPr/>
            <p:nvPr/>
          </p:nvSpPr>
          <p:spPr>
            <a:xfrm>
              <a:off x="6746828" y="1960209"/>
              <a:ext cx="946641" cy="441415"/>
            </a:xfrm>
            <a:prstGeom prst="chevron">
              <a:avLst/>
            </a:prstGeom>
            <a:solidFill>
              <a:schemeClr val="accent2"/>
            </a:solidFill>
            <a:ln w="12700" cap="flat" cmpd="sng" algn="ctr">
              <a:solidFill>
                <a:srgbClr val="808080">
                  <a:shade val="50000"/>
                </a:srgbClr>
              </a:solidFill>
              <a:prstDash val="solid"/>
            </a:ln>
            <a:effectLst/>
          </p:spPr>
          <p:txBody>
            <a:bodyPr lIns="0" tIns="0" rIns="0" bIns="0" rtlCol="0" anchor="ctr"/>
            <a:lstStyle/>
            <a:p>
              <a:pPr algn="ctr" defTabSz="553194">
                <a:defRPr/>
              </a:pPr>
              <a:r>
                <a:rPr lang="en-US" sz="750" kern="0"/>
                <a:t>Customer Invoice</a:t>
              </a:r>
            </a:p>
          </p:txBody>
        </p:sp>
        <p:sp>
          <p:nvSpPr>
            <p:cNvPr id="21" name="Chevron 20"/>
            <p:cNvSpPr/>
            <p:nvPr/>
          </p:nvSpPr>
          <p:spPr>
            <a:xfrm>
              <a:off x="7508043" y="1960209"/>
              <a:ext cx="946641" cy="441415"/>
            </a:xfrm>
            <a:prstGeom prst="chevron">
              <a:avLst/>
            </a:prstGeom>
            <a:solidFill>
              <a:schemeClr val="accent2"/>
            </a:solidFill>
            <a:ln w="12700" cap="flat" cmpd="sng" algn="ctr">
              <a:solidFill>
                <a:srgbClr val="808080">
                  <a:shade val="50000"/>
                </a:srgbClr>
              </a:solidFill>
              <a:prstDash val="solid"/>
            </a:ln>
            <a:effectLst/>
          </p:spPr>
          <p:txBody>
            <a:bodyPr lIns="0" tIns="0" rIns="0" bIns="0" rtlCol="0" anchor="ctr"/>
            <a:lstStyle/>
            <a:p>
              <a:pPr algn="ctr" defTabSz="553194">
                <a:defRPr/>
              </a:pPr>
              <a:r>
                <a:rPr lang="en-US" sz="750" kern="0"/>
                <a:t>Customer Payment</a:t>
              </a:r>
            </a:p>
          </p:txBody>
        </p:sp>
        <p:sp>
          <p:nvSpPr>
            <p:cNvPr id="22" name="Chevron 21"/>
            <p:cNvSpPr/>
            <p:nvPr/>
          </p:nvSpPr>
          <p:spPr>
            <a:xfrm>
              <a:off x="8279015" y="1960209"/>
              <a:ext cx="1083271" cy="441415"/>
            </a:xfrm>
            <a:prstGeom prst="chevron">
              <a:avLst/>
            </a:prstGeom>
            <a:solidFill>
              <a:schemeClr val="accent2"/>
            </a:solidFill>
            <a:ln w="12700" cap="flat" cmpd="sng" algn="ctr">
              <a:solidFill>
                <a:srgbClr val="808080">
                  <a:shade val="50000"/>
                </a:srgbClr>
              </a:solidFill>
              <a:prstDash val="solid"/>
            </a:ln>
            <a:effectLst/>
          </p:spPr>
          <p:txBody>
            <a:bodyPr lIns="0" tIns="0" rIns="0" bIns="0" rtlCol="0" anchor="ctr"/>
            <a:lstStyle/>
            <a:p>
              <a:pPr algn="ctr" defTabSz="553194">
                <a:defRPr/>
              </a:pPr>
              <a:r>
                <a:rPr lang="en-US" sz="750" kern="0"/>
                <a:t>Bank Reconciliation</a:t>
              </a:r>
            </a:p>
          </p:txBody>
        </p:sp>
        <p:sp>
          <p:nvSpPr>
            <p:cNvPr id="23" name="Rectangle 22"/>
            <p:cNvSpPr/>
            <p:nvPr/>
          </p:nvSpPr>
          <p:spPr>
            <a:xfrm>
              <a:off x="2081946" y="2786803"/>
              <a:ext cx="702660" cy="670952"/>
            </a:xfrm>
            <a:prstGeom prst="rect">
              <a:avLst/>
            </a:prstGeom>
            <a:solidFill>
              <a:schemeClr val="bg2"/>
            </a:solidFill>
            <a:ln w="25400" cap="flat" cmpd="sng" algn="ctr">
              <a:solidFill>
                <a:srgbClr val="808080">
                  <a:shade val="50000"/>
                </a:srgbClr>
              </a:solidFill>
              <a:prstDash val="solid"/>
            </a:ln>
            <a:effectLst/>
          </p:spPr>
          <p:txBody>
            <a:bodyPr lIns="0" tIns="0" rIns="0" bIns="0" rtlCol="0" anchor="ctr"/>
            <a:lstStyle/>
            <a:p>
              <a:pPr algn="ctr" defTabSz="553194">
                <a:defRPr/>
              </a:pPr>
              <a:r>
                <a:rPr lang="en-US" sz="750" b="1" kern="0"/>
                <a:t>T4 – Special access role</a:t>
              </a:r>
            </a:p>
          </p:txBody>
        </p:sp>
        <p:sp>
          <p:nvSpPr>
            <p:cNvPr id="24" name="Rectangle 23"/>
            <p:cNvSpPr/>
            <p:nvPr/>
          </p:nvSpPr>
          <p:spPr>
            <a:xfrm>
              <a:off x="2081946" y="3528381"/>
              <a:ext cx="702660" cy="670952"/>
            </a:xfrm>
            <a:prstGeom prst="rect">
              <a:avLst/>
            </a:prstGeom>
            <a:solidFill>
              <a:schemeClr val="bg2"/>
            </a:solidFill>
            <a:ln w="25400" cap="flat" cmpd="sng" algn="ctr">
              <a:solidFill>
                <a:srgbClr val="808080">
                  <a:shade val="50000"/>
                </a:srgbClr>
              </a:solidFill>
              <a:prstDash val="solid"/>
            </a:ln>
            <a:effectLst/>
          </p:spPr>
          <p:txBody>
            <a:bodyPr lIns="0" tIns="0" rIns="0" bIns="0" rtlCol="0" anchor="ctr"/>
            <a:lstStyle/>
            <a:p>
              <a:pPr algn="ctr" defTabSz="553194">
                <a:defRPr/>
              </a:pPr>
              <a:r>
                <a:rPr lang="en-US" sz="750" b="1" kern="0"/>
                <a:t>T3 – TASK BASE role</a:t>
              </a:r>
            </a:p>
          </p:txBody>
        </p:sp>
        <p:sp>
          <p:nvSpPr>
            <p:cNvPr id="25" name="Rectangle 24"/>
            <p:cNvSpPr/>
            <p:nvPr/>
          </p:nvSpPr>
          <p:spPr>
            <a:xfrm>
              <a:off x="2081946" y="4261131"/>
              <a:ext cx="702660" cy="670952"/>
            </a:xfrm>
            <a:prstGeom prst="rect">
              <a:avLst/>
            </a:prstGeom>
            <a:solidFill>
              <a:schemeClr val="bg2"/>
            </a:solidFill>
            <a:ln w="25400" cap="flat" cmpd="sng" algn="ctr">
              <a:solidFill>
                <a:srgbClr val="808080">
                  <a:shade val="50000"/>
                </a:srgbClr>
              </a:solidFill>
              <a:prstDash val="solid"/>
            </a:ln>
            <a:effectLst/>
          </p:spPr>
          <p:txBody>
            <a:bodyPr lIns="0" tIns="0" rIns="0" bIns="0" rtlCol="0" anchor="ctr"/>
            <a:lstStyle/>
            <a:p>
              <a:pPr algn="ctr" defTabSz="553194">
                <a:defRPr/>
              </a:pPr>
              <a:r>
                <a:rPr lang="en-US" sz="750" b="1" kern="0"/>
                <a:t>T2 – Display role</a:t>
              </a:r>
            </a:p>
          </p:txBody>
        </p:sp>
        <p:sp>
          <p:nvSpPr>
            <p:cNvPr id="26" name="Rectangle 25"/>
            <p:cNvSpPr/>
            <p:nvPr/>
          </p:nvSpPr>
          <p:spPr>
            <a:xfrm>
              <a:off x="2081946" y="5002709"/>
              <a:ext cx="702660" cy="670952"/>
            </a:xfrm>
            <a:prstGeom prst="rect">
              <a:avLst/>
            </a:prstGeom>
            <a:solidFill>
              <a:schemeClr val="bg2"/>
            </a:solidFill>
            <a:ln w="25400" cap="flat" cmpd="sng" algn="ctr">
              <a:solidFill>
                <a:srgbClr val="808080">
                  <a:shade val="50000"/>
                </a:srgbClr>
              </a:solidFill>
              <a:prstDash val="solid"/>
            </a:ln>
            <a:effectLst/>
          </p:spPr>
          <p:txBody>
            <a:bodyPr lIns="0" tIns="0" rIns="0" bIns="0" rtlCol="0" anchor="ctr"/>
            <a:lstStyle/>
            <a:p>
              <a:pPr algn="ctr" defTabSz="553194">
                <a:defRPr/>
              </a:pPr>
              <a:r>
                <a:rPr lang="en-US" sz="750" b="1" kern="0"/>
                <a:t>T1 – Basic role</a:t>
              </a:r>
            </a:p>
          </p:txBody>
        </p:sp>
        <p:sp>
          <p:nvSpPr>
            <p:cNvPr id="27" name="Rectangle 26"/>
            <p:cNvSpPr/>
            <p:nvPr/>
          </p:nvSpPr>
          <p:spPr>
            <a:xfrm>
              <a:off x="2940753" y="5011539"/>
              <a:ext cx="7377932" cy="662123"/>
            </a:xfrm>
            <a:prstGeom prst="rect">
              <a:avLst/>
            </a:prstGeom>
            <a:solidFill>
              <a:srgbClr val="FFFFFF">
                <a:lumMod val="85000"/>
              </a:srgbClr>
            </a:solidFill>
            <a:ln w="25400" cap="flat" cmpd="sng" algn="ctr">
              <a:solidFill>
                <a:srgbClr val="808080">
                  <a:shade val="50000"/>
                </a:srgbClr>
              </a:solidFill>
              <a:prstDash val="solid"/>
            </a:ln>
            <a:effectLst/>
          </p:spPr>
          <p:txBody>
            <a:bodyPr lIns="0" tIns="0" rIns="0" bIns="0" rtlCol="0" anchor="ctr"/>
            <a:lstStyle/>
            <a:p>
              <a:pPr algn="ctr" defTabSz="553194">
                <a:defRPr/>
              </a:pPr>
              <a:r>
                <a:rPr lang="en-US" sz="750" kern="0">
                  <a:solidFill>
                    <a:srgbClr val="000000"/>
                  </a:solidFill>
                </a:rPr>
                <a:t>Universal Display Role</a:t>
              </a:r>
            </a:p>
          </p:txBody>
        </p:sp>
        <p:sp>
          <p:nvSpPr>
            <p:cNvPr id="28" name="Rectangle 27"/>
            <p:cNvSpPr/>
            <p:nvPr/>
          </p:nvSpPr>
          <p:spPr>
            <a:xfrm>
              <a:off x="2930994" y="4252304"/>
              <a:ext cx="7377932" cy="662123"/>
            </a:xfrm>
            <a:prstGeom prst="rect">
              <a:avLst/>
            </a:prstGeom>
            <a:solidFill>
              <a:srgbClr val="FFFFFF">
                <a:lumMod val="85000"/>
              </a:srgbClr>
            </a:solidFill>
            <a:ln w="25400" cap="flat" cmpd="sng" algn="ctr">
              <a:solidFill>
                <a:srgbClr val="808080">
                  <a:shade val="50000"/>
                </a:srgbClr>
              </a:solidFill>
              <a:prstDash val="solid"/>
            </a:ln>
            <a:effectLst/>
          </p:spPr>
          <p:txBody>
            <a:bodyPr lIns="0" tIns="0" rIns="0" bIns="0" rtlCol="0" anchor="ctr"/>
            <a:lstStyle/>
            <a:p>
              <a:pPr algn="ctr" defTabSz="553194">
                <a:defRPr/>
              </a:pPr>
              <a:r>
                <a:rPr lang="en-US" sz="750" kern="0">
                  <a:solidFill>
                    <a:srgbClr val="000000"/>
                  </a:solidFill>
                </a:rPr>
                <a:t>O2C Display Role</a:t>
              </a:r>
            </a:p>
          </p:txBody>
        </p:sp>
        <p:sp>
          <p:nvSpPr>
            <p:cNvPr id="29" name="Rectangle 28"/>
            <p:cNvSpPr/>
            <p:nvPr/>
          </p:nvSpPr>
          <p:spPr>
            <a:xfrm>
              <a:off x="2930994" y="3528383"/>
              <a:ext cx="702660" cy="662123"/>
            </a:xfrm>
            <a:prstGeom prst="rect">
              <a:avLst/>
            </a:prstGeom>
            <a:solidFill>
              <a:srgbClr val="FFFFFF">
                <a:lumMod val="85000"/>
              </a:srgbClr>
            </a:solidFill>
            <a:ln w="25400" cap="flat" cmpd="sng" algn="ctr">
              <a:solidFill>
                <a:srgbClr val="808080">
                  <a:shade val="50000"/>
                </a:srgbClr>
              </a:solidFill>
              <a:prstDash val="solid"/>
            </a:ln>
            <a:effectLst/>
          </p:spPr>
          <p:txBody>
            <a:bodyPr lIns="0" tIns="0" rIns="0" bIns="0" rtlCol="0" anchor="ctr"/>
            <a:lstStyle/>
            <a:p>
              <a:pPr algn="ctr" defTabSz="553194">
                <a:defRPr/>
              </a:pPr>
              <a:r>
                <a:rPr lang="en-US" sz="750" kern="0">
                  <a:solidFill>
                    <a:srgbClr val="000000"/>
                  </a:solidFill>
                </a:rPr>
                <a:t>Customer Master Creation</a:t>
              </a:r>
            </a:p>
          </p:txBody>
        </p:sp>
        <p:sp>
          <p:nvSpPr>
            <p:cNvPr id="30" name="Rectangle 29"/>
            <p:cNvSpPr/>
            <p:nvPr/>
          </p:nvSpPr>
          <p:spPr>
            <a:xfrm>
              <a:off x="3701968" y="3528383"/>
              <a:ext cx="702660" cy="662123"/>
            </a:xfrm>
            <a:prstGeom prst="rect">
              <a:avLst/>
            </a:prstGeom>
            <a:solidFill>
              <a:srgbClr val="FFFFFF">
                <a:lumMod val="85000"/>
              </a:srgbClr>
            </a:solidFill>
            <a:ln w="25400" cap="flat" cmpd="sng" algn="ctr">
              <a:solidFill>
                <a:srgbClr val="808080">
                  <a:shade val="50000"/>
                </a:srgbClr>
              </a:solidFill>
              <a:prstDash val="solid"/>
            </a:ln>
            <a:effectLst/>
          </p:spPr>
          <p:txBody>
            <a:bodyPr lIns="0" tIns="0" rIns="0" bIns="0" rtlCol="0" anchor="ctr"/>
            <a:lstStyle/>
            <a:p>
              <a:pPr algn="ctr" defTabSz="553194">
                <a:defRPr/>
              </a:pPr>
              <a:r>
                <a:rPr lang="en-US" sz="750" kern="0">
                  <a:solidFill>
                    <a:srgbClr val="000000"/>
                  </a:solidFill>
                </a:rPr>
                <a:t>Sales Order creation</a:t>
              </a:r>
            </a:p>
          </p:txBody>
        </p:sp>
        <p:sp>
          <p:nvSpPr>
            <p:cNvPr id="31" name="Rectangle 30"/>
            <p:cNvSpPr/>
            <p:nvPr/>
          </p:nvSpPr>
          <p:spPr>
            <a:xfrm>
              <a:off x="4453425" y="3528383"/>
              <a:ext cx="702660" cy="662123"/>
            </a:xfrm>
            <a:prstGeom prst="rect">
              <a:avLst/>
            </a:prstGeom>
            <a:solidFill>
              <a:srgbClr val="FFFFFF">
                <a:lumMod val="85000"/>
              </a:srgbClr>
            </a:solidFill>
            <a:ln w="25400" cap="flat" cmpd="sng" algn="ctr">
              <a:solidFill>
                <a:srgbClr val="808080">
                  <a:shade val="50000"/>
                </a:srgbClr>
              </a:solidFill>
              <a:prstDash val="solid"/>
            </a:ln>
            <a:effectLst/>
          </p:spPr>
          <p:txBody>
            <a:bodyPr lIns="0" tIns="0" rIns="0" bIns="0" rtlCol="0" anchor="ctr"/>
            <a:lstStyle/>
            <a:p>
              <a:pPr algn="ctr" defTabSz="553194">
                <a:defRPr/>
              </a:pPr>
              <a:r>
                <a:rPr lang="en-US" sz="750" kern="0">
                  <a:solidFill>
                    <a:srgbClr val="000000"/>
                  </a:solidFill>
                </a:rPr>
                <a:t>Delivery Document</a:t>
              </a:r>
            </a:p>
          </p:txBody>
        </p:sp>
        <p:sp>
          <p:nvSpPr>
            <p:cNvPr id="32" name="Rectangle 31"/>
            <p:cNvSpPr/>
            <p:nvPr/>
          </p:nvSpPr>
          <p:spPr>
            <a:xfrm>
              <a:off x="5195121" y="3528383"/>
              <a:ext cx="702660" cy="662123"/>
            </a:xfrm>
            <a:prstGeom prst="rect">
              <a:avLst/>
            </a:prstGeom>
            <a:solidFill>
              <a:srgbClr val="FFFFFF">
                <a:lumMod val="85000"/>
              </a:srgbClr>
            </a:solidFill>
            <a:ln w="25400" cap="flat" cmpd="sng" algn="ctr">
              <a:solidFill>
                <a:srgbClr val="808080">
                  <a:shade val="50000"/>
                </a:srgbClr>
              </a:solidFill>
              <a:prstDash val="solid"/>
            </a:ln>
            <a:effectLst/>
          </p:spPr>
          <p:txBody>
            <a:bodyPr lIns="0" tIns="0" rIns="0" bIns="0" rtlCol="0" anchor="ctr"/>
            <a:lstStyle/>
            <a:p>
              <a:pPr algn="ctr" defTabSz="553194">
                <a:defRPr/>
              </a:pPr>
              <a:r>
                <a:rPr lang="en-US" sz="750" kern="0">
                  <a:solidFill>
                    <a:srgbClr val="000000"/>
                  </a:solidFill>
                </a:rPr>
                <a:t>Billing Documents</a:t>
              </a:r>
            </a:p>
          </p:txBody>
        </p:sp>
        <p:sp>
          <p:nvSpPr>
            <p:cNvPr id="33" name="Rectangle 32"/>
            <p:cNvSpPr/>
            <p:nvPr/>
          </p:nvSpPr>
          <p:spPr>
            <a:xfrm>
              <a:off x="5936819" y="3528383"/>
              <a:ext cx="702660" cy="662123"/>
            </a:xfrm>
            <a:prstGeom prst="rect">
              <a:avLst/>
            </a:prstGeom>
            <a:solidFill>
              <a:srgbClr val="FFFFFF">
                <a:lumMod val="85000"/>
              </a:srgbClr>
            </a:solidFill>
            <a:ln w="25400" cap="flat" cmpd="sng" algn="ctr">
              <a:solidFill>
                <a:srgbClr val="808080">
                  <a:shade val="50000"/>
                </a:srgbClr>
              </a:solidFill>
              <a:prstDash val="solid"/>
            </a:ln>
            <a:effectLst/>
          </p:spPr>
          <p:txBody>
            <a:bodyPr lIns="0" tIns="0" rIns="0" bIns="0" rtlCol="0" anchor="ctr"/>
            <a:lstStyle/>
            <a:p>
              <a:pPr algn="ctr" defTabSz="553194">
                <a:defRPr/>
              </a:pPr>
              <a:r>
                <a:rPr lang="en-US" sz="750" kern="0">
                  <a:solidFill>
                    <a:srgbClr val="000000"/>
                  </a:solidFill>
                </a:rPr>
                <a:t>Shipping Document</a:t>
              </a:r>
            </a:p>
          </p:txBody>
        </p:sp>
        <p:sp>
          <p:nvSpPr>
            <p:cNvPr id="34" name="Rectangle 33"/>
            <p:cNvSpPr/>
            <p:nvPr/>
          </p:nvSpPr>
          <p:spPr>
            <a:xfrm>
              <a:off x="6688274" y="3528383"/>
              <a:ext cx="810011" cy="662123"/>
            </a:xfrm>
            <a:prstGeom prst="rect">
              <a:avLst/>
            </a:prstGeom>
            <a:solidFill>
              <a:srgbClr val="FFFFFF">
                <a:lumMod val="85000"/>
              </a:srgbClr>
            </a:solidFill>
            <a:ln w="25400" cap="flat" cmpd="sng" algn="ctr">
              <a:solidFill>
                <a:srgbClr val="808080">
                  <a:shade val="50000"/>
                </a:srgbClr>
              </a:solidFill>
              <a:prstDash val="solid"/>
            </a:ln>
            <a:effectLst/>
          </p:spPr>
          <p:txBody>
            <a:bodyPr lIns="0" tIns="0" rIns="0" bIns="0" rtlCol="0" anchor="ctr"/>
            <a:lstStyle/>
            <a:p>
              <a:pPr algn="ctr" defTabSz="553194">
                <a:defRPr/>
              </a:pPr>
              <a:r>
                <a:rPr lang="en-US" sz="750" kern="0">
                  <a:solidFill>
                    <a:srgbClr val="000000"/>
                  </a:solidFill>
                </a:rPr>
                <a:t>Customer </a:t>
              </a:r>
            </a:p>
            <a:p>
              <a:pPr algn="ctr" defTabSz="553194">
                <a:defRPr/>
              </a:pPr>
              <a:r>
                <a:rPr lang="en-US" sz="750" kern="0">
                  <a:solidFill>
                    <a:srgbClr val="000000"/>
                  </a:solidFill>
                </a:rPr>
                <a:t>Invoice</a:t>
              </a:r>
            </a:p>
          </p:txBody>
        </p:sp>
        <p:sp>
          <p:nvSpPr>
            <p:cNvPr id="35" name="Rectangle 34"/>
            <p:cNvSpPr/>
            <p:nvPr/>
          </p:nvSpPr>
          <p:spPr>
            <a:xfrm>
              <a:off x="7537322" y="3528383"/>
              <a:ext cx="702660" cy="662123"/>
            </a:xfrm>
            <a:prstGeom prst="rect">
              <a:avLst/>
            </a:prstGeom>
            <a:solidFill>
              <a:srgbClr val="FFFFFF">
                <a:lumMod val="85000"/>
              </a:srgbClr>
            </a:solidFill>
            <a:ln w="25400" cap="flat" cmpd="sng" algn="ctr">
              <a:solidFill>
                <a:srgbClr val="808080">
                  <a:shade val="50000"/>
                </a:srgbClr>
              </a:solidFill>
              <a:prstDash val="solid"/>
            </a:ln>
            <a:effectLst/>
          </p:spPr>
          <p:txBody>
            <a:bodyPr lIns="0" tIns="0" rIns="0" bIns="0" rtlCol="0" anchor="ctr"/>
            <a:lstStyle/>
            <a:p>
              <a:pPr algn="ctr" defTabSz="553194">
                <a:defRPr/>
              </a:pPr>
              <a:r>
                <a:rPr lang="en-US" sz="750" kern="0">
                  <a:solidFill>
                    <a:srgbClr val="000000"/>
                  </a:solidFill>
                </a:rPr>
                <a:t>Customer Payment</a:t>
              </a:r>
            </a:p>
          </p:txBody>
        </p:sp>
        <p:sp>
          <p:nvSpPr>
            <p:cNvPr id="36" name="Rectangle 35"/>
            <p:cNvSpPr/>
            <p:nvPr/>
          </p:nvSpPr>
          <p:spPr>
            <a:xfrm>
              <a:off x="8279018" y="3528383"/>
              <a:ext cx="2029908" cy="662123"/>
            </a:xfrm>
            <a:prstGeom prst="rect">
              <a:avLst/>
            </a:prstGeom>
            <a:solidFill>
              <a:srgbClr val="FFFFFF">
                <a:lumMod val="85000"/>
              </a:srgbClr>
            </a:solidFill>
            <a:ln w="25400" cap="flat" cmpd="sng" algn="ctr">
              <a:solidFill>
                <a:srgbClr val="808080">
                  <a:shade val="50000"/>
                </a:srgbClr>
              </a:solidFill>
              <a:prstDash val="solid"/>
            </a:ln>
            <a:effectLst/>
          </p:spPr>
          <p:txBody>
            <a:bodyPr lIns="0" tIns="0" rIns="0" bIns="0" rtlCol="0" anchor="ctr"/>
            <a:lstStyle/>
            <a:p>
              <a:pPr algn="ctr" defTabSz="553194">
                <a:defRPr/>
              </a:pPr>
              <a:r>
                <a:rPr lang="en-US" sz="750" kern="0">
                  <a:solidFill>
                    <a:srgbClr val="000000"/>
                  </a:solidFill>
                </a:rPr>
                <a:t>Bank Reconciliation</a:t>
              </a:r>
            </a:p>
          </p:txBody>
        </p:sp>
        <p:sp>
          <p:nvSpPr>
            <p:cNvPr id="37" name="Rectangle 36"/>
            <p:cNvSpPr/>
            <p:nvPr/>
          </p:nvSpPr>
          <p:spPr>
            <a:xfrm>
              <a:off x="3262805" y="2760319"/>
              <a:ext cx="702660" cy="662123"/>
            </a:xfrm>
            <a:prstGeom prst="rect">
              <a:avLst/>
            </a:prstGeom>
            <a:solidFill>
              <a:schemeClr val="accent2">
                <a:lumMod val="20000"/>
                <a:lumOff val="80000"/>
              </a:schemeClr>
            </a:solidFill>
            <a:ln w="25400" cap="flat" cmpd="sng" algn="ctr">
              <a:solidFill>
                <a:srgbClr val="808080">
                  <a:shade val="50000"/>
                </a:srgbClr>
              </a:solidFill>
              <a:prstDash val="solid"/>
            </a:ln>
            <a:effectLst/>
          </p:spPr>
          <p:txBody>
            <a:bodyPr lIns="0" tIns="0" rIns="0" bIns="0" rtlCol="0" anchor="ctr"/>
            <a:lstStyle/>
            <a:p>
              <a:pPr algn="ctr" defTabSz="553194">
                <a:defRPr/>
              </a:pPr>
              <a:r>
                <a:rPr lang="en-US" sz="750" kern="0">
                  <a:solidFill>
                    <a:srgbClr val="000000"/>
                  </a:solidFill>
                </a:rPr>
                <a:t>Customer Block/</a:t>
              </a:r>
            </a:p>
            <a:p>
              <a:pPr algn="ctr" defTabSz="553194">
                <a:defRPr/>
              </a:pPr>
              <a:r>
                <a:rPr lang="en-US" sz="750" kern="0">
                  <a:solidFill>
                    <a:srgbClr val="000000"/>
                  </a:solidFill>
                </a:rPr>
                <a:t>Unblock</a:t>
              </a:r>
            </a:p>
          </p:txBody>
        </p:sp>
        <p:sp>
          <p:nvSpPr>
            <p:cNvPr id="38" name="Rectangle 37"/>
            <p:cNvSpPr/>
            <p:nvPr/>
          </p:nvSpPr>
          <p:spPr>
            <a:xfrm>
              <a:off x="4149020" y="2760319"/>
              <a:ext cx="702660" cy="662123"/>
            </a:xfrm>
            <a:prstGeom prst="rect">
              <a:avLst/>
            </a:prstGeom>
            <a:solidFill>
              <a:schemeClr val="accent2">
                <a:lumMod val="20000"/>
                <a:lumOff val="80000"/>
              </a:schemeClr>
            </a:solidFill>
            <a:ln w="25400" cap="flat" cmpd="sng" algn="ctr">
              <a:solidFill>
                <a:srgbClr val="808080">
                  <a:shade val="50000"/>
                </a:srgbClr>
              </a:solidFill>
              <a:prstDash val="solid"/>
            </a:ln>
            <a:effectLst/>
          </p:spPr>
          <p:txBody>
            <a:bodyPr lIns="0" tIns="0" rIns="0" bIns="0" rtlCol="0" anchor="ctr"/>
            <a:lstStyle/>
            <a:p>
              <a:pPr algn="ctr" defTabSz="553194">
                <a:defRPr/>
              </a:pPr>
              <a:r>
                <a:rPr lang="en-US" sz="750" kern="0">
                  <a:solidFill>
                    <a:srgbClr val="000000"/>
                  </a:solidFill>
                </a:rPr>
                <a:t>Sales Order Mass Change</a:t>
              </a:r>
            </a:p>
          </p:txBody>
        </p:sp>
        <p:sp>
          <p:nvSpPr>
            <p:cNvPr id="39" name="Rectangle 38"/>
            <p:cNvSpPr/>
            <p:nvPr/>
          </p:nvSpPr>
          <p:spPr>
            <a:xfrm>
              <a:off x="5497655" y="2760319"/>
              <a:ext cx="878326" cy="662123"/>
            </a:xfrm>
            <a:prstGeom prst="rect">
              <a:avLst/>
            </a:prstGeom>
            <a:solidFill>
              <a:schemeClr val="accent2">
                <a:lumMod val="20000"/>
                <a:lumOff val="80000"/>
              </a:schemeClr>
            </a:solidFill>
            <a:ln w="25400" cap="flat" cmpd="sng" algn="ctr">
              <a:solidFill>
                <a:srgbClr val="808080">
                  <a:shade val="50000"/>
                </a:srgbClr>
              </a:solidFill>
              <a:prstDash val="solid"/>
            </a:ln>
            <a:effectLst/>
          </p:spPr>
          <p:txBody>
            <a:bodyPr lIns="0" tIns="0" rIns="0" bIns="0" rtlCol="0" anchor="ctr"/>
            <a:lstStyle/>
            <a:p>
              <a:pPr algn="ctr" defTabSz="553194">
                <a:defRPr/>
              </a:pPr>
              <a:r>
                <a:rPr lang="en-US" sz="750" kern="0">
                  <a:solidFill>
                    <a:srgbClr val="000000"/>
                  </a:solidFill>
                </a:rPr>
                <a:t>GI Posting and Accrual Batch Job</a:t>
              </a:r>
            </a:p>
          </p:txBody>
        </p:sp>
        <p:sp>
          <p:nvSpPr>
            <p:cNvPr id="40" name="Rectangle 39"/>
            <p:cNvSpPr/>
            <p:nvPr/>
          </p:nvSpPr>
          <p:spPr>
            <a:xfrm>
              <a:off x="7351897" y="2760319"/>
              <a:ext cx="878326" cy="662123"/>
            </a:xfrm>
            <a:prstGeom prst="rect">
              <a:avLst/>
            </a:prstGeom>
            <a:solidFill>
              <a:schemeClr val="accent2">
                <a:lumMod val="20000"/>
                <a:lumOff val="80000"/>
              </a:schemeClr>
            </a:solidFill>
            <a:ln w="25400" cap="flat" cmpd="sng" algn="ctr">
              <a:solidFill>
                <a:srgbClr val="808080">
                  <a:shade val="50000"/>
                </a:srgbClr>
              </a:solidFill>
              <a:prstDash val="solid"/>
            </a:ln>
            <a:effectLst/>
          </p:spPr>
          <p:txBody>
            <a:bodyPr lIns="0" tIns="0" rIns="0" bIns="0" rtlCol="0" anchor="ctr"/>
            <a:lstStyle/>
            <a:p>
              <a:pPr algn="ctr" defTabSz="553194">
                <a:defRPr/>
              </a:pPr>
              <a:r>
                <a:rPr lang="en-US" sz="750" kern="0">
                  <a:solidFill>
                    <a:srgbClr val="000000"/>
                  </a:solidFill>
                </a:rPr>
                <a:t>Evaluated Receipt Settlement</a:t>
              </a:r>
            </a:p>
          </p:txBody>
        </p:sp>
        <p:sp>
          <p:nvSpPr>
            <p:cNvPr id="41" name="Rectangle 40"/>
            <p:cNvSpPr/>
            <p:nvPr/>
          </p:nvSpPr>
          <p:spPr>
            <a:xfrm>
              <a:off x="6424776" y="2760319"/>
              <a:ext cx="878326" cy="662123"/>
            </a:xfrm>
            <a:prstGeom prst="rect">
              <a:avLst/>
            </a:prstGeom>
            <a:solidFill>
              <a:schemeClr val="accent2">
                <a:lumMod val="20000"/>
                <a:lumOff val="80000"/>
              </a:schemeClr>
            </a:solidFill>
            <a:ln w="25400" cap="flat" cmpd="sng" algn="ctr">
              <a:solidFill>
                <a:srgbClr val="808080">
                  <a:shade val="50000"/>
                </a:srgbClr>
              </a:solidFill>
              <a:prstDash val="solid"/>
            </a:ln>
            <a:effectLst/>
          </p:spPr>
          <p:txBody>
            <a:bodyPr lIns="0" tIns="0" rIns="0" bIns="0" rtlCol="0" anchor="ctr"/>
            <a:lstStyle/>
            <a:p>
              <a:pPr algn="ctr" defTabSz="553194">
                <a:defRPr/>
              </a:pPr>
              <a:r>
                <a:rPr lang="en-US" sz="750" kern="0">
                  <a:solidFill>
                    <a:srgbClr val="000000"/>
                  </a:solidFill>
                </a:rPr>
                <a:t>Accounting</a:t>
              </a:r>
            </a:p>
            <a:p>
              <a:pPr algn="ctr" defTabSz="553194">
                <a:defRPr/>
              </a:pPr>
              <a:r>
                <a:rPr lang="en-US" sz="750" kern="0">
                  <a:solidFill>
                    <a:srgbClr val="000000"/>
                  </a:solidFill>
                </a:rPr>
                <a:t> Entry for PGI</a:t>
              </a:r>
            </a:p>
          </p:txBody>
        </p:sp>
        <p:sp>
          <p:nvSpPr>
            <p:cNvPr id="42" name="TextBox 41"/>
            <p:cNvSpPr txBox="1"/>
            <p:nvPr/>
          </p:nvSpPr>
          <p:spPr>
            <a:xfrm>
              <a:off x="2003873" y="1370954"/>
              <a:ext cx="2449553" cy="134081"/>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lIns="0" tIns="23211" rIns="0" bIns="0" rtlCol="0">
              <a:spAutoFit/>
            </a:bodyPr>
            <a:lstStyle/>
            <a:p>
              <a:pPr>
                <a:lnSpc>
                  <a:spcPct val="85000"/>
                </a:lnSpc>
                <a:spcAft>
                  <a:spcPts val="381"/>
                </a:spcAft>
                <a:buClr>
                  <a:schemeClr val="accent2"/>
                </a:buClr>
                <a:buSzPct val="70000"/>
              </a:pPr>
              <a:r>
                <a:rPr lang="en-US" sz="750" b="1">
                  <a:solidFill>
                    <a:schemeClr val="accent6">
                      <a:lumMod val="60000"/>
                      <a:lumOff val="40000"/>
                    </a:schemeClr>
                  </a:solidFill>
                </a:rPr>
                <a:t>Sample O2C Process</a:t>
              </a:r>
              <a:endParaRPr lang="en-IN" sz="750" b="1">
                <a:solidFill>
                  <a:schemeClr val="accent6">
                    <a:lumMod val="60000"/>
                    <a:lumOff val="40000"/>
                  </a:schemeClr>
                </a:solidFill>
              </a:endParaRPr>
            </a:p>
          </p:txBody>
        </p:sp>
        <p:sp>
          <p:nvSpPr>
            <p:cNvPr id="4" name="TextBox 3">
              <a:extLst>
                <a:ext uri="{FF2B5EF4-FFF2-40B4-BE49-F238E27FC236}">
                  <a16:creationId xmlns:a16="http://schemas.microsoft.com/office/drawing/2014/main" id="{A23C034B-3E5C-4C26-A213-E29B00533420}"/>
                </a:ext>
              </a:extLst>
            </p:cNvPr>
            <p:cNvSpPr txBox="1"/>
            <p:nvPr/>
          </p:nvSpPr>
          <p:spPr>
            <a:xfrm>
              <a:off x="1594373" y="2716177"/>
              <a:ext cx="333363" cy="3036940"/>
            </a:xfrm>
            <a:prstGeom prst="rect">
              <a:avLst/>
            </a:prstGeom>
          </p:spPr>
          <p:style>
            <a:lnRef idx="0">
              <a:schemeClr val="accent3"/>
            </a:lnRef>
            <a:fillRef idx="3">
              <a:schemeClr val="accent3"/>
            </a:fillRef>
            <a:effectRef idx="3">
              <a:schemeClr val="accent3"/>
            </a:effectRef>
            <a:fontRef idx="minor">
              <a:schemeClr val="lt1"/>
            </a:fontRef>
          </p:style>
          <p:txBody>
            <a:bodyPr vert="vert270" wrap="square" rtlCol="0">
              <a:spAutoFit/>
            </a:bodyPr>
            <a:lstStyle/>
            <a:p>
              <a:pPr algn="ctr"/>
              <a:r>
                <a:rPr lang="en-US" sz="750">
                  <a:ln w="0"/>
                  <a:solidFill>
                    <a:schemeClr val="tx1"/>
                  </a:solidFill>
                  <a:effectLst>
                    <a:outerShdw blurRad="38100" dist="19050" dir="2700000" algn="tl" rotWithShape="0">
                      <a:schemeClr val="dk1">
                        <a:alpha val="40000"/>
                      </a:schemeClr>
                    </a:outerShdw>
                  </a:effectLst>
                </a:rPr>
                <a:t>Business Job Role</a:t>
              </a:r>
              <a:endParaRPr lang="en-GB" sz="750">
                <a:ln w="0"/>
                <a:solidFill>
                  <a:schemeClr val="tx1"/>
                </a:solidFill>
                <a:effectLst>
                  <a:outerShdw blurRad="38100" dist="19050" dir="2700000" algn="tl" rotWithShape="0">
                    <a:schemeClr val="dk1">
                      <a:alpha val="40000"/>
                    </a:schemeClr>
                  </a:outerShdw>
                </a:effectLst>
              </a:endParaRPr>
            </a:p>
          </p:txBody>
        </p:sp>
      </p:grpSp>
    </p:spTree>
    <p:extLst>
      <p:ext uri="{BB962C8B-B14F-4D97-AF65-F5344CB8AC3E}">
        <p14:creationId xmlns:p14="http://schemas.microsoft.com/office/powerpoint/2010/main" val="204796030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1BF512F2-D198-41BE-A172-1C1C24F60B9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131" imgH="131" progId="TCLayout.ActiveDocument.1">
                  <p:embed/>
                </p:oleObj>
              </mc:Choice>
              <mc:Fallback>
                <p:oleObj name="think-cell Slide" r:id="rId3" imgW="131" imgH="131" progId="TCLayout.ActiveDocument.1">
                  <p:embed/>
                  <p:pic>
                    <p:nvPicPr>
                      <p:cNvPr id="7" name="Object 6" hidden="1">
                        <a:extLst>
                          <a:ext uri="{FF2B5EF4-FFF2-40B4-BE49-F238E27FC236}">
                            <a16:creationId xmlns:a16="http://schemas.microsoft.com/office/drawing/2014/main" id="{1BF512F2-D198-41BE-A172-1C1C24F60B9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8" name="Title 7">
            <a:extLst>
              <a:ext uri="{FF2B5EF4-FFF2-40B4-BE49-F238E27FC236}">
                <a16:creationId xmlns:a16="http://schemas.microsoft.com/office/drawing/2014/main" id="{5EB142FA-04F7-4686-B31E-FF0F8527BFBC}"/>
              </a:ext>
            </a:extLst>
          </p:cNvPr>
          <p:cNvSpPr>
            <a:spLocks noGrp="1"/>
          </p:cNvSpPr>
          <p:nvPr>
            <p:ph type="title"/>
          </p:nvPr>
        </p:nvSpPr>
        <p:spPr/>
        <p:txBody>
          <a:bodyPr vert="horz"/>
          <a:lstStyle/>
          <a:p>
            <a:r>
              <a:rPr lang="en-GB" noProof="0"/>
              <a:t>S/4 HANA Transformation</a:t>
            </a:r>
            <a:endParaRPr lang="en-US"/>
          </a:p>
        </p:txBody>
      </p:sp>
      <p:sp>
        <p:nvSpPr>
          <p:cNvPr id="2" name="TextBox 1">
            <a:extLst>
              <a:ext uri="{FF2B5EF4-FFF2-40B4-BE49-F238E27FC236}">
                <a16:creationId xmlns:a16="http://schemas.microsoft.com/office/drawing/2014/main" id="{6EDAD9CC-5383-4443-8FD8-960AE851693F}"/>
              </a:ext>
            </a:extLst>
          </p:cNvPr>
          <p:cNvSpPr txBox="1"/>
          <p:nvPr/>
        </p:nvSpPr>
        <p:spPr>
          <a:xfrm>
            <a:off x="1686146" y="3183325"/>
            <a:ext cx="6106352" cy="646331"/>
          </a:xfrm>
          <a:prstGeom prst="rect">
            <a:avLst/>
          </a:prstGeom>
          <a:noFill/>
        </p:spPr>
        <p:txBody>
          <a:bodyPr wrap="none" rtlCol="0">
            <a:spAutoFit/>
          </a:bodyPr>
          <a:lstStyle/>
          <a:p>
            <a:r>
              <a:rPr lang="en-US" sz="3600" b="1">
                <a:solidFill>
                  <a:schemeClr val="accent1"/>
                </a:solidFill>
                <a:latin typeface="+mj-lt"/>
                <a:ea typeface="+mj-ea"/>
                <a:cs typeface="+mj-cs"/>
              </a:rPr>
              <a:t>Selective Data Transformation</a:t>
            </a:r>
          </a:p>
        </p:txBody>
      </p:sp>
    </p:spTree>
    <p:extLst>
      <p:ext uri="{BB962C8B-B14F-4D97-AF65-F5344CB8AC3E}">
        <p14:creationId xmlns:p14="http://schemas.microsoft.com/office/powerpoint/2010/main" val="173983179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345A37CB-7914-7901-98D4-6AEE477E88D4}"/>
              </a:ext>
            </a:extLst>
          </p:cNvPr>
          <p:cNvGraphicFramePr>
            <a:graphicFrameLocks noChangeAspect="1"/>
          </p:cNvGraphicFramePr>
          <p:nvPr>
            <p:custDataLst>
              <p:tags r:id="rId1"/>
            </p:custDataLst>
            <p:extLst>
              <p:ext uri="{D42A27DB-BD31-4B8C-83A1-F6EECF244321}">
                <p14:modId xmlns:p14="http://schemas.microsoft.com/office/powerpoint/2010/main" val="40113453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53" imgH="353" progId="TCLayout.ActiveDocument.1">
                  <p:embed/>
                </p:oleObj>
              </mc:Choice>
              <mc:Fallback>
                <p:oleObj name="think-cell Slide" r:id="rId3" imgW="353" imgH="353" progId="TCLayout.ActiveDocument.1">
                  <p:embed/>
                  <p:pic>
                    <p:nvPicPr>
                      <p:cNvPr id="5" name="think-cell data - do not delete" hidden="1">
                        <a:extLst>
                          <a:ext uri="{FF2B5EF4-FFF2-40B4-BE49-F238E27FC236}">
                            <a16:creationId xmlns:a16="http://schemas.microsoft.com/office/drawing/2014/main" id="{345A37CB-7914-7901-98D4-6AEE477E88D4}"/>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2290" name="Title 6">
            <a:extLst>
              <a:ext uri="{FF2B5EF4-FFF2-40B4-BE49-F238E27FC236}">
                <a16:creationId xmlns:a16="http://schemas.microsoft.com/office/drawing/2014/main" id="{149E0472-820E-4562-96D0-3FEBDB148187}"/>
              </a:ext>
            </a:extLst>
          </p:cNvPr>
          <p:cNvSpPr>
            <a:spLocks noGrp="1"/>
          </p:cNvSpPr>
          <p:nvPr>
            <p:ph type="title"/>
          </p:nvPr>
        </p:nvSpPr>
        <p:spPr/>
        <p:txBody>
          <a:bodyPr vert="horz"/>
          <a:lstStyle/>
          <a:p>
            <a:r>
              <a:rPr lang="en-GB" noProof="0"/>
              <a:t>S/4 HANA Landscape Transformation</a:t>
            </a:r>
            <a:br>
              <a:rPr lang="en-GB" altLang="en-US"/>
            </a:br>
            <a:r>
              <a:rPr lang="en-GB" altLang="en-US" sz="1600">
                <a:solidFill>
                  <a:schemeClr val="tx2"/>
                </a:solidFill>
              </a:rPr>
              <a:t>Workload </a:t>
            </a:r>
          </a:p>
        </p:txBody>
      </p:sp>
      <p:pic>
        <p:nvPicPr>
          <p:cNvPr id="6" name="Picture 5">
            <a:extLst>
              <a:ext uri="{FF2B5EF4-FFF2-40B4-BE49-F238E27FC236}">
                <a16:creationId xmlns:a16="http://schemas.microsoft.com/office/drawing/2014/main" id="{51535E8C-9EAB-A322-0A86-E13C062C7FD3}"/>
              </a:ext>
            </a:extLst>
          </p:cNvPr>
          <p:cNvPicPr>
            <a:picLocks noChangeAspect="1"/>
          </p:cNvPicPr>
          <p:nvPr/>
        </p:nvPicPr>
        <p:blipFill>
          <a:blip r:embed="rId5"/>
          <a:stretch>
            <a:fillRect/>
          </a:stretch>
        </p:blipFill>
        <p:spPr>
          <a:xfrm>
            <a:off x="534691" y="1378614"/>
            <a:ext cx="7897839" cy="4749027"/>
          </a:xfrm>
          <a:prstGeom prst="rect">
            <a:avLst/>
          </a:prstGeom>
        </p:spPr>
      </p:pic>
    </p:spTree>
    <p:extLst>
      <p:ext uri="{BB962C8B-B14F-4D97-AF65-F5344CB8AC3E}">
        <p14:creationId xmlns:p14="http://schemas.microsoft.com/office/powerpoint/2010/main" val="71428952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21603697-939B-4A2C-A772-A8A99864E14F}"/>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131" imgH="131" progId="TCLayout.ActiveDocument.1">
                  <p:embed/>
                </p:oleObj>
              </mc:Choice>
              <mc:Fallback>
                <p:oleObj name="think-cell Slide" r:id="rId4" imgW="131" imgH="131" progId="TCLayout.ActiveDocument.1">
                  <p:embed/>
                  <p:pic>
                    <p:nvPicPr>
                      <p:cNvPr id="5" name="Object 4" hidden="1">
                        <a:extLst>
                          <a:ext uri="{FF2B5EF4-FFF2-40B4-BE49-F238E27FC236}">
                            <a16:creationId xmlns:a16="http://schemas.microsoft.com/office/drawing/2014/main" id="{21603697-939B-4A2C-A772-A8A99864E14F}"/>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el 1"/>
          <p:cNvSpPr>
            <a:spLocks noGrp="1"/>
          </p:cNvSpPr>
          <p:nvPr>
            <p:ph type="title"/>
          </p:nvPr>
        </p:nvSpPr>
        <p:spPr/>
        <p:txBody>
          <a:bodyPr vert="horz"/>
          <a:lstStyle/>
          <a:p>
            <a:r>
              <a:rPr lang="en-US"/>
              <a:t>SDT Illustration of MBP approach</a:t>
            </a:r>
            <a:br>
              <a:rPr lang="en-US" sz="2000"/>
            </a:br>
            <a:r>
              <a:rPr lang="en-US" sz="1600">
                <a:solidFill>
                  <a:schemeClr val="accent5"/>
                </a:solidFill>
              </a:rPr>
              <a:t>Migration Business Blueprint (MBP) development</a:t>
            </a:r>
            <a:endParaRPr lang="en-GB" sz="2000">
              <a:solidFill>
                <a:srgbClr val="E1000F"/>
              </a:solidFill>
            </a:endParaRPr>
          </a:p>
        </p:txBody>
      </p:sp>
      <p:sp>
        <p:nvSpPr>
          <p:cNvPr id="155" name="Rechteck 116">
            <a:extLst>
              <a:ext uri="{FF2B5EF4-FFF2-40B4-BE49-F238E27FC236}">
                <a16:creationId xmlns:a16="http://schemas.microsoft.com/office/drawing/2014/main" id="{A9EE9CE0-5BF8-66DC-9E9B-0220FFEF8EBE}"/>
              </a:ext>
            </a:extLst>
          </p:cNvPr>
          <p:cNvSpPr/>
          <p:nvPr/>
        </p:nvSpPr>
        <p:spPr bwMode="auto">
          <a:xfrm>
            <a:off x="7018995" y="6531524"/>
            <a:ext cx="571714" cy="120886"/>
          </a:xfrm>
          <a:prstGeom prst="rect">
            <a:avLst/>
          </a:prstGeom>
          <a:solidFill>
            <a:schemeClr val="tx2"/>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LindeDaxPowerPoint" pitchFamily="34" charset="0"/>
                <a:ea typeface="+mn-ea"/>
                <a:cs typeface="Arial" charset="0"/>
              </a:rPr>
              <a:t>Linde</a:t>
            </a:r>
          </a:p>
        </p:txBody>
      </p:sp>
      <p:sp>
        <p:nvSpPr>
          <p:cNvPr id="156" name="Rechteck 117">
            <a:extLst>
              <a:ext uri="{FF2B5EF4-FFF2-40B4-BE49-F238E27FC236}">
                <a16:creationId xmlns:a16="http://schemas.microsoft.com/office/drawing/2014/main" id="{8828AFBA-2535-F7AD-4445-0E58E32B2750}"/>
              </a:ext>
            </a:extLst>
          </p:cNvPr>
          <p:cNvSpPr/>
          <p:nvPr/>
        </p:nvSpPr>
        <p:spPr bwMode="auto">
          <a:xfrm>
            <a:off x="7619644" y="6531524"/>
            <a:ext cx="571714" cy="120886"/>
          </a:xfrm>
          <a:prstGeom prst="rect">
            <a:avLst/>
          </a:prstGeom>
          <a:solidFill>
            <a:schemeClr val="accent1"/>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LindeDaxPowerPoint" pitchFamily="34" charset="0"/>
                <a:ea typeface="+mn-ea"/>
                <a:cs typeface="Arial" charset="0"/>
              </a:rPr>
              <a:t>ACN/SNP</a:t>
            </a:r>
          </a:p>
        </p:txBody>
      </p:sp>
      <p:sp>
        <p:nvSpPr>
          <p:cNvPr id="4" name="Rectangle 6">
            <a:extLst>
              <a:ext uri="{FF2B5EF4-FFF2-40B4-BE49-F238E27FC236}">
                <a16:creationId xmlns:a16="http://schemas.microsoft.com/office/drawing/2014/main" id="{F9EC3D97-885B-7BC0-F812-D6EEE6FFC4C5}"/>
              </a:ext>
            </a:extLst>
          </p:cNvPr>
          <p:cNvSpPr>
            <a:spLocks noChangeArrowheads="1"/>
          </p:cNvSpPr>
          <p:nvPr/>
        </p:nvSpPr>
        <p:spPr bwMode="auto">
          <a:xfrm>
            <a:off x="7982235" y="2057156"/>
            <a:ext cx="1061678" cy="4395606"/>
          </a:xfrm>
          <a:prstGeom prst="rect">
            <a:avLst/>
          </a:prstGeom>
          <a:solidFill>
            <a:srgbClr val="EAEAE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1" tIns="5" rIns="11" bIns="5" anchor="ctr"/>
          <a:lstStyle/>
          <a:p>
            <a:pPr fontAlgn="base">
              <a:spcBef>
                <a:spcPct val="0"/>
              </a:spcBef>
              <a:spcAft>
                <a:spcPct val="0"/>
              </a:spcAft>
              <a:defRPr/>
            </a:pPr>
            <a:endParaRPr lang="en-US" sz="700">
              <a:solidFill>
                <a:srgbClr val="000000"/>
              </a:solidFill>
              <a:latin typeface="LindeDaxPowerPoint" pitchFamily="34" charset="0"/>
              <a:cs typeface="Arial" charset="0"/>
            </a:endParaRPr>
          </a:p>
        </p:txBody>
      </p:sp>
      <p:sp>
        <p:nvSpPr>
          <p:cNvPr id="6" name="Rectangle 49">
            <a:extLst>
              <a:ext uri="{FF2B5EF4-FFF2-40B4-BE49-F238E27FC236}">
                <a16:creationId xmlns:a16="http://schemas.microsoft.com/office/drawing/2014/main" id="{5CBEB084-0E56-0869-F7DC-0265205795CB}"/>
              </a:ext>
            </a:extLst>
          </p:cNvPr>
          <p:cNvSpPr>
            <a:spLocks noChangeArrowheads="1"/>
          </p:cNvSpPr>
          <p:nvPr/>
        </p:nvSpPr>
        <p:spPr bwMode="auto">
          <a:xfrm>
            <a:off x="149839" y="2174471"/>
            <a:ext cx="125249" cy="4289018"/>
          </a:xfrm>
          <a:prstGeom prst="rect">
            <a:avLst/>
          </a:prstGeom>
          <a:solidFill>
            <a:schemeClr val="tx2"/>
          </a:solidFill>
          <a:ln w="12700">
            <a:solidFill>
              <a:schemeClr val="accent1"/>
            </a:solidFill>
            <a:miter lim="800000"/>
            <a:headEnd/>
            <a:tailEnd/>
          </a:ln>
          <a:effectLst/>
        </p:spPr>
        <p:txBody>
          <a:bodyPr vert="vert270" wrap="none" lIns="10" tIns="4" rIns="10" bIns="4" anchor="ctr"/>
          <a:lstStyle>
            <a:lvl1pPr defTabSz="839788">
              <a:defRPr sz="2400">
                <a:solidFill>
                  <a:schemeClr val="tx1"/>
                </a:solidFill>
                <a:latin typeface="LindeDaxPowerPoint" panose="020B0500000000020000" pitchFamily="34" charset="0"/>
              </a:defRPr>
            </a:lvl1pPr>
            <a:lvl2pPr marL="420688" defTabSz="839788">
              <a:defRPr sz="2400">
                <a:solidFill>
                  <a:schemeClr val="tx1"/>
                </a:solidFill>
                <a:latin typeface="LindeDaxPowerPoint" panose="020B0500000000020000" pitchFamily="34" charset="0"/>
              </a:defRPr>
            </a:lvl2pPr>
            <a:lvl3pPr marL="839788" defTabSz="839788">
              <a:defRPr sz="2400">
                <a:solidFill>
                  <a:schemeClr val="tx1"/>
                </a:solidFill>
                <a:latin typeface="LindeDaxPowerPoint" panose="020B0500000000020000" pitchFamily="34" charset="0"/>
              </a:defRPr>
            </a:lvl3pPr>
            <a:lvl4pPr marL="1258888" defTabSz="839788">
              <a:defRPr sz="2400">
                <a:solidFill>
                  <a:schemeClr val="tx1"/>
                </a:solidFill>
                <a:latin typeface="LindeDaxPowerPoint" panose="020B0500000000020000" pitchFamily="34" charset="0"/>
              </a:defRPr>
            </a:lvl4pPr>
            <a:lvl5pPr marL="1679575" defTabSz="839788">
              <a:defRPr sz="2400">
                <a:solidFill>
                  <a:schemeClr val="tx1"/>
                </a:solidFill>
                <a:latin typeface="LindeDaxPowerPoint" panose="020B0500000000020000" pitchFamily="34" charset="0"/>
              </a:defRPr>
            </a:lvl5pPr>
            <a:lvl6pPr marL="2136775" defTabSz="839788" fontAlgn="base">
              <a:spcBef>
                <a:spcPct val="0"/>
              </a:spcBef>
              <a:spcAft>
                <a:spcPct val="0"/>
              </a:spcAft>
              <a:defRPr sz="2400">
                <a:solidFill>
                  <a:schemeClr val="tx1"/>
                </a:solidFill>
                <a:latin typeface="LindeDaxPowerPoint" panose="020B0500000000020000" pitchFamily="34" charset="0"/>
              </a:defRPr>
            </a:lvl6pPr>
            <a:lvl7pPr marL="2593975" defTabSz="839788" fontAlgn="base">
              <a:spcBef>
                <a:spcPct val="0"/>
              </a:spcBef>
              <a:spcAft>
                <a:spcPct val="0"/>
              </a:spcAft>
              <a:defRPr sz="2400">
                <a:solidFill>
                  <a:schemeClr val="tx1"/>
                </a:solidFill>
                <a:latin typeface="LindeDaxPowerPoint" panose="020B0500000000020000" pitchFamily="34" charset="0"/>
              </a:defRPr>
            </a:lvl7pPr>
            <a:lvl8pPr marL="3051175" defTabSz="839788" fontAlgn="base">
              <a:spcBef>
                <a:spcPct val="0"/>
              </a:spcBef>
              <a:spcAft>
                <a:spcPct val="0"/>
              </a:spcAft>
              <a:defRPr sz="2400">
                <a:solidFill>
                  <a:schemeClr val="tx1"/>
                </a:solidFill>
                <a:latin typeface="LindeDaxPowerPoint" panose="020B0500000000020000" pitchFamily="34" charset="0"/>
              </a:defRPr>
            </a:lvl8pPr>
            <a:lvl9pPr marL="3508375" defTabSz="839788" fontAlgn="base">
              <a:spcBef>
                <a:spcPct val="0"/>
              </a:spcBef>
              <a:spcAft>
                <a:spcPct val="0"/>
              </a:spcAft>
              <a:defRPr sz="2400">
                <a:solidFill>
                  <a:schemeClr val="tx1"/>
                </a:solidFill>
                <a:latin typeface="LindeDaxPowerPoint" panose="020B0500000000020000" pitchFamily="34" charset="0"/>
              </a:defRPr>
            </a:lvl9pPr>
          </a:lstStyle>
          <a:p>
            <a:pPr algn="ctr" eaLnBrk="0" fontAlgn="base" hangingPunct="0">
              <a:spcBef>
                <a:spcPct val="0"/>
              </a:spcBef>
              <a:spcAft>
                <a:spcPct val="0"/>
              </a:spcAft>
              <a:defRPr/>
            </a:pPr>
            <a:r>
              <a:rPr lang="en-US" altLang="en-US" sz="1000">
                <a:solidFill>
                  <a:srgbClr val="FFFFFF"/>
                </a:solidFill>
                <a:latin typeface="LindeDaxPowerPoint"/>
                <a:cs typeface="Arial" charset="0"/>
              </a:rPr>
              <a:t>Project</a:t>
            </a:r>
          </a:p>
        </p:txBody>
      </p:sp>
      <p:sp>
        <p:nvSpPr>
          <p:cNvPr id="7" name="Rectangle 6">
            <a:extLst>
              <a:ext uri="{FF2B5EF4-FFF2-40B4-BE49-F238E27FC236}">
                <a16:creationId xmlns:a16="http://schemas.microsoft.com/office/drawing/2014/main" id="{3022B618-5A07-FFD6-D63F-CD1B59C7FAD7}"/>
              </a:ext>
            </a:extLst>
          </p:cNvPr>
          <p:cNvSpPr>
            <a:spLocks noChangeArrowheads="1"/>
          </p:cNvSpPr>
          <p:nvPr/>
        </p:nvSpPr>
        <p:spPr bwMode="auto">
          <a:xfrm>
            <a:off x="3719546" y="2067883"/>
            <a:ext cx="1061678" cy="4395606"/>
          </a:xfrm>
          <a:prstGeom prst="rect">
            <a:avLst/>
          </a:prstGeom>
          <a:solidFill>
            <a:srgbClr val="EAEAE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1" tIns="5" rIns="11" bIns="5" anchor="ctr"/>
          <a:lstStyle/>
          <a:p>
            <a:pPr fontAlgn="base">
              <a:spcBef>
                <a:spcPct val="0"/>
              </a:spcBef>
              <a:spcAft>
                <a:spcPct val="0"/>
              </a:spcAft>
              <a:defRPr/>
            </a:pPr>
            <a:endParaRPr lang="en-US" sz="700">
              <a:solidFill>
                <a:srgbClr val="000000"/>
              </a:solidFill>
              <a:latin typeface="LindeDaxPowerPoint" pitchFamily="34" charset="0"/>
              <a:cs typeface="Arial" charset="0"/>
            </a:endParaRPr>
          </a:p>
        </p:txBody>
      </p:sp>
      <p:sp>
        <p:nvSpPr>
          <p:cNvPr id="8" name="Rectangle 6">
            <a:extLst>
              <a:ext uri="{FF2B5EF4-FFF2-40B4-BE49-F238E27FC236}">
                <a16:creationId xmlns:a16="http://schemas.microsoft.com/office/drawing/2014/main" id="{A9B7D700-E9C6-5F96-3F73-024A63045172}"/>
              </a:ext>
            </a:extLst>
          </p:cNvPr>
          <p:cNvSpPr>
            <a:spLocks noChangeArrowheads="1"/>
          </p:cNvSpPr>
          <p:nvPr/>
        </p:nvSpPr>
        <p:spPr bwMode="auto">
          <a:xfrm>
            <a:off x="5838688" y="2067883"/>
            <a:ext cx="1061678" cy="4395606"/>
          </a:xfrm>
          <a:prstGeom prst="rect">
            <a:avLst/>
          </a:prstGeom>
          <a:solidFill>
            <a:srgbClr val="EAEAE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1" tIns="5" rIns="11" bIns="5" anchor="ctr"/>
          <a:lstStyle/>
          <a:p>
            <a:pPr fontAlgn="base">
              <a:spcBef>
                <a:spcPct val="0"/>
              </a:spcBef>
              <a:spcAft>
                <a:spcPct val="0"/>
              </a:spcAft>
              <a:defRPr/>
            </a:pPr>
            <a:endParaRPr lang="en-US" sz="700">
              <a:solidFill>
                <a:srgbClr val="000000"/>
              </a:solidFill>
              <a:latin typeface="LindeDaxPowerPoint" pitchFamily="34" charset="0"/>
              <a:cs typeface="Arial" charset="0"/>
            </a:endParaRPr>
          </a:p>
        </p:txBody>
      </p:sp>
      <p:sp>
        <p:nvSpPr>
          <p:cNvPr id="9" name="Rectangle 6">
            <a:extLst>
              <a:ext uri="{FF2B5EF4-FFF2-40B4-BE49-F238E27FC236}">
                <a16:creationId xmlns:a16="http://schemas.microsoft.com/office/drawing/2014/main" id="{40196717-5B52-C92B-4CD2-024528D74C3B}"/>
              </a:ext>
            </a:extLst>
          </p:cNvPr>
          <p:cNvSpPr>
            <a:spLocks noChangeArrowheads="1"/>
          </p:cNvSpPr>
          <p:nvPr/>
        </p:nvSpPr>
        <p:spPr bwMode="auto">
          <a:xfrm>
            <a:off x="1586061" y="2063033"/>
            <a:ext cx="1061678" cy="4395606"/>
          </a:xfrm>
          <a:prstGeom prst="rect">
            <a:avLst/>
          </a:prstGeom>
          <a:solidFill>
            <a:srgbClr val="EAEAE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1" tIns="5" rIns="11" bIns="5" anchor="ctr"/>
          <a:lstStyle/>
          <a:p>
            <a:pPr fontAlgn="base">
              <a:spcBef>
                <a:spcPct val="0"/>
              </a:spcBef>
              <a:spcAft>
                <a:spcPct val="0"/>
              </a:spcAft>
              <a:defRPr/>
            </a:pPr>
            <a:endParaRPr lang="en-US" sz="700">
              <a:solidFill>
                <a:srgbClr val="000000"/>
              </a:solidFill>
              <a:latin typeface="LindeDaxPowerPoint" pitchFamily="34" charset="0"/>
              <a:cs typeface="Arial" charset="0"/>
            </a:endParaRPr>
          </a:p>
        </p:txBody>
      </p:sp>
      <p:sp>
        <p:nvSpPr>
          <p:cNvPr id="10" name="Rectangle 35">
            <a:extLst>
              <a:ext uri="{FF2B5EF4-FFF2-40B4-BE49-F238E27FC236}">
                <a16:creationId xmlns:a16="http://schemas.microsoft.com/office/drawing/2014/main" id="{07B49DB6-9360-0974-AF76-FA8BA82BED9B}"/>
              </a:ext>
            </a:extLst>
          </p:cNvPr>
          <p:cNvSpPr>
            <a:spLocks noChangeArrowheads="1"/>
          </p:cNvSpPr>
          <p:nvPr/>
        </p:nvSpPr>
        <p:spPr bwMode="auto">
          <a:xfrm>
            <a:off x="522603" y="1457631"/>
            <a:ext cx="1063059" cy="297908"/>
          </a:xfrm>
          <a:prstGeom prst="rect">
            <a:avLst/>
          </a:prstGeom>
          <a:solidFill>
            <a:schemeClr val="accent1"/>
          </a:solidFill>
          <a:ln w="12700">
            <a:solidFill>
              <a:schemeClr val="bg1"/>
            </a:solidFill>
            <a:miter lim="800000"/>
            <a:headEnd/>
            <a:tailEnd/>
          </a:ln>
          <a:effectLst/>
        </p:spPr>
        <p:txBody>
          <a:bodyPr wrap="none" lIns="10" tIns="4" rIns="10" bIns="4" anchor="ctr"/>
          <a:lstStyle>
            <a:lvl1pPr defTabSz="839788">
              <a:defRPr sz="2400">
                <a:solidFill>
                  <a:schemeClr val="tx1"/>
                </a:solidFill>
                <a:latin typeface="LindeDaxPowerPoint" panose="020B0500000000020000" pitchFamily="34" charset="0"/>
              </a:defRPr>
            </a:lvl1pPr>
            <a:lvl2pPr marL="420688" defTabSz="839788">
              <a:defRPr sz="2400">
                <a:solidFill>
                  <a:schemeClr val="tx1"/>
                </a:solidFill>
                <a:latin typeface="LindeDaxPowerPoint" panose="020B0500000000020000" pitchFamily="34" charset="0"/>
              </a:defRPr>
            </a:lvl2pPr>
            <a:lvl3pPr marL="839788" defTabSz="839788">
              <a:defRPr sz="2400">
                <a:solidFill>
                  <a:schemeClr val="tx1"/>
                </a:solidFill>
                <a:latin typeface="LindeDaxPowerPoint" panose="020B0500000000020000" pitchFamily="34" charset="0"/>
              </a:defRPr>
            </a:lvl3pPr>
            <a:lvl4pPr marL="1258888" defTabSz="839788">
              <a:defRPr sz="2400">
                <a:solidFill>
                  <a:schemeClr val="tx1"/>
                </a:solidFill>
                <a:latin typeface="LindeDaxPowerPoint" panose="020B0500000000020000" pitchFamily="34" charset="0"/>
              </a:defRPr>
            </a:lvl4pPr>
            <a:lvl5pPr marL="1679575" defTabSz="839788">
              <a:defRPr sz="2400">
                <a:solidFill>
                  <a:schemeClr val="tx1"/>
                </a:solidFill>
                <a:latin typeface="LindeDaxPowerPoint" panose="020B0500000000020000" pitchFamily="34" charset="0"/>
              </a:defRPr>
            </a:lvl5pPr>
            <a:lvl6pPr marL="2136775" defTabSz="839788" fontAlgn="base">
              <a:spcBef>
                <a:spcPct val="0"/>
              </a:spcBef>
              <a:spcAft>
                <a:spcPct val="0"/>
              </a:spcAft>
              <a:defRPr sz="2400">
                <a:solidFill>
                  <a:schemeClr val="tx1"/>
                </a:solidFill>
                <a:latin typeface="LindeDaxPowerPoint" panose="020B0500000000020000" pitchFamily="34" charset="0"/>
              </a:defRPr>
            </a:lvl6pPr>
            <a:lvl7pPr marL="2593975" defTabSz="839788" fontAlgn="base">
              <a:spcBef>
                <a:spcPct val="0"/>
              </a:spcBef>
              <a:spcAft>
                <a:spcPct val="0"/>
              </a:spcAft>
              <a:defRPr sz="2400">
                <a:solidFill>
                  <a:schemeClr val="tx1"/>
                </a:solidFill>
                <a:latin typeface="LindeDaxPowerPoint" panose="020B0500000000020000" pitchFamily="34" charset="0"/>
              </a:defRPr>
            </a:lvl7pPr>
            <a:lvl8pPr marL="3051175" defTabSz="839788" fontAlgn="base">
              <a:spcBef>
                <a:spcPct val="0"/>
              </a:spcBef>
              <a:spcAft>
                <a:spcPct val="0"/>
              </a:spcAft>
              <a:defRPr sz="2400">
                <a:solidFill>
                  <a:schemeClr val="tx1"/>
                </a:solidFill>
                <a:latin typeface="LindeDaxPowerPoint" panose="020B0500000000020000" pitchFamily="34" charset="0"/>
              </a:defRPr>
            </a:lvl8pPr>
            <a:lvl9pPr marL="3508375" defTabSz="839788" fontAlgn="base">
              <a:spcBef>
                <a:spcPct val="0"/>
              </a:spcBef>
              <a:spcAft>
                <a:spcPct val="0"/>
              </a:spcAft>
              <a:defRPr sz="2400">
                <a:solidFill>
                  <a:schemeClr val="tx1"/>
                </a:solidFill>
                <a:latin typeface="LindeDaxPowerPoint" panose="020B0500000000020000" pitchFamily="34" charset="0"/>
              </a:defRPr>
            </a:lvl9pPr>
          </a:lstStyle>
          <a:p>
            <a:pPr algn="ctr" eaLnBrk="0" fontAlgn="base" hangingPunct="0">
              <a:spcBef>
                <a:spcPct val="0"/>
              </a:spcBef>
              <a:spcAft>
                <a:spcPct val="0"/>
              </a:spcAft>
              <a:defRPr/>
            </a:pPr>
            <a:r>
              <a:rPr lang="en-US" altLang="en-US" sz="800" b="1">
                <a:solidFill>
                  <a:srgbClr val="FFFFFF"/>
                </a:solidFill>
                <a:latin typeface="LindeDaxPowerPoint"/>
                <a:cs typeface="Arial" charset="0"/>
              </a:rPr>
              <a:t>Jan</a:t>
            </a:r>
          </a:p>
        </p:txBody>
      </p:sp>
      <p:sp>
        <p:nvSpPr>
          <p:cNvPr id="11" name="Rectangle 35">
            <a:extLst>
              <a:ext uri="{FF2B5EF4-FFF2-40B4-BE49-F238E27FC236}">
                <a16:creationId xmlns:a16="http://schemas.microsoft.com/office/drawing/2014/main" id="{98A358BB-1B7B-3EE1-E184-237CE5BC5AD3}"/>
              </a:ext>
            </a:extLst>
          </p:cNvPr>
          <p:cNvSpPr>
            <a:spLocks noChangeArrowheads="1"/>
          </p:cNvSpPr>
          <p:nvPr/>
        </p:nvSpPr>
        <p:spPr bwMode="auto">
          <a:xfrm>
            <a:off x="1583458" y="1457631"/>
            <a:ext cx="1063059" cy="297908"/>
          </a:xfrm>
          <a:prstGeom prst="rect">
            <a:avLst/>
          </a:prstGeom>
          <a:solidFill>
            <a:schemeClr val="accent1"/>
          </a:solidFill>
          <a:ln w="12700">
            <a:solidFill>
              <a:schemeClr val="bg1"/>
            </a:solidFill>
            <a:miter lim="800000"/>
            <a:headEnd/>
            <a:tailEnd/>
          </a:ln>
          <a:effectLst/>
        </p:spPr>
        <p:txBody>
          <a:bodyPr wrap="none" lIns="10" tIns="4" rIns="10" bIns="4" anchor="ctr"/>
          <a:lstStyle>
            <a:lvl1pPr defTabSz="839788">
              <a:defRPr sz="2400">
                <a:solidFill>
                  <a:schemeClr val="tx1"/>
                </a:solidFill>
                <a:latin typeface="LindeDaxPowerPoint" panose="020B0500000000020000" pitchFamily="34" charset="0"/>
              </a:defRPr>
            </a:lvl1pPr>
            <a:lvl2pPr marL="420688" defTabSz="839788">
              <a:defRPr sz="2400">
                <a:solidFill>
                  <a:schemeClr val="tx1"/>
                </a:solidFill>
                <a:latin typeface="LindeDaxPowerPoint" panose="020B0500000000020000" pitchFamily="34" charset="0"/>
              </a:defRPr>
            </a:lvl2pPr>
            <a:lvl3pPr marL="839788" defTabSz="839788">
              <a:defRPr sz="2400">
                <a:solidFill>
                  <a:schemeClr val="tx1"/>
                </a:solidFill>
                <a:latin typeface="LindeDaxPowerPoint" panose="020B0500000000020000" pitchFamily="34" charset="0"/>
              </a:defRPr>
            </a:lvl3pPr>
            <a:lvl4pPr marL="1258888" defTabSz="839788">
              <a:defRPr sz="2400">
                <a:solidFill>
                  <a:schemeClr val="tx1"/>
                </a:solidFill>
                <a:latin typeface="LindeDaxPowerPoint" panose="020B0500000000020000" pitchFamily="34" charset="0"/>
              </a:defRPr>
            </a:lvl4pPr>
            <a:lvl5pPr marL="1679575" defTabSz="839788">
              <a:defRPr sz="2400">
                <a:solidFill>
                  <a:schemeClr val="tx1"/>
                </a:solidFill>
                <a:latin typeface="LindeDaxPowerPoint" panose="020B0500000000020000" pitchFamily="34" charset="0"/>
              </a:defRPr>
            </a:lvl5pPr>
            <a:lvl6pPr marL="2136775" defTabSz="839788" fontAlgn="base">
              <a:spcBef>
                <a:spcPct val="0"/>
              </a:spcBef>
              <a:spcAft>
                <a:spcPct val="0"/>
              </a:spcAft>
              <a:defRPr sz="2400">
                <a:solidFill>
                  <a:schemeClr val="tx1"/>
                </a:solidFill>
                <a:latin typeface="LindeDaxPowerPoint" panose="020B0500000000020000" pitchFamily="34" charset="0"/>
              </a:defRPr>
            </a:lvl6pPr>
            <a:lvl7pPr marL="2593975" defTabSz="839788" fontAlgn="base">
              <a:spcBef>
                <a:spcPct val="0"/>
              </a:spcBef>
              <a:spcAft>
                <a:spcPct val="0"/>
              </a:spcAft>
              <a:defRPr sz="2400">
                <a:solidFill>
                  <a:schemeClr val="tx1"/>
                </a:solidFill>
                <a:latin typeface="LindeDaxPowerPoint" panose="020B0500000000020000" pitchFamily="34" charset="0"/>
              </a:defRPr>
            </a:lvl7pPr>
            <a:lvl8pPr marL="3051175" defTabSz="839788" fontAlgn="base">
              <a:spcBef>
                <a:spcPct val="0"/>
              </a:spcBef>
              <a:spcAft>
                <a:spcPct val="0"/>
              </a:spcAft>
              <a:defRPr sz="2400">
                <a:solidFill>
                  <a:schemeClr val="tx1"/>
                </a:solidFill>
                <a:latin typeface="LindeDaxPowerPoint" panose="020B0500000000020000" pitchFamily="34" charset="0"/>
              </a:defRPr>
            </a:lvl8pPr>
            <a:lvl9pPr marL="3508375" defTabSz="839788" fontAlgn="base">
              <a:spcBef>
                <a:spcPct val="0"/>
              </a:spcBef>
              <a:spcAft>
                <a:spcPct val="0"/>
              </a:spcAft>
              <a:defRPr sz="2400">
                <a:solidFill>
                  <a:schemeClr val="tx1"/>
                </a:solidFill>
                <a:latin typeface="LindeDaxPowerPoint" panose="020B0500000000020000" pitchFamily="34" charset="0"/>
              </a:defRPr>
            </a:lvl9pPr>
          </a:lstStyle>
          <a:p>
            <a:pPr algn="ctr" eaLnBrk="0" fontAlgn="base" hangingPunct="0">
              <a:spcBef>
                <a:spcPct val="0"/>
              </a:spcBef>
              <a:spcAft>
                <a:spcPct val="0"/>
              </a:spcAft>
              <a:defRPr/>
            </a:pPr>
            <a:r>
              <a:rPr lang="en-US" altLang="en-US" sz="800" b="1">
                <a:solidFill>
                  <a:srgbClr val="FFFFFF"/>
                </a:solidFill>
                <a:latin typeface="LindeDaxPowerPoint"/>
                <a:cs typeface="Arial" charset="0"/>
              </a:rPr>
              <a:t>Feb</a:t>
            </a:r>
          </a:p>
        </p:txBody>
      </p:sp>
      <p:sp>
        <p:nvSpPr>
          <p:cNvPr id="12" name="Rectangle 35">
            <a:extLst>
              <a:ext uri="{FF2B5EF4-FFF2-40B4-BE49-F238E27FC236}">
                <a16:creationId xmlns:a16="http://schemas.microsoft.com/office/drawing/2014/main" id="{50CA7916-DFEC-82D2-9659-E9599CE00CFC}"/>
              </a:ext>
            </a:extLst>
          </p:cNvPr>
          <p:cNvSpPr>
            <a:spLocks noChangeArrowheads="1"/>
          </p:cNvSpPr>
          <p:nvPr/>
        </p:nvSpPr>
        <p:spPr bwMode="auto">
          <a:xfrm>
            <a:off x="2644313" y="1457632"/>
            <a:ext cx="1063059" cy="301029"/>
          </a:xfrm>
          <a:prstGeom prst="rect">
            <a:avLst/>
          </a:prstGeom>
          <a:solidFill>
            <a:schemeClr val="accent1"/>
          </a:solidFill>
          <a:ln w="12700">
            <a:solidFill>
              <a:schemeClr val="bg1"/>
            </a:solidFill>
            <a:miter lim="800000"/>
            <a:headEnd/>
            <a:tailEnd/>
          </a:ln>
          <a:effectLst/>
        </p:spPr>
        <p:txBody>
          <a:bodyPr wrap="none" lIns="10" tIns="4" rIns="10" bIns="4" anchor="ctr"/>
          <a:lstStyle>
            <a:lvl1pPr defTabSz="839788">
              <a:defRPr sz="2400">
                <a:solidFill>
                  <a:schemeClr val="tx1"/>
                </a:solidFill>
                <a:latin typeface="LindeDaxPowerPoint" panose="020B0500000000020000" pitchFamily="34" charset="0"/>
              </a:defRPr>
            </a:lvl1pPr>
            <a:lvl2pPr marL="420688" defTabSz="839788">
              <a:defRPr sz="2400">
                <a:solidFill>
                  <a:schemeClr val="tx1"/>
                </a:solidFill>
                <a:latin typeface="LindeDaxPowerPoint" panose="020B0500000000020000" pitchFamily="34" charset="0"/>
              </a:defRPr>
            </a:lvl2pPr>
            <a:lvl3pPr marL="839788" defTabSz="839788">
              <a:defRPr sz="2400">
                <a:solidFill>
                  <a:schemeClr val="tx1"/>
                </a:solidFill>
                <a:latin typeface="LindeDaxPowerPoint" panose="020B0500000000020000" pitchFamily="34" charset="0"/>
              </a:defRPr>
            </a:lvl3pPr>
            <a:lvl4pPr marL="1258888" defTabSz="839788">
              <a:defRPr sz="2400">
                <a:solidFill>
                  <a:schemeClr val="tx1"/>
                </a:solidFill>
                <a:latin typeface="LindeDaxPowerPoint" panose="020B0500000000020000" pitchFamily="34" charset="0"/>
              </a:defRPr>
            </a:lvl4pPr>
            <a:lvl5pPr marL="1679575" defTabSz="839788">
              <a:defRPr sz="2400">
                <a:solidFill>
                  <a:schemeClr val="tx1"/>
                </a:solidFill>
                <a:latin typeface="LindeDaxPowerPoint" panose="020B0500000000020000" pitchFamily="34" charset="0"/>
              </a:defRPr>
            </a:lvl5pPr>
            <a:lvl6pPr marL="2136775" defTabSz="839788" fontAlgn="base">
              <a:spcBef>
                <a:spcPct val="0"/>
              </a:spcBef>
              <a:spcAft>
                <a:spcPct val="0"/>
              </a:spcAft>
              <a:defRPr sz="2400">
                <a:solidFill>
                  <a:schemeClr val="tx1"/>
                </a:solidFill>
                <a:latin typeface="LindeDaxPowerPoint" panose="020B0500000000020000" pitchFamily="34" charset="0"/>
              </a:defRPr>
            </a:lvl6pPr>
            <a:lvl7pPr marL="2593975" defTabSz="839788" fontAlgn="base">
              <a:spcBef>
                <a:spcPct val="0"/>
              </a:spcBef>
              <a:spcAft>
                <a:spcPct val="0"/>
              </a:spcAft>
              <a:defRPr sz="2400">
                <a:solidFill>
                  <a:schemeClr val="tx1"/>
                </a:solidFill>
                <a:latin typeface="LindeDaxPowerPoint" panose="020B0500000000020000" pitchFamily="34" charset="0"/>
              </a:defRPr>
            </a:lvl7pPr>
            <a:lvl8pPr marL="3051175" defTabSz="839788" fontAlgn="base">
              <a:spcBef>
                <a:spcPct val="0"/>
              </a:spcBef>
              <a:spcAft>
                <a:spcPct val="0"/>
              </a:spcAft>
              <a:defRPr sz="2400">
                <a:solidFill>
                  <a:schemeClr val="tx1"/>
                </a:solidFill>
                <a:latin typeface="LindeDaxPowerPoint" panose="020B0500000000020000" pitchFamily="34" charset="0"/>
              </a:defRPr>
            </a:lvl8pPr>
            <a:lvl9pPr marL="3508375" defTabSz="839788" fontAlgn="base">
              <a:spcBef>
                <a:spcPct val="0"/>
              </a:spcBef>
              <a:spcAft>
                <a:spcPct val="0"/>
              </a:spcAft>
              <a:defRPr sz="2400">
                <a:solidFill>
                  <a:schemeClr val="tx1"/>
                </a:solidFill>
                <a:latin typeface="LindeDaxPowerPoint" panose="020B0500000000020000" pitchFamily="34" charset="0"/>
              </a:defRPr>
            </a:lvl9pPr>
          </a:lstStyle>
          <a:p>
            <a:pPr algn="ctr" eaLnBrk="0" fontAlgn="base" hangingPunct="0">
              <a:spcBef>
                <a:spcPct val="0"/>
              </a:spcBef>
              <a:spcAft>
                <a:spcPct val="0"/>
              </a:spcAft>
              <a:defRPr/>
            </a:pPr>
            <a:r>
              <a:rPr lang="en-US" altLang="en-US" sz="800" b="1">
                <a:solidFill>
                  <a:srgbClr val="FFFFFF"/>
                </a:solidFill>
                <a:latin typeface="LindeDaxPowerPoint"/>
                <a:cs typeface="Arial" charset="0"/>
              </a:rPr>
              <a:t>Mar</a:t>
            </a:r>
          </a:p>
        </p:txBody>
      </p:sp>
      <p:sp>
        <p:nvSpPr>
          <p:cNvPr id="14" name="Rectangle 35">
            <a:extLst>
              <a:ext uri="{FF2B5EF4-FFF2-40B4-BE49-F238E27FC236}">
                <a16:creationId xmlns:a16="http://schemas.microsoft.com/office/drawing/2014/main" id="{FD38CB89-9C81-A214-B71D-F9EF5B9FF9C5}"/>
              </a:ext>
            </a:extLst>
          </p:cNvPr>
          <p:cNvSpPr>
            <a:spLocks noChangeArrowheads="1"/>
          </p:cNvSpPr>
          <p:nvPr/>
        </p:nvSpPr>
        <p:spPr bwMode="auto">
          <a:xfrm>
            <a:off x="3707372" y="1457632"/>
            <a:ext cx="1063059" cy="301029"/>
          </a:xfrm>
          <a:prstGeom prst="rect">
            <a:avLst/>
          </a:prstGeom>
          <a:solidFill>
            <a:schemeClr val="accent1"/>
          </a:solidFill>
          <a:ln w="12700">
            <a:solidFill>
              <a:schemeClr val="bg1"/>
            </a:solidFill>
            <a:miter lim="800000"/>
            <a:headEnd/>
            <a:tailEnd/>
          </a:ln>
          <a:effectLst/>
        </p:spPr>
        <p:txBody>
          <a:bodyPr wrap="none" lIns="10" tIns="4" rIns="10" bIns="4" anchor="ctr"/>
          <a:lstStyle>
            <a:lvl1pPr defTabSz="839788">
              <a:defRPr sz="2400">
                <a:solidFill>
                  <a:schemeClr val="tx1"/>
                </a:solidFill>
                <a:latin typeface="LindeDaxPowerPoint" panose="020B0500000000020000" pitchFamily="34" charset="0"/>
              </a:defRPr>
            </a:lvl1pPr>
            <a:lvl2pPr marL="420688" defTabSz="839788">
              <a:defRPr sz="2400">
                <a:solidFill>
                  <a:schemeClr val="tx1"/>
                </a:solidFill>
                <a:latin typeface="LindeDaxPowerPoint" panose="020B0500000000020000" pitchFamily="34" charset="0"/>
              </a:defRPr>
            </a:lvl2pPr>
            <a:lvl3pPr marL="839788" defTabSz="839788">
              <a:defRPr sz="2400">
                <a:solidFill>
                  <a:schemeClr val="tx1"/>
                </a:solidFill>
                <a:latin typeface="LindeDaxPowerPoint" panose="020B0500000000020000" pitchFamily="34" charset="0"/>
              </a:defRPr>
            </a:lvl3pPr>
            <a:lvl4pPr marL="1258888" defTabSz="839788">
              <a:defRPr sz="2400">
                <a:solidFill>
                  <a:schemeClr val="tx1"/>
                </a:solidFill>
                <a:latin typeface="LindeDaxPowerPoint" panose="020B0500000000020000" pitchFamily="34" charset="0"/>
              </a:defRPr>
            </a:lvl4pPr>
            <a:lvl5pPr marL="1679575" defTabSz="839788">
              <a:defRPr sz="2400">
                <a:solidFill>
                  <a:schemeClr val="tx1"/>
                </a:solidFill>
                <a:latin typeface="LindeDaxPowerPoint" panose="020B0500000000020000" pitchFamily="34" charset="0"/>
              </a:defRPr>
            </a:lvl5pPr>
            <a:lvl6pPr marL="2136775" defTabSz="839788" fontAlgn="base">
              <a:spcBef>
                <a:spcPct val="0"/>
              </a:spcBef>
              <a:spcAft>
                <a:spcPct val="0"/>
              </a:spcAft>
              <a:defRPr sz="2400">
                <a:solidFill>
                  <a:schemeClr val="tx1"/>
                </a:solidFill>
                <a:latin typeface="LindeDaxPowerPoint" panose="020B0500000000020000" pitchFamily="34" charset="0"/>
              </a:defRPr>
            </a:lvl6pPr>
            <a:lvl7pPr marL="2593975" defTabSz="839788" fontAlgn="base">
              <a:spcBef>
                <a:spcPct val="0"/>
              </a:spcBef>
              <a:spcAft>
                <a:spcPct val="0"/>
              </a:spcAft>
              <a:defRPr sz="2400">
                <a:solidFill>
                  <a:schemeClr val="tx1"/>
                </a:solidFill>
                <a:latin typeface="LindeDaxPowerPoint" panose="020B0500000000020000" pitchFamily="34" charset="0"/>
              </a:defRPr>
            </a:lvl7pPr>
            <a:lvl8pPr marL="3051175" defTabSz="839788" fontAlgn="base">
              <a:spcBef>
                <a:spcPct val="0"/>
              </a:spcBef>
              <a:spcAft>
                <a:spcPct val="0"/>
              </a:spcAft>
              <a:defRPr sz="2400">
                <a:solidFill>
                  <a:schemeClr val="tx1"/>
                </a:solidFill>
                <a:latin typeface="LindeDaxPowerPoint" panose="020B0500000000020000" pitchFamily="34" charset="0"/>
              </a:defRPr>
            </a:lvl8pPr>
            <a:lvl9pPr marL="3508375" defTabSz="839788" fontAlgn="base">
              <a:spcBef>
                <a:spcPct val="0"/>
              </a:spcBef>
              <a:spcAft>
                <a:spcPct val="0"/>
              </a:spcAft>
              <a:defRPr sz="2400">
                <a:solidFill>
                  <a:schemeClr val="tx1"/>
                </a:solidFill>
                <a:latin typeface="LindeDaxPowerPoint" panose="020B0500000000020000" pitchFamily="34" charset="0"/>
              </a:defRPr>
            </a:lvl9pPr>
          </a:lstStyle>
          <a:p>
            <a:pPr algn="ctr" eaLnBrk="0" fontAlgn="base" hangingPunct="0">
              <a:spcBef>
                <a:spcPct val="0"/>
              </a:spcBef>
              <a:spcAft>
                <a:spcPct val="0"/>
              </a:spcAft>
              <a:defRPr/>
            </a:pPr>
            <a:r>
              <a:rPr lang="en-US" altLang="en-US" sz="800" b="1">
                <a:solidFill>
                  <a:srgbClr val="FFFFFF"/>
                </a:solidFill>
                <a:latin typeface="LindeDaxPowerPoint"/>
                <a:cs typeface="Arial" charset="0"/>
              </a:rPr>
              <a:t>Apr</a:t>
            </a:r>
          </a:p>
        </p:txBody>
      </p:sp>
      <p:sp>
        <p:nvSpPr>
          <p:cNvPr id="15" name="Rectangle 35">
            <a:extLst>
              <a:ext uri="{FF2B5EF4-FFF2-40B4-BE49-F238E27FC236}">
                <a16:creationId xmlns:a16="http://schemas.microsoft.com/office/drawing/2014/main" id="{46DF76F0-2490-A941-AA22-2E2BE5CFF3A9}"/>
              </a:ext>
            </a:extLst>
          </p:cNvPr>
          <p:cNvSpPr>
            <a:spLocks noChangeArrowheads="1"/>
          </p:cNvSpPr>
          <p:nvPr/>
        </p:nvSpPr>
        <p:spPr bwMode="auto">
          <a:xfrm>
            <a:off x="4770429" y="1457632"/>
            <a:ext cx="1063059" cy="301029"/>
          </a:xfrm>
          <a:prstGeom prst="rect">
            <a:avLst/>
          </a:prstGeom>
          <a:solidFill>
            <a:schemeClr val="accent1"/>
          </a:solidFill>
          <a:ln w="12700">
            <a:solidFill>
              <a:schemeClr val="bg1"/>
            </a:solidFill>
            <a:miter lim="800000"/>
            <a:headEnd/>
            <a:tailEnd/>
          </a:ln>
          <a:effectLst/>
        </p:spPr>
        <p:txBody>
          <a:bodyPr wrap="none" lIns="10" tIns="4" rIns="10" bIns="4" anchor="ctr"/>
          <a:lstStyle>
            <a:lvl1pPr defTabSz="839788">
              <a:defRPr sz="2400">
                <a:solidFill>
                  <a:schemeClr val="tx1"/>
                </a:solidFill>
                <a:latin typeface="LindeDaxPowerPoint" panose="020B0500000000020000" pitchFamily="34" charset="0"/>
              </a:defRPr>
            </a:lvl1pPr>
            <a:lvl2pPr marL="420688" defTabSz="839788">
              <a:defRPr sz="2400">
                <a:solidFill>
                  <a:schemeClr val="tx1"/>
                </a:solidFill>
                <a:latin typeface="LindeDaxPowerPoint" panose="020B0500000000020000" pitchFamily="34" charset="0"/>
              </a:defRPr>
            </a:lvl2pPr>
            <a:lvl3pPr marL="839788" defTabSz="839788">
              <a:defRPr sz="2400">
                <a:solidFill>
                  <a:schemeClr val="tx1"/>
                </a:solidFill>
                <a:latin typeface="LindeDaxPowerPoint" panose="020B0500000000020000" pitchFamily="34" charset="0"/>
              </a:defRPr>
            </a:lvl3pPr>
            <a:lvl4pPr marL="1258888" defTabSz="839788">
              <a:defRPr sz="2400">
                <a:solidFill>
                  <a:schemeClr val="tx1"/>
                </a:solidFill>
                <a:latin typeface="LindeDaxPowerPoint" panose="020B0500000000020000" pitchFamily="34" charset="0"/>
              </a:defRPr>
            </a:lvl4pPr>
            <a:lvl5pPr marL="1679575" defTabSz="839788">
              <a:defRPr sz="2400">
                <a:solidFill>
                  <a:schemeClr val="tx1"/>
                </a:solidFill>
                <a:latin typeface="LindeDaxPowerPoint" panose="020B0500000000020000" pitchFamily="34" charset="0"/>
              </a:defRPr>
            </a:lvl5pPr>
            <a:lvl6pPr marL="2136775" defTabSz="839788" fontAlgn="base">
              <a:spcBef>
                <a:spcPct val="0"/>
              </a:spcBef>
              <a:spcAft>
                <a:spcPct val="0"/>
              </a:spcAft>
              <a:defRPr sz="2400">
                <a:solidFill>
                  <a:schemeClr val="tx1"/>
                </a:solidFill>
                <a:latin typeface="LindeDaxPowerPoint" panose="020B0500000000020000" pitchFamily="34" charset="0"/>
              </a:defRPr>
            </a:lvl6pPr>
            <a:lvl7pPr marL="2593975" defTabSz="839788" fontAlgn="base">
              <a:spcBef>
                <a:spcPct val="0"/>
              </a:spcBef>
              <a:spcAft>
                <a:spcPct val="0"/>
              </a:spcAft>
              <a:defRPr sz="2400">
                <a:solidFill>
                  <a:schemeClr val="tx1"/>
                </a:solidFill>
                <a:latin typeface="LindeDaxPowerPoint" panose="020B0500000000020000" pitchFamily="34" charset="0"/>
              </a:defRPr>
            </a:lvl7pPr>
            <a:lvl8pPr marL="3051175" defTabSz="839788" fontAlgn="base">
              <a:spcBef>
                <a:spcPct val="0"/>
              </a:spcBef>
              <a:spcAft>
                <a:spcPct val="0"/>
              </a:spcAft>
              <a:defRPr sz="2400">
                <a:solidFill>
                  <a:schemeClr val="tx1"/>
                </a:solidFill>
                <a:latin typeface="LindeDaxPowerPoint" panose="020B0500000000020000" pitchFamily="34" charset="0"/>
              </a:defRPr>
            </a:lvl8pPr>
            <a:lvl9pPr marL="3508375" defTabSz="839788" fontAlgn="base">
              <a:spcBef>
                <a:spcPct val="0"/>
              </a:spcBef>
              <a:spcAft>
                <a:spcPct val="0"/>
              </a:spcAft>
              <a:defRPr sz="2400">
                <a:solidFill>
                  <a:schemeClr val="tx1"/>
                </a:solidFill>
                <a:latin typeface="LindeDaxPowerPoint" panose="020B0500000000020000" pitchFamily="34" charset="0"/>
              </a:defRPr>
            </a:lvl9pPr>
          </a:lstStyle>
          <a:p>
            <a:pPr algn="ctr" eaLnBrk="0" fontAlgn="base" hangingPunct="0">
              <a:spcBef>
                <a:spcPct val="0"/>
              </a:spcBef>
              <a:spcAft>
                <a:spcPct val="0"/>
              </a:spcAft>
              <a:defRPr/>
            </a:pPr>
            <a:r>
              <a:rPr lang="en-US" altLang="en-US" sz="800" b="1">
                <a:solidFill>
                  <a:srgbClr val="FFFFFF"/>
                </a:solidFill>
                <a:latin typeface="LindeDaxPowerPoint"/>
                <a:cs typeface="Arial" charset="0"/>
              </a:rPr>
              <a:t>May</a:t>
            </a:r>
          </a:p>
        </p:txBody>
      </p:sp>
      <p:sp>
        <p:nvSpPr>
          <p:cNvPr id="16" name="TextBox 15">
            <a:extLst>
              <a:ext uri="{FF2B5EF4-FFF2-40B4-BE49-F238E27FC236}">
                <a16:creationId xmlns:a16="http://schemas.microsoft.com/office/drawing/2014/main" id="{B93A05F9-897B-09A4-20F3-A7141C66BE45}"/>
              </a:ext>
            </a:extLst>
          </p:cNvPr>
          <p:cNvSpPr txBox="1"/>
          <p:nvPr/>
        </p:nvSpPr>
        <p:spPr>
          <a:xfrm>
            <a:off x="196422" y="3682591"/>
            <a:ext cx="442003" cy="276999"/>
          </a:xfrm>
          <a:prstGeom prst="rect">
            <a:avLst/>
          </a:prstGeom>
          <a:noFill/>
        </p:spPr>
        <p:txBody>
          <a:bodyPr wrap="square" rtlCol="0" anchor="ctr">
            <a:spAutoFit/>
          </a:bodyPr>
          <a:lstStyle/>
          <a:p>
            <a:pPr algn="ctr" fontAlgn="base">
              <a:spcBef>
                <a:spcPct val="0"/>
              </a:spcBef>
              <a:spcAft>
                <a:spcPct val="0"/>
              </a:spcAft>
              <a:defRPr/>
            </a:pPr>
            <a:r>
              <a:rPr lang="en-US" sz="1200" b="1">
                <a:solidFill>
                  <a:srgbClr val="000000"/>
                </a:solidFill>
                <a:latin typeface="LindeDaxPowerPoint" pitchFamily="34" charset="0"/>
                <a:cs typeface="Arial" charset="0"/>
              </a:rPr>
              <a:t>SDT</a:t>
            </a:r>
          </a:p>
        </p:txBody>
      </p:sp>
      <p:sp>
        <p:nvSpPr>
          <p:cNvPr id="21" name="Rectangle 15">
            <a:extLst>
              <a:ext uri="{FF2B5EF4-FFF2-40B4-BE49-F238E27FC236}">
                <a16:creationId xmlns:a16="http://schemas.microsoft.com/office/drawing/2014/main" id="{CA7121B0-3F4F-EACC-9095-4DABB26985A4}"/>
              </a:ext>
            </a:extLst>
          </p:cNvPr>
          <p:cNvSpPr>
            <a:spLocks noChangeArrowheads="1"/>
          </p:cNvSpPr>
          <p:nvPr/>
        </p:nvSpPr>
        <p:spPr bwMode="auto">
          <a:xfrm>
            <a:off x="522602" y="1260133"/>
            <a:ext cx="7435229" cy="188617"/>
          </a:xfrm>
          <a:prstGeom prst="rect">
            <a:avLst/>
          </a:prstGeom>
          <a:solidFill>
            <a:schemeClr val="accent1"/>
          </a:solidFill>
          <a:ln w="12700">
            <a:solidFill>
              <a:schemeClr val="bg1"/>
            </a:solidFill>
            <a:miter lim="800000"/>
            <a:headEnd/>
            <a:tailEnd/>
          </a:ln>
          <a:effectLst/>
        </p:spPr>
        <p:txBody>
          <a:bodyPr wrap="none" lIns="10" tIns="4" rIns="10" bIns="4" anchor="ctr"/>
          <a:lstStyle>
            <a:lvl1pPr defTabSz="839788">
              <a:defRPr sz="2400">
                <a:solidFill>
                  <a:schemeClr val="tx1"/>
                </a:solidFill>
                <a:latin typeface="LindeDaxPowerPoint" panose="020B0500000000020000" pitchFamily="34" charset="0"/>
              </a:defRPr>
            </a:lvl1pPr>
            <a:lvl2pPr marL="420688" defTabSz="839788">
              <a:defRPr sz="2400">
                <a:solidFill>
                  <a:schemeClr val="tx1"/>
                </a:solidFill>
                <a:latin typeface="LindeDaxPowerPoint" panose="020B0500000000020000" pitchFamily="34" charset="0"/>
              </a:defRPr>
            </a:lvl2pPr>
            <a:lvl3pPr marL="839788" defTabSz="839788">
              <a:defRPr sz="2400">
                <a:solidFill>
                  <a:schemeClr val="tx1"/>
                </a:solidFill>
                <a:latin typeface="LindeDaxPowerPoint" panose="020B0500000000020000" pitchFamily="34" charset="0"/>
              </a:defRPr>
            </a:lvl3pPr>
            <a:lvl4pPr marL="1258888" defTabSz="839788">
              <a:defRPr sz="2400">
                <a:solidFill>
                  <a:schemeClr val="tx1"/>
                </a:solidFill>
                <a:latin typeface="LindeDaxPowerPoint" panose="020B0500000000020000" pitchFamily="34" charset="0"/>
              </a:defRPr>
            </a:lvl4pPr>
            <a:lvl5pPr marL="1679575" defTabSz="839788">
              <a:defRPr sz="2400">
                <a:solidFill>
                  <a:schemeClr val="tx1"/>
                </a:solidFill>
                <a:latin typeface="LindeDaxPowerPoint" panose="020B0500000000020000" pitchFamily="34" charset="0"/>
              </a:defRPr>
            </a:lvl5pPr>
            <a:lvl6pPr marL="2136775" defTabSz="839788" fontAlgn="base">
              <a:spcBef>
                <a:spcPct val="0"/>
              </a:spcBef>
              <a:spcAft>
                <a:spcPct val="0"/>
              </a:spcAft>
              <a:defRPr sz="2400">
                <a:solidFill>
                  <a:schemeClr val="tx1"/>
                </a:solidFill>
                <a:latin typeface="LindeDaxPowerPoint" panose="020B0500000000020000" pitchFamily="34" charset="0"/>
              </a:defRPr>
            </a:lvl6pPr>
            <a:lvl7pPr marL="2593975" defTabSz="839788" fontAlgn="base">
              <a:spcBef>
                <a:spcPct val="0"/>
              </a:spcBef>
              <a:spcAft>
                <a:spcPct val="0"/>
              </a:spcAft>
              <a:defRPr sz="2400">
                <a:solidFill>
                  <a:schemeClr val="tx1"/>
                </a:solidFill>
                <a:latin typeface="LindeDaxPowerPoint" panose="020B0500000000020000" pitchFamily="34" charset="0"/>
              </a:defRPr>
            </a:lvl7pPr>
            <a:lvl8pPr marL="3051175" defTabSz="839788" fontAlgn="base">
              <a:spcBef>
                <a:spcPct val="0"/>
              </a:spcBef>
              <a:spcAft>
                <a:spcPct val="0"/>
              </a:spcAft>
              <a:defRPr sz="2400">
                <a:solidFill>
                  <a:schemeClr val="tx1"/>
                </a:solidFill>
                <a:latin typeface="LindeDaxPowerPoint" panose="020B0500000000020000" pitchFamily="34" charset="0"/>
              </a:defRPr>
            </a:lvl8pPr>
            <a:lvl9pPr marL="3508375" defTabSz="839788" fontAlgn="base">
              <a:spcBef>
                <a:spcPct val="0"/>
              </a:spcBef>
              <a:spcAft>
                <a:spcPct val="0"/>
              </a:spcAft>
              <a:defRPr sz="2400">
                <a:solidFill>
                  <a:schemeClr val="tx1"/>
                </a:solidFill>
                <a:latin typeface="LindeDaxPowerPoint" panose="020B0500000000020000" pitchFamily="34" charset="0"/>
              </a:defRPr>
            </a:lvl9pPr>
          </a:lstStyle>
          <a:p>
            <a:pPr algn="ctr" eaLnBrk="0" fontAlgn="base" hangingPunct="0">
              <a:spcBef>
                <a:spcPct val="0"/>
              </a:spcBef>
              <a:spcAft>
                <a:spcPct val="0"/>
              </a:spcAft>
              <a:defRPr/>
            </a:pPr>
            <a:r>
              <a:rPr lang="de-DE" altLang="en-US" sz="900" b="1">
                <a:solidFill>
                  <a:srgbClr val="FFFFFF"/>
                </a:solidFill>
                <a:latin typeface="LindeDaxPowerPoint"/>
                <a:cs typeface="Arial" charset="0"/>
              </a:rPr>
              <a:t>2023</a:t>
            </a:r>
          </a:p>
        </p:txBody>
      </p:sp>
      <p:sp>
        <p:nvSpPr>
          <p:cNvPr id="22" name="Rechteck 107">
            <a:extLst>
              <a:ext uri="{FF2B5EF4-FFF2-40B4-BE49-F238E27FC236}">
                <a16:creationId xmlns:a16="http://schemas.microsoft.com/office/drawing/2014/main" id="{721A67DE-3C6A-123B-2AFD-7D8969D46DA5}"/>
              </a:ext>
            </a:extLst>
          </p:cNvPr>
          <p:cNvSpPr/>
          <p:nvPr/>
        </p:nvSpPr>
        <p:spPr bwMode="auto">
          <a:xfrm>
            <a:off x="522603" y="1805131"/>
            <a:ext cx="2128685" cy="194756"/>
          </a:xfrm>
          <a:prstGeom prst="rect">
            <a:avLst/>
          </a:prstGeom>
          <a:solidFill>
            <a:srgbClr val="DC7800"/>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ctr" anchorCtr="0" compatLnSpc="1">
            <a:prstTxWarp prst="textNoShape">
              <a:avLst/>
            </a:prstTxWarp>
          </a:bodyPr>
          <a:lstStyle/>
          <a:p>
            <a:pPr algn="ctr" fontAlgn="base">
              <a:spcBef>
                <a:spcPct val="0"/>
              </a:spcBef>
              <a:spcAft>
                <a:spcPct val="0"/>
              </a:spcAft>
              <a:defRPr/>
            </a:pPr>
            <a:r>
              <a:rPr lang="en-US" sz="700">
                <a:solidFill>
                  <a:srgbClr val="FFFFFF"/>
                </a:solidFill>
                <a:latin typeface="LindeDaxPowerPoint" pitchFamily="34" charset="0"/>
                <a:cs typeface="Arial" charset="0"/>
              </a:rPr>
              <a:t> Analyze &amp; Design</a:t>
            </a:r>
          </a:p>
        </p:txBody>
      </p:sp>
      <p:sp>
        <p:nvSpPr>
          <p:cNvPr id="24" name="Rechteck 107">
            <a:extLst>
              <a:ext uri="{FF2B5EF4-FFF2-40B4-BE49-F238E27FC236}">
                <a16:creationId xmlns:a16="http://schemas.microsoft.com/office/drawing/2014/main" id="{DD11B6BA-4857-2849-D744-344450D1D6F6}"/>
              </a:ext>
            </a:extLst>
          </p:cNvPr>
          <p:cNvSpPr/>
          <p:nvPr/>
        </p:nvSpPr>
        <p:spPr bwMode="auto">
          <a:xfrm>
            <a:off x="546743" y="2062783"/>
            <a:ext cx="2104545" cy="180000"/>
          </a:xfrm>
          <a:prstGeom prst="rect">
            <a:avLst/>
          </a:prstGeom>
          <a:solidFill>
            <a:schemeClr val="accent1"/>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ctr" anchorCtr="0" compatLnSpc="1">
            <a:prstTxWarp prst="textNoShape">
              <a:avLst/>
            </a:prstTxWarp>
          </a:bodyPr>
          <a:lstStyle/>
          <a:p>
            <a:pPr algn="ctr" fontAlgn="base">
              <a:spcBef>
                <a:spcPct val="0"/>
              </a:spcBef>
              <a:spcAft>
                <a:spcPct val="0"/>
              </a:spcAft>
              <a:defRPr/>
            </a:pPr>
            <a:r>
              <a:rPr lang="en-US" sz="1000">
                <a:solidFill>
                  <a:srgbClr val="FFFFFF"/>
                </a:solidFill>
                <a:latin typeface="LindeDaxPowerPoint" pitchFamily="34" charset="0"/>
                <a:cs typeface="Arial" charset="0"/>
              </a:rPr>
              <a:t>Create SDT MBP</a:t>
            </a:r>
          </a:p>
        </p:txBody>
      </p:sp>
      <p:sp>
        <p:nvSpPr>
          <p:cNvPr id="25" name="Star: 5 Points 220">
            <a:extLst>
              <a:ext uri="{FF2B5EF4-FFF2-40B4-BE49-F238E27FC236}">
                <a16:creationId xmlns:a16="http://schemas.microsoft.com/office/drawing/2014/main" id="{F6C4C498-EECD-1C00-3F40-E110D48257CC}"/>
              </a:ext>
            </a:extLst>
          </p:cNvPr>
          <p:cNvSpPr>
            <a:spLocks noChangeAspect="1"/>
          </p:cNvSpPr>
          <p:nvPr/>
        </p:nvSpPr>
        <p:spPr bwMode="auto">
          <a:xfrm>
            <a:off x="998305" y="2312629"/>
            <a:ext cx="68097" cy="77782"/>
          </a:xfrm>
          <a:prstGeom prst="star5">
            <a:avLst/>
          </a:prstGeom>
          <a:solidFill>
            <a:srgbClr val="FFC000"/>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t" anchorCtr="0" compatLnSpc="1">
            <a:prstTxWarp prst="textNoShape">
              <a:avLst/>
            </a:prstTxWarp>
          </a:bodyPr>
          <a:lstStyle/>
          <a:p>
            <a:pPr marL="182563" indent="-182563" fontAlgn="base">
              <a:lnSpc>
                <a:spcPct val="110000"/>
              </a:lnSpc>
              <a:spcBef>
                <a:spcPct val="0"/>
              </a:spcBef>
              <a:spcAft>
                <a:spcPct val="0"/>
              </a:spcAft>
              <a:buFont typeface="LindeDaxPowerPoint" panose="020B0500000000020000" pitchFamily="34" charset="0"/>
              <a:buChar char="–"/>
              <a:defRPr/>
            </a:pPr>
            <a:endParaRPr lang="en-US" sz="1600" err="1">
              <a:solidFill>
                <a:srgbClr val="000000"/>
              </a:solidFill>
              <a:latin typeface="LindeDaxPowerPoint" pitchFamily="34" charset="0"/>
              <a:cs typeface="Arial" charset="0"/>
            </a:endParaRPr>
          </a:p>
        </p:txBody>
      </p:sp>
      <p:sp>
        <p:nvSpPr>
          <p:cNvPr id="28" name="TextBox 27">
            <a:extLst>
              <a:ext uri="{FF2B5EF4-FFF2-40B4-BE49-F238E27FC236}">
                <a16:creationId xmlns:a16="http://schemas.microsoft.com/office/drawing/2014/main" id="{B92EF380-8218-532B-C483-35817A02BB33}"/>
              </a:ext>
            </a:extLst>
          </p:cNvPr>
          <p:cNvSpPr txBox="1"/>
          <p:nvPr/>
        </p:nvSpPr>
        <p:spPr>
          <a:xfrm>
            <a:off x="972953" y="2246190"/>
            <a:ext cx="867545" cy="215444"/>
          </a:xfrm>
          <a:prstGeom prst="rect">
            <a:avLst/>
          </a:prstGeom>
          <a:noFill/>
        </p:spPr>
        <p:txBody>
          <a:bodyPr wrap="none" rtlCol="0">
            <a:spAutoFit/>
          </a:bodyPr>
          <a:lstStyle/>
          <a:p>
            <a:pPr algn="r"/>
            <a:r>
              <a:rPr lang="en-US" sz="800"/>
              <a:t>#1 FIN 16.01.23</a:t>
            </a:r>
          </a:p>
        </p:txBody>
      </p:sp>
      <p:sp>
        <p:nvSpPr>
          <p:cNvPr id="30" name="TextBox 29">
            <a:extLst>
              <a:ext uri="{FF2B5EF4-FFF2-40B4-BE49-F238E27FC236}">
                <a16:creationId xmlns:a16="http://schemas.microsoft.com/office/drawing/2014/main" id="{7A1AC826-9718-0D75-C7D6-6B8E446A9EA6}"/>
              </a:ext>
            </a:extLst>
          </p:cNvPr>
          <p:cNvSpPr txBox="1"/>
          <p:nvPr/>
        </p:nvSpPr>
        <p:spPr>
          <a:xfrm>
            <a:off x="1050426" y="2415679"/>
            <a:ext cx="1079143" cy="215444"/>
          </a:xfrm>
          <a:prstGeom prst="rect">
            <a:avLst/>
          </a:prstGeom>
          <a:noFill/>
        </p:spPr>
        <p:txBody>
          <a:bodyPr wrap="none" rtlCol="0">
            <a:spAutoFit/>
          </a:bodyPr>
          <a:lstStyle/>
          <a:p>
            <a:pPr algn="r"/>
            <a:r>
              <a:rPr lang="en-US" sz="800"/>
              <a:t>#1 Non-FIN 17.01.23</a:t>
            </a:r>
          </a:p>
        </p:txBody>
      </p:sp>
      <p:sp>
        <p:nvSpPr>
          <p:cNvPr id="32" name="TextBox 31">
            <a:extLst>
              <a:ext uri="{FF2B5EF4-FFF2-40B4-BE49-F238E27FC236}">
                <a16:creationId xmlns:a16="http://schemas.microsoft.com/office/drawing/2014/main" id="{723D7A56-6DA8-1898-F45A-B50442C4BEC4}"/>
              </a:ext>
            </a:extLst>
          </p:cNvPr>
          <p:cNvSpPr txBox="1"/>
          <p:nvPr/>
        </p:nvSpPr>
        <p:spPr>
          <a:xfrm>
            <a:off x="1375459" y="2600451"/>
            <a:ext cx="944489" cy="215444"/>
          </a:xfrm>
          <a:prstGeom prst="rect">
            <a:avLst/>
          </a:prstGeom>
          <a:noFill/>
        </p:spPr>
        <p:txBody>
          <a:bodyPr wrap="none" rtlCol="0">
            <a:spAutoFit/>
          </a:bodyPr>
          <a:lstStyle/>
          <a:p>
            <a:pPr algn="r"/>
            <a:r>
              <a:rPr lang="en-US" sz="800"/>
              <a:t>#2 FIN 2 30.01.23</a:t>
            </a:r>
          </a:p>
        </p:txBody>
      </p:sp>
      <p:sp>
        <p:nvSpPr>
          <p:cNvPr id="34" name="TextBox 33">
            <a:extLst>
              <a:ext uri="{FF2B5EF4-FFF2-40B4-BE49-F238E27FC236}">
                <a16:creationId xmlns:a16="http://schemas.microsoft.com/office/drawing/2014/main" id="{41D80CA9-C440-5016-052B-31888A4DD236}"/>
              </a:ext>
            </a:extLst>
          </p:cNvPr>
          <p:cNvSpPr txBox="1"/>
          <p:nvPr/>
        </p:nvSpPr>
        <p:spPr>
          <a:xfrm>
            <a:off x="1428130" y="2768858"/>
            <a:ext cx="1079143" cy="215444"/>
          </a:xfrm>
          <a:prstGeom prst="rect">
            <a:avLst/>
          </a:prstGeom>
          <a:noFill/>
        </p:spPr>
        <p:txBody>
          <a:bodyPr wrap="none" rtlCol="0">
            <a:spAutoFit/>
          </a:bodyPr>
          <a:lstStyle/>
          <a:p>
            <a:pPr algn="r"/>
            <a:r>
              <a:rPr lang="en-US" sz="800"/>
              <a:t>#2 Non-FIN 31.01.23</a:t>
            </a:r>
          </a:p>
        </p:txBody>
      </p:sp>
      <p:sp>
        <p:nvSpPr>
          <p:cNvPr id="35" name="TextBox 34">
            <a:extLst>
              <a:ext uri="{FF2B5EF4-FFF2-40B4-BE49-F238E27FC236}">
                <a16:creationId xmlns:a16="http://schemas.microsoft.com/office/drawing/2014/main" id="{86585843-A852-6AF1-E4FC-B9393E228792}"/>
              </a:ext>
            </a:extLst>
          </p:cNvPr>
          <p:cNvSpPr txBox="1"/>
          <p:nvPr/>
        </p:nvSpPr>
        <p:spPr>
          <a:xfrm>
            <a:off x="1665677" y="2991954"/>
            <a:ext cx="867545" cy="215444"/>
          </a:xfrm>
          <a:prstGeom prst="rect">
            <a:avLst/>
          </a:prstGeom>
          <a:noFill/>
        </p:spPr>
        <p:txBody>
          <a:bodyPr wrap="none" rtlCol="0">
            <a:spAutoFit/>
          </a:bodyPr>
          <a:lstStyle/>
          <a:p>
            <a:pPr algn="r"/>
            <a:r>
              <a:rPr lang="en-US" sz="800"/>
              <a:t>#3 FIN 06.02.23</a:t>
            </a:r>
          </a:p>
        </p:txBody>
      </p:sp>
      <p:cxnSp>
        <p:nvCxnSpPr>
          <p:cNvPr id="37" name="Straight Arrow Connector 36">
            <a:extLst>
              <a:ext uri="{FF2B5EF4-FFF2-40B4-BE49-F238E27FC236}">
                <a16:creationId xmlns:a16="http://schemas.microsoft.com/office/drawing/2014/main" id="{22E4FDC7-4BC4-31A6-B1A8-A944A1839873}"/>
              </a:ext>
            </a:extLst>
          </p:cNvPr>
          <p:cNvCxnSpPr>
            <a:cxnSpLocks/>
          </p:cNvCxnSpPr>
          <p:nvPr/>
        </p:nvCxnSpPr>
        <p:spPr bwMode="auto">
          <a:xfrm flipV="1">
            <a:off x="357390" y="6064259"/>
            <a:ext cx="8716984" cy="23245"/>
          </a:xfrm>
          <a:prstGeom prst="straightConnector1">
            <a:avLst/>
          </a:prstGeom>
          <a:solidFill>
            <a:schemeClr val="bg1"/>
          </a:solidFill>
          <a:ln w="6350" cap="flat" cmpd="sng" algn="ctr">
            <a:solidFill>
              <a:schemeClr val="tx1"/>
            </a:solidFill>
            <a:prstDash val="sysDot"/>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8" name="TextBox 37">
            <a:extLst>
              <a:ext uri="{FF2B5EF4-FFF2-40B4-BE49-F238E27FC236}">
                <a16:creationId xmlns:a16="http://schemas.microsoft.com/office/drawing/2014/main" id="{0631350C-A4F9-879F-97EC-2DEA400BB3B6}"/>
              </a:ext>
            </a:extLst>
          </p:cNvPr>
          <p:cNvSpPr txBox="1"/>
          <p:nvPr/>
        </p:nvSpPr>
        <p:spPr>
          <a:xfrm>
            <a:off x="225219" y="6143380"/>
            <a:ext cx="488785" cy="276999"/>
          </a:xfrm>
          <a:prstGeom prst="rect">
            <a:avLst/>
          </a:prstGeom>
          <a:noFill/>
        </p:spPr>
        <p:txBody>
          <a:bodyPr wrap="square" rtlCol="0" anchor="ctr">
            <a:spAutoFit/>
          </a:bodyPr>
          <a:lstStyle/>
          <a:p>
            <a:pPr algn="ctr" fontAlgn="base">
              <a:spcBef>
                <a:spcPct val="0"/>
              </a:spcBef>
              <a:spcAft>
                <a:spcPct val="0"/>
              </a:spcAft>
              <a:defRPr/>
            </a:pPr>
            <a:r>
              <a:rPr lang="en-US" sz="1200" b="1">
                <a:solidFill>
                  <a:srgbClr val="000000"/>
                </a:solidFill>
                <a:cs typeface="Arial" charset="0"/>
              </a:rPr>
              <a:t>Infra</a:t>
            </a:r>
            <a:endParaRPr lang="en-US" sz="1200" b="1">
              <a:solidFill>
                <a:srgbClr val="000000"/>
              </a:solidFill>
              <a:latin typeface="LindeDaxPowerPoint" pitchFamily="34" charset="0"/>
              <a:cs typeface="Arial" charset="0"/>
            </a:endParaRPr>
          </a:p>
        </p:txBody>
      </p:sp>
      <p:sp>
        <p:nvSpPr>
          <p:cNvPr id="39" name="TextBox 38">
            <a:extLst>
              <a:ext uri="{FF2B5EF4-FFF2-40B4-BE49-F238E27FC236}">
                <a16:creationId xmlns:a16="http://schemas.microsoft.com/office/drawing/2014/main" id="{1D130548-EF98-F672-A6B2-6EA6DC8FF477}"/>
              </a:ext>
            </a:extLst>
          </p:cNvPr>
          <p:cNvSpPr txBox="1"/>
          <p:nvPr/>
        </p:nvSpPr>
        <p:spPr>
          <a:xfrm>
            <a:off x="2114227" y="6110397"/>
            <a:ext cx="1325287" cy="338554"/>
          </a:xfrm>
          <a:prstGeom prst="rect">
            <a:avLst/>
          </a:prstGeom>
          <a:noFill/>
        </p:spPr>
        <p:txBody>
          <a:bodyPr wrap="square" rtlCol="0">
            <a:spAutoFit/>
          </a:bodyPr>
          <a:lstStyle/>
          <a:p>
            <a:r>
              <a:rPr lang="en-US" sz="800"/>
              <a:t>SRC1 and TMO Boxes provisioned 14.02.23</a:t>
            </a:r>
          </a:p>
        </p:txBody>
      </p:sp>
      <p:sp>
        <p:nvSpPr>
          <p:cNvPr id="42" name="TextBox 41">
            <a:extLst>
              <a:ext uri="{FF2B5EF4-FFF2-40B4-BE49-F238E27FC236}">
                <a16:creationId xmlns:a16="http://schemas.microsoft.com/office/drawing/2014/main" id="{43806A4B-74F2-0D35-7DB7-DBF6B7C15242}"/>
              </a:ext>
            </a:extLst>
          </p:cNvPr>
          <p:cNvSpPr txBox="1"/>
          <p:nvPr/>
        </p:nvSpPr>
        <p:spPr>
          <a:xfrm>
            <a:off x="2216512" y="3525083"/>
            <a:ext cx="970196" cy="338554"/>
          </a:xfrm>
          <a:prstGeom prst="rect">
            <a:avLst/>
          </a:prstGeom>
          <a:noFill/>
        </p:spPr>
        <p:txBody>
          <a:bodyPr wrap="square" rtlCol="0">
            <a:spAutoFit/>
          </a:bodyPr>
          <a:lstStyle/>
          <a:p>
            <a:r>
              <a:rPr lang="en-US" sz="800"/>
              <a:t>#1 Custom </a:t>
            </a:r>
          </a:p>
          <a:p>
            <a:r>
              <a:rPr lang="en-US" sz="800"/>
              <a:t>20.02.23</a:t>
            </a:r>
          </a:p>
        </p:txBody>
      </p:sp>
      <p:sp>
        <p:nvSpPr>
          <p:cNvPr id="49" name="Rechteck 107">
            <a:extLst>
              <a:ext uri="{FF2B5EF4-FFF2-40B4-BE49-F238E27FC236}">
                <a16:creationId xmlns:a16="http://schemas.microsoft.com/office/drawing/2014/main" id="{AB0F3184-696D-AF1A-6E7B-C76DE53562D7}"/>
              </a:ext>
            </a:extLst>
          </p:cNvPr>
          <p:cNvSpPr/>
          <p:nvPr/>
        </p:nvSpPr>
        <p:spPr bwMode="auto">
          <a:xfrm>
            <a:off x="2651109" y="5649253"/>
            <a:ext cx="2103496" cy="180000"/>
          </a:xfrm>
          <a:prstGeom prst="rect">
            <a:avLst/>
          </a:prstGeom>
          <a:solidFill>
            <a:schemeClr val="accent1"/>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ctr" anchorCtr="0" compatLnSpc="1">
            <a:prstTxWarp prst="textNoShape">
              <a:avLst/>
            </a:prstTxWarp>
          </a:bodyPr>
          <a:lstStyle/>
          <a:p>
            <a:pPr algn="ctr" fontAlgn="base">
              <a:spcBef>
                <a:spcPct val="0"/>
              </a:spcBef>
              <a:spcAft>
                <a:spcPct val="0"/>
              </a:spcAft>
              <a:defRPr/>
            </a:pPr>
            <a:r>
              <a:rPr lang="en-US" sz="700">
                <a:solidFill>
                  <a:srgbClr val="FFFFFF"/>
                </a:solidFill>
                <a:latin typeface="LindeDaxPowerPoint" pitchFamily="34" charset="0"/>
                <a:cs typeface="Arial" charset="0"/>
              </a:rPr>
              <a:t>TM0 Activities</a:t>
            </a:r>
          </a:p>
        </p:txBody>
      </p:sp>
      <p:sp>
        <p:nvSpPr>
          <p:cNvPr id="50" name="Rechteck 107">
            <a:extLst>
              <a:ext uri="{FF2B5EF4-FFF2-40B4-BE49-F238E27FC236}">
                <a16:creationId xmlns:a16="http://schemas.microsoft.com/office/drawing/2014/main" id="{3BA9AF87-E72D-86E2-7969-42138F668CC7}"/>
              </a:ext>
            </a:extLst>
          </p:cNvPr>
          <p:cNvSpPr/>
          <p:nvPr/>
        </p:nvSpPr>
        <p:spPr bwMode="auto">
          <a:xfrm>
            <a:off x="4768852" y="5649253"/>
            <a:ext cx="1618046" cy="180000"/>
          </a:xfrm>
          <a:prstGeom prst="rect">
            <a:avLst/>
          </a:prstGeom>
          <a:solidFill>
            <a:schemeClr val="accent1"/>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ctr" anchorCtr="0" compatLnSpc="1">
            <a:prstTxWarp prst="textNoShape">
              <a:avLst/>
            </a:prstTxWarp>
          </a:bodyPr>
          <a:lstStyle/>
          <a:p>
            <a:pPr algn="ctr" fontAlgn="base">
              <a:spcBef>
                <a:spcPct val="0"/>
              </a:spcBef>
              <a:spcAft>
                <a:spcPct val="0"/>
              </a:spcAft>
              <a:defRPr/>
            </a:pPr>
            <a:r>
              <a:rPr lang="en-US" sz="700">
                <a:solidFill>
                  <a:srgbClr val="FFFFFF"/>
                </a:solidFill>
                <a:latin typeface="LindeDaxPowerPoint" pitchFamily="34" charset="0"/>
                <a:cs typeface="Arial" charset="0"/>
              </a:rPr>
              <a:t>TM1 Activities</a:t>
            </a:r>
          </a:p>
        </p:txBody>
      </p:sp>
      <p:sp>
        <p:nvSpPr>
          <p:cNvPr id="53" name="Rechteck 107">
            <a:extLst>
              <a:ext uri="{FF2B5EF4-FFF2-40B4-BE49-F238E27FC236}">
                <a16:creationId xmlns:a16="http://schemas.microsoft.com/office/drawing/2014/main" id="{DCF9F2B1-1461-3E46-FD12-8FB1A66F392E}"/>
              </a:ext>
            </a:extLst>
          </p:cNvPr>
          <p:cNvSpPr/>
          <p:nvPr/>
        </p:nvSpPr>
        <p:spPr bwMode="auto">
          <a:xfrm>
            <a:off x="7951774" y="5649253"/>
            <a:ext cx="1088430" cy="180000"/>
          </a:xfrm>
          <a:prstGeom prst="rect">
            <a:avLst/>
          </a:prstGeom>
          <a:solidFill>
            <a:schemeClr val="accent1"/>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ctr" anchorCtr="0" compatLnSpc="1">
            <a:prstTxWarp prst="textNoShape">
              <a:avLst/>
            </a:prstTxWarp>
          </a:bodyPr>
          <a:lstStyle/>
          <a:p>
            <a:pPr algn="ctr" fontAlgn="base">
              <a:spcBef>
                <a:spcPct val="0"/>
              </a:spcBef>
              <a:spcAft>
                <a:spcPct val="0"/>
              </a:spcAft>
              <a:defRPr/>
            </a:pPr>
            <a:r>
              <a:rPr lang="en-US" sz="700">
                <a:solidFill>
                  <a:srgbClr val="FFFFFF"/>
                </a:solidFill>
                <a:latin typeface="LindeDaxPowerPoint" pitchFamily="34" charset="0"/>
                <a:cs typeface="Arial" charset="0"/>
              </a:rPr>
              <a:t>TM2 Activities</a:t>
            </a:r>
          </a:p>
        </p:txBody>
      </p:sp>
      <p:sp>
        <p:nvSpPr>
          <p:cNvPr id="54" name="Rechteck 107">
            <a:extLst>
              <a:ext uri="{FF2B5EF4-FFF2-40B4-BE49-F238E27FC236}">
                <a16:creationId xmlns:a16="http://schemas.microsoft.com/office/drawing/2014/main" id="{E9A90CB4-19B8-D3EF-3BA5-E4F60F48FA0A}"/>
              </a:ext>
            </a:extLst>
          </p:cNvPr>
          <p:cNvSpPr/>
          <p:nvPr/>
        </p:nvSpPr>
        <p:spPr bwMode="auto">
          <a:xfrm>
            <a:off x="2644313" y="1805131"/>
            <a:ext cx="3876412" cy="194756"/>
          </a:xfrm>
          <a:prstGeom prst="rect">
            <a:avLst/>
          </a:prstGeom>
          <a:solidFill>
            <a:srgbClr val="DC7800"/>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ctr" anchorCtr="0" compatLnSpc="1">
            <a:prstTxWarp prst="textNoShape">
              <a:avLst/>
            </a:prstTxWarp>
          </a:bodyPr>
          <a:lstStyle/>
          <a:p>
            <a:pPr algn="ctr" fontAlgn="base">
              <a:spcBef>
                <a:spcPct val="0"/>
              </a:spcBef>
              <a:spcAft>
                <a:spcPct val="0"/>
              </a:spcAft>
              <a:defRPr/>
            </a:pPr>
            <a:r>
              <a:rPr lang="en-US" sz="700">
                <a:solidFill>
                  <a:srgbClr val="FFFFFF"/>
                </a:solidFill>
                <a:latin typeface="LindeDaxPowerPoint" pitchFamily="34" charset="0"/>
                <a:cs typeface="Arial" charset="0"/>
              </a:rPr>
              <a:t> Develop</a:t>
            </a:r>
          </a:p>
        </p:txBody>
      </p:sp>
      <p:sp>
        <p:nvSpPr>
          <p:cNvPr id="55" name="Rechteck 107">
            <a:extLst>
              <a:ext uri="{FF2B5EF4-FFF2-40B4-BE49-F238E27FC236}">
                <a16:creationId xmlns:a16="http://schemas.microsoft.com/office/drawing/2014/main" id="{E2F28B2C-E449-6F5A-BF78-AAF453C7F6AA}"/>
              </a:ext>
            </a:extLst>
          </p:cNvPr>
          <p:cNvSpPr/>
          <p:nvPr/>
        </p:nvSpPr>
        <p:spPr bwMode="auto">
          <a:xfrm>
            <a:off x="6520726" y="1805132"/>
            <a:ext cx="1856669" cy="197433"/>
          </a:xfrm>
          <a:prstGeom prst="rect">
            <a:avLst/>
          </a:prstGeom>
          <a:solidFill>
            <a:srgbClr val="DC7800"/>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ctr" anchorCtr="0" compatLnSpc="1">
            <a:prstTxWarp prst="textNoShape">
              <a:avLst/>
            </a:prstTxWarp>
          </a:bodyPr>
          <a:lstStyle/>
          <a:p>
            <a:pPr algn="ctr" fontAlgn="base">
              <a:spcBef>
                <a:spcPct val="0"/>
              </a:spcBef>
              <a:spcAft>
                <a:spcPct val="0"/>
              </a:spcAft>
              <a:defRPr/>
            </a:pPr>
            <a:r>
              <a:rPr lang="en-US" sz="700">
                <a:solidFill>
                  <a:srgbClr val="FFFFFF"/>
                </a:solidFill>
                <a:latin typeface="LindeDaxPowerPoint" pitchFamily="34" charset="0"/>
                <a:cs typeface="Arial" charset="0"/>
              </a:rPr>
              <a:t> Testing</a:t>
            </a:r>
          </a:p>
        </p:txBody>
      </p:sp>
      <p:sp>
        <p:nvSpPr>
          <p:cNvPr id="56" name="Rectangle 35">
            <a:extLst>
              <a:ext uri="{FF2B5EF4-FFF2-40B4-BE49-F238E27FC236}">
                <a16:creationId xmlns:a16="http://schemas.microsoft.com/office/drawing/2014/main" id="{5BFDE8B3-1BDF-8C27-6344-3520C4EC51D2}"/>
              </a:ext>
            </a:extLst>
          </p:cNvPr>
          <p:cNvSpPr>
            <a:spLocks noChangeArrowheads="1"/>
          </p:cNvSpPr>
          <p:nvPr/>
        </p:nvSpPr>
        <p:spPr bwMode="auto">
          <a:xfrm>
            <a:off x="5829082" y="1457632"/>
            <a:ext cx="1063059" cy="301029"/>
          </a:xfrm>
          <a:prstGeom prst="rect">
            <a:avLst/>
          </a:prstGeom>
          <a:solidFill>
            <a:schemeClr val="accent1"/>
          </a:solidFill>
          <a:ln w="12700">
            <a:solidFill>
              <a:schemeClr val="bg1"/>
            </a:solidFill>
            <a:miter lim="800000"/>
            <a:headEnd/>
            <a:tailEnd/>
          </a:ln>
          <a:effectLst/>
        </p:spPr>
        <p:txBody>
          <a:bodyPr wrap="none" lIns="10" tIns="4" rIns="10" bIns="4" anchor="ctr"/>
          <a:lstStyle>
            <a:lvl1pPr defTabSz="839788">
              <a:defRPr sz="2400">
                <a:solidFill>
                  <a:schemeClr val="tx1"/>
                </a:solidFill>
                <a:latin typeface="LindeDaxPowerPoint" panose="020B0500000000020000" pitchFamily="34" charset="0"/>
              </a:defRPr>
            </a:lvl1pPr>
            <a:lvl2pPr marL="420688" defTabSz="839788">
              <a:defRPr sz="2400">
                <a:solidFill>
                  <a:schemeClr val="tx1"/>
                </a:solidFill>
                <a:latin typeface="LindeDaxPowerPoint" panose="020B0500000000020000" pitchFamily="34" charset="0"/>
              </a:defRPr>
            </a:lvl2pPr>
            <a:lvl3pPr marL="839788" defTabSz="839788">
              <a:defRPr sz="2400">
                <a:solidFill>
                  <a:schemeClr val="tx1"/>
                </a:solidFill>
                <a:latin typeface="LindeDaxPowerPoint" panose="020B0500000000020000" pitchFamily="34" charset="0"/>
              </a:defRPr>
            </a:lvl3pPr>
            <a:lvl4pPr marL="1258888" defTabSz="839788">
              <a:defRPr sz="2400">
                <a:solidFill>
                  <a:schemeClr val="tx1"/>
                </a:solidFill>
                <a:latin typeface="LindeDaxPowerPoint" panose="020B0500000000020000" pitchFamily="34" charset="0"/>
              </a:defRPr>
            </a:lvl4pPr>
            <a:lvl5pPr marL="1679575" defTabSz="839788">
              <a:defRPr sz="2400">
                <a:solidFill>
                  <a:schemeClr val="tx1"/>
                </a:solidFill>
                <a:latin typeface="LindeDaxPowerPoint" panose="020B0500000000020000" pitchFamily="34" charset="0"/>
              </a:defRPr>
            </a:lvl5pPr>
            <a:lvl6pPr marL="2136775" defTabSz="839788" fontAlgn="base">
              <a:spcBef>
                <a:spcPct val="0"/>
              </a:spcBef>
              <a:spcAft>
                <a:spcPct val="0"/>
              </a:spcAft>
              <a:defRPr sz="2400">
                <a:solidFill>
                  <a:schemeClr val="tx1"/>
                </a:solidFill>
                <a:latin typeface="LindeDaxPowerPoint" panose="020B0500000000020000" pitchFamily="34" charset="0"/>
              </a:defRPr>
            </a:lvl6pPr>
            <a:lvl7pPr marL="2593975" defTabSz="839788" fontAlgn="base">
              <a:spcBef>
                <a:spcPct val="0"/>
              </a:spcBef>
              <a:spcAft>
                <a:spcPct val="0"/>
              </a:spcAft>
              <a:defRPr sz="2400">
                <a:solidFill>
                  <a:schemeClr val="tx1"/>
                </a:solidFill>
                <a:latin typeface="LindeDaxPowerPoint" panose="020B0500000000020000" pitchFamily="34" charset="0"/>
              </a:defRPr>
            </a:lvl7pPr>
            <a:lvl8pPr marL="3051175" defTabSz="839788" fontAlgn="base">
              <a:spcBef>
                <a:spcPct val="0"/>
              </a:spcBef>
              <a:spcAft>
                <a:spcPct val="0"/>
              </a:spcAft>
              <a:defRPr sz="2400">
                <a:solidFill>
                  <a:schemeClr val="tx1"/>
                </a:solidFill>
                <a:latin typeface="LindeDaxPowerPoint" panose="020B0500000000020000" pitchFamily="34" charset="0"/>
              </a:defRPr>
            </a:lvl8pPr>
            <a:lvl9pPr marL="3508375" defTabSz="839788" fontAlgn="base">
              <a:spcBef>
                <a:spcPct val="0"/>
              </a:spcBef>
              <a:spcAft>
                <a:spcPct val="0"/>
              </a:spcAft>
              <a:defRPr sz="2400">
                <a:solidFill>
                  <a:schemeClr val="tx1"/>
                </a:solidFill>
                <a:latin typeface="LindeDaxPowerPoint" panose="020B0500000000020000" pitchFamily="34" charset="0"/>
              </a:defRPr>
            </a:lvl9pPr>
          </a:lstStyle>
          <a:p>
            <a:pPr algn="ctr" eaLnBrk="0" fontAlgn="base" hangingPunct="0">
              <a:spcBef>
                <a:spcPct val="0"/>
              </a:spcBef>
              <a:spcAft>
                <a:spcPct val="0"/>
              </a:spcAft>
              <a:defRPr/>
            </a:pPr>
            <a:r>
              <a:rPr lang="en-US" altLang="en-US" sz="800" b="1">
                <a:solidFill>
                  <a:srgbClr val="FFFFFF"/>
                </a:solidFill>
                <a:latin typeface="LindeDaxPowerPoint"/>
                <a:cs typeface="Arial" charset="0"/>
              </a:rPr>
              <a:t>June</a:t>
            </a:r>
          </a:p>
        </p:txBody>
      </p:sp>
      <p:sp>
        <p:nvSpPr>
          <p:cNvPr id="57" name="Rectangle 35">
            <a:extLst>
              <a:ext uri="{FF2B5EF4-FFF2-40B4-BE49-F238E27FC236}">
                <a16:creationId xmlns:a16="http://schemas.microsoft.com/office/drawing/2014/main" id="{8DDD20A2-B497-AB73-88FA-7178C314761F}"/>
              </a:ext>
            </a:extLst>
          </p:cNvPr>
          <p:cNvSpPr>
            <a:spLocks noChangeArrowheads="1"/>
          </p:cNvSpPr>
          <p:nvPr/>
        </p:nvSpPr>
        <p:spPr bwMode="auto">
          <a:xfrm>
            <a:off x="6905134" y="1457632"/>
            <a:ext cx="1063059" cy="301029"/>
          </a:xfrm>
          <a:prstGeom prst="rect">
            <a:avLst/>
          </a:prstGeom>
          <a:solidFill>
            <a:schemeClr val="accent1"/>
          </a:solidFill>
          <a:ln w="12700">
            <a:solidFill>
              <a:schemeClr val="bg1"/>
            </a:solidFill>
            <a:miter lim="800000"/>
            <a:headEnd/>
            <a:tailEnd/>
          </a:ln>
          <a:effectLst/>
        </p:spPr>
        <p:txBody>
          <a:bodyPr wrap="none" lIns="10" tIns="4" rIns="10" bIns="4" anchor="ctr"/>
          <a:lstStyle>
            <a:lvl1pPr defTabSz="839788">
              <a:defRPr sz="2400">
                <a:solidFill>
                  <a:schemeClr val="tx1"/>
                </a:solidFill>
                <a:latin typeface="LindeDaxPowerPoint" panose="020B0500000000020000" pitchFamily="34" charset="0"/>
              </a:defRPr>
            </a:lvl1pPr>
            <a:lvl2pPr marL="420688" defTabSz="839788">
              <a:defRPr sz="2400">
                <a:solidFill>
                  <a:schemeClr val="tx1"/>
                </a:solidFill>
                <a:latin typeface="LindeDaxPowerPoint" panose="020B0500000000020000" pitchFamily="34" charset="0"/>
              </a:defRPr>
            </a:lvl2pPr>
            <a:lvl3pPr marL="839788" defTabSz="839788">
              <a:defRPr sz="2400">
                <a:solidFill>
                  <a:schemeClr val="tx1"/>
                </a:solidFill>
                <a:latin typeface="LindeDaxPowerPoint" panose="020B0500000000020000" pitchFamily="34" charset="0"/>
              </a:defRPr>
            </a:lvl3pPr>
            <a:lvl4pPr marL="1258888" defTabSz="839788">
              <a:defRPr sz="2400">
                <a:solidFill>
                  <a:schemeClr val="tx1"/>
                </a:solidFill>
                <a:latin typeface="LindeDaxPowerPoint" panose="020B0500000000020000" pitchFamily="34" charset="0"/>
              </a:defRPr>
            </a:lvl4pPr>
            <a:lvl5pPr marL="1679575" defTabSz="839788">
              <a:defRPr sz="2400">
                <a:solidFill>
                  <a:schemeClr val="tx1"/>
                </a:solidFill>
                <a:latin typeface="LindeDaxPowerPoint" panose="020B0500000000020000" pitchFamily="34" charset="0"/>
              </a:defRPr>
            </a:lvl5pPr>
            <a:lvl6pPr marL="2136775" defTabSz="839788" fontAlgn="base">
              <a:spcBef>
                <a:spcPct val="0"/>
              </a:spcBef>
              <a:spcAft>
                <a:spcPct val="0"/>
              </a:spcAft>
              <a:defRPr sz="2400">
                <a:solidFill>
                  <a:schemeClr val="tx1"/>
                </a:solidFill>
                <a:latin typeface="LindeDaxPowerPoint" panose="020B0500000000020000" pitchFamily="34" charset="0"/>
              </a:defRPr>
            </a:lvl6pPr>
            <a:lvl7pPr marL="2593975" defTabSz="839788" fontAlgn="base">
              <a:spcBef>
                <a:spcPct val="0"/>
              </a:spcBef>
              <a:spcAft>
                <a:spcPct val="0"/>
              </a:spcAft>
              <a:defRPr sz="2400">
                <a:solidFill>
                  <a:schemeClr val="tx1"/>
                </a:solidFill>
                <a:latin typeface="LindeDaxPowerPoint" panose="020B0500000000020000" pitchFamily="34" charset="0"/>
              </a:defRPr>
            </a:lvl7pPr>
            <a:lvl8pPr marL="3051175" defTabSz="839788" fontAlgn="base">
              <a:spcBef>
                <a:spcPct val="0"/>
              </a:spcBef>
              <a:spcAft>
                <a:spcPct val="0"/>
              </a:spcAft>
              <a:defRPr sz="2400">
                <a:solidFill>
                  <a:schemeClr val="tx1"/>
                </a:solidFill>
                <a:latin typeface="LindeDaxPowerPoint" panose="020B0500000000020000" pitchFamily="34" charset="0"/>
              </a:defRPr>
            </a:lvl8pPr>
            <a:lvl9pPr marL="3508375" defTabSz="839788" fontAlgn="base">
              <a:spcBef>
                <a:spcPct val="0"/>
              </a:spcBef>
              <a:spcAft>
                <a:spcPct val="0"/>
              </a:spcAft>
              <a:defRPr sz="2400">
                <a:solidFill>
                  <a:schemeClr val="tx1"/>
                </a:solidFill>
                <a:latin typeface="LindeDaxPowerPoint" panose="020B0500000000020000" pitchFamily="34" charset="0"/>
              </a:defRPr>
            </a:lvl9pPr>
          </a:lstStyle>
          <a:p>
            <a:pPr algn="ctr" eaLnBrk="0" fontAlgn="base" hangingPunct="0">
              <a:spcBef>
                <a:spcPct val="0"/>
              </a:spcBef>
              <a:spcAft>
                <a:spcPct val="0"/>
              </a:spcAft>
              <a:defRPr/>
            </a:pPr>
            <a:r>
              <a:rPr lang="en-US" altLang="en-US" sz="800" b="1">
                <a:solidFill>
                  <a:srgbClr val="FFFFFF"/>
                </a:solidFill>
                <a:latin typeface="LindeDaxPowerPoint"/>
                <a:cs typeface="Arial" charset="0"/>
              </a:rPr>
              <a:t>July</a:t>
            </a:r>
          </a:p>
        </p:txBody>
      </p:sp>
      <p:sp>
        <p:nvSpPr>
          <p:cNvPr id="58" name="Star: 5 Points 220">
            <a:extLst>
              <a:ext uri="{FF2B5EF4-FFF2-40B4-BE49-F238E27FC236}">
                <a16:creationId xmlns:a16="http://schemas.microsoft.com/office/drawing/2014/main" id="{EA9F8F1A-E453-B0A3-DA64-C97935294D45}"/>
              </a:ext>
            </a:extLst>
          </p:cNvPr>
          <p:cNvSpPr>
            <a:spLocks noChangeAspect="1"/>
          </p:cNvSpPr>
          <p:nvPr/>
        </p:nvSpPr>
        <p:spPr bwMode="auto">
          <a:xfrm>
            <a:off x="1086394" y="2486821"/>
            <a:ext cx="68097" cy="77782"/>
          </a:xfrm>
          <a:prstGeom prst="star5">
            <a:avLst/>
          </a:prstGeom>
          <a:solidFill>
            <a:srgbClr val="FFC000"/>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t" anchorCtr="0" compatLnSpc="1">
            <a:prstTxWarp prst="textNoShape">
              <a:avLst/>
            </a:prstTxWarp>
          </a:bodyPr>
          <a:lstStyle/>
          <a:p>
            <a:pPr marL="182563" indent="-182563" fontAlgn="base">
              <a:lnSpc>
                <a:spcPct val="110000"/>
              </a:lnSpc>
              <a:spcBef>
                <a:spcPct val="0"/>
              </a:spcBef>
              <a:spcAft>
                <a:spcPct val="0"/>
              </a:spcAft>
              <a:buFont typeface="LindeDaxPowerPoint" panose="020B0500000000020000" pitchFamily="34" charset="0"/>
              <a:buChar char="–"/>
              <a:defRPr/>
            </a:pPr>
            <a:endParaRPr lang="en-US" sz="1600" err="1">
              <a:solidFill>
                <a:srgbClr val="000000"/>
              </a:solidFill>
              <a:latin typeface="LindeDaxPowerPoint" pitchFamily="34" charset="0"/>
              <a:cs typeface="Arial" charset="0"/>
            </a:endParaRPr>
          </a:p>
        </p:txBody>
      </p:sp>
      <p:sp>
        <p:nvSpPr>
          <p:cNvPr id="68" name="Star: 5 Points 220">
            <a:extLst>
              <a:ext uri="{FF2B5EF4-FFF2-40B4-BE49-F238E27FC236}">
                <a16:creationId xmlns:a16="http://schemas.microsoft.com/office/drawing/2014/main" id="{6562C8C6-3A1F-5820-0F3B-ED81F47B3373}"/>
              </a:ext>
            </a:extLst>
          </p:cNvPr>
          <p:cNvSpPr>
            <a:spLocks noChangeAspect="1"/>
          </p:cNvSpPr>
          <p:nvPr/>
        </p:nvSpPr>
        <p:spPr bwMode="auto">
          <a:xfrm>
            <a:off x="1408667" y="2674122"/>
            <a:ext cx="68097" cy="77782"/>
          </a:xfrm>
          <a:prstGeom prst="star5">
            <a:avLst/>
          </a:prstGeom>
          <a:solidFill>
            <a:srgbClr val="FFC000"/>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t" anchorCtr="0" compatLnSpc="1">
            <a:prstTxWarp prst="textNoShape">
              <a:avLst/>
            </a:prstTxWarp>
          </a:bodyPr>
          <a:lstStyle/>
          <a:p>
            <a:pPr marL="182563" indent="-182563" fontAlgn="base">
              <a:lnSpc>
                <a:spcPct val="110000"/>
              </a:lnSpc>
              <a:spcBef>
                <a:spcPct val="0"/>
              </a:spcBef>
              <a:spcAft>
                <a:spcPct val="0"/>
              </a:spcAft>
              <a:buFont typeface="LindeDaxPowerPoint" panose="020B0500000000020000" pitchFamily="34" charset="0"/>
              <a:buChar char="–"/>
              <a:defRPr/>
            </a:pPr>
            <a:endParaRPr lang="en-US" sz="1600" err="1">
              <a:solidFill>
                <a:srgbClr val="000000"/>
              </a:solidFill>
              <a:latin typeface="LindeDaxPowerPoint" pitchFamily="34" charset="0"/>
              <a:cs typeface="Arial" charset="0"/>
            </a:endParaRPr>
          </a:p>
        </p:txBody>
      </p:sp>
      <p:sp>
        <p:nvSpPr>
          <p:cNvPr id="69" name="Star: 5 Points 220">
            <a:extLst>
              <a:ext uri="{FF2B5EF4-FFF2-40B4-BE49-F238E27FC236}">
                <a16:creationId xmlns:a16="http://schemas.microsoft.com/office/drawing/2014/main" id="{4D7CEA40-69FC-7723-6130-A87A8A45205B}"/>
              </a:ext>
            </a:extLst>
          </p:cNvPr>
          <p:cNvSpPr>
            <a:spLocks noChangeAspect="1"/>
          </p:cNvSpPr>
          <p:nvPr/>
        </p:nvSpPr>
        <p:spPr bwMode="auto">
          <a:xfrm>
            <a:off x="1462206" y="2840808"/>
            <a:ext cx="68097" cy="77782"/>
          </a:xfrm>
          <a:prstGeom prst="star5">
            <a:avLst/>
          </a:prstGeom>
          <a:solidFill>
            <a:srgbClr val="FFC000"/>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t" anchorCtr="0" compatLnSpc="1">
            <a:prstTxWarp prst="textNoShape">
              <a:avLst/>
            </a:prstTxWarp>
          </a:bodyPr>
          <a:lstStyle/>
          <a:p>
            <a:pPr marL="182563" indent="-182563" fontAlgn="base">
              <a:lnSpc>
                <a:spcPct val="110000"/>
              </a:lnSpc>
              <a:spcBef>
                <a:spcPct val="0"/>
              </a:spcBef>
              <a:spcAft>
                <a:spcPct val="0"/>
              </a:spcAft>
              <a:buFont typeface="LindeDaxPowerPoint" panose="020B0500000000020000" pitchFamily="34" charset="0"/>
              <a:buChar char="–"/>
              <a:defRPr/>
            </a:pPr>
            <a:endParaRPr lang="en-US" sz="1600" err="1">
              <a:solidFill>
                <a:srgbClr val="000000"/>
              </a:solidFill>
              <a:latin typeface="LindeDaxPowerPoint" pitchFamily="34" charset="0"/>
              <a:cs typeface="Arial" charset="0"/>
            </a:endParaRPr>
          </a:p>
        </p:txBody>
      </p:sp>
      <p:sp>
        <p:nvSpPr>
          <p:cNvPr id="72" name="Star: 5 Points 220">
            <a:extLst>
              <a:ext uri="{FF2B5EF4-FFF2-40B4-BE49-F238E27FC236}">
                <a16:creationId xmlns:a16="http://schemas.microsoft.com/office/drawing/2014/main" id="{ED282459-3047-F487-EC04-71F13C4DD54C}"/>
              </a:ext>
            </a:extLst>
          </p:cNvPr>
          <p:cNvSpPr>
            <a:spLocks noChangeAspect="1"/>
          </p:cNvSpPr>
          <p:nvPr/>
        </p:nvSpPr>
        <p:spPr bwMode="auto">
          <a:xfrm>
            <a:off x="1673526" y="3047570"/>
            <a:ext cx="68097" cy="77782"/>
          </a:xfrm>
          <a:prstGeom prst="star5">
            <a:avLst/>
          </a:prstGeom>
          <a:solidFill>
            <a:srgbClr val="FFC000"/>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t" anchorCtr="0" compatLnSpc="1">
            <a:prstTxWarp prst="textNoShape">
              <a:avLst/>
            </a:prstTxWarp>
          </a:bodyPr>
          <a:lstStyle/>
          <a:p>
            <a:pPr marL="182563" indent="-182563" fontAlgn="base">
              <a:lnSpc>
                <a:spcPct val="110000"/>
              </a:lnSpc>
              <a:spcBef>
                <a:spcPct val="0"/>
              </a:spcBef>
              <a:spcAft>
                <a:spcPct val="0"/>
              </a:spcAft>
              <a:buFont typeface="LindeDaxPowerPoint" panose="020B0500000000020000" pitchFamily="34" charset="0"/>
              <a:buChar char="–"/>
              <a:defRPr/>
            </a:pPr>
            <a:endParaRPr lang="en-US" sz="1600" err="1">
              <a:solidFill>
                <a:srgbClr val="000000"/>
              </a:solidFill>
              <a:latin typeface="LindeDaxPowerPoint" pitchFamily="34" charset="0"/>
              <a:cs typeface="Arial" charset="0"/>
            </a:endParaRPr>
          </a:p>
        </p:txBody>
      </p:sp>
      <p:sp>
        <p:nvSpPr>
          <p:cNvPr id="74" name="TextBox 73">
            <a:extLst>
              <a:ext uri="{FF2B5EF4-FFF2-40B4-BE49-F238E27FC236}">
                <a16:creationId xmlns:a16="http://schemas.microsoft.com/office/drawing/2014/main" id="{20E97B78-826E-3C0B-0BA1-F6305195931D}"/>
              </a:ext>
            </a:extLst>
          </p:cNvPr>
          <p:cNvSpPr txBox="1"/>
          <p:nvPr/>
        </p:nvSpPr>
        <p:spPr>
          <a:xfrm>
            <a:off x="1684862" y="3146112"/>
            <a:ext cx="1079143" cy="215444"/>
          </a:xfrm>
          <a:prstGeom prst="rect">
            <a:avLst/>
          </a:prstGeom>
          <a:noFill/>
        </p:spPr>
        <p:txBody>
          <a:bodyPr wrap="none" rtlCol="0">
            <a:spAutoFit/>
          </a:bodyPr>
          <a:lstStyle/>
          <a:p>
            <a:pPr algn="r"/>
            <a:r>
              <a:rPr lang="en-US" sz="800"/>
              <a:t>#3 Non-FIN 07.02.23</a:t>
            </a:r>
          </a:p>
        </p:txBody>
      </p:sp>
      <p:sp>
        <p:nvSpPr>
          <p:cNvPr id="76" name="Star: 5 Points 220">
            <a:extLst>
              <a:ext uri="{FF2B5EF4-FFF2-40B4-BE49-F238E27FC236}">
                <a16:creationId xmlns:a16="http://schemas.microsoft.com/office/drawing/2014/main" id="{14A83997-2E6D-C734-E631-010D20EC9D8A}"/>
              </a:ext>
            </a:extLst>
          </p:cNvPr>
          <p:cNvSpPr>
            <a:spLocks noChangeAspect="1"/>
          </p:cNvSpPr>
          <p:nvPr/>
        </p:nvSpPr>
        <p:spPr bwMode="auto">
          <a:xfrm>
            <a:off x="1721213" y="3216474"/>
            <a:ext cx="68097" cy="77782"/>
          </a:xfrm>
          <a:prstGeom prst="star5">
            <a:avLst/>
          </a:prstGeom>
          <a:solidFill>
            <a:srgbClr val="FFC000"/>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t" anchorCtr="0" compatLnSpc="1">
            <a:prstTxWarp prst="textNoShape">
              <a:avLst/>
            </a:prstTxWarp>
          </a:bodyPr>
          <a:lstStyle/>
          <a:p>
            <a:pPr marL="182563" indent="-182563" fontAlgn="base">
              <a:lnSpc>
                <a:spcPct val="110000"/>
              </a:lnSpc>
              <a:spcBef>
                <a:spcPct val="0"/>
              </a:spcBef>
              <a:spcAft>
                <a:spcPct val="0"/>
              </a:spcAft>
              <a:buFont typeface="LindeDaxPowerPoint" panose="020B0500000000020000" pitchFamily="34" charset="0"/>
              <a:buChar char="–"/>
              <a:defRPr/>
            </a:pPr>
            <a:endParaRPr lang="en-US" sz="1600" err="1">
              <a:solidFill>
                <a:srgbClr val="000000"/>
              </a:solidFill>
              <a:latin typeface="LindeDaxPowerPoint" pitchFamily="34" charset="0"/>
              <a:cs typeface="Arial" charset="0"/>
            </a:endParaRPr>
          </a:p>
        </p:txBody>
      </p:sp>
      <p:sp>
        <p:nvSpPr>
          <p:cNvPr id="77" name="Star: 5 Points 220">
            <a:extLst>
              <a:ext uri="{FF2B5EF4-FFF2-40B4-BE49-F238E27FC236}">
                <a16:creationId xmlns:a16="http://schemas.microsoft.com/office/drawing/2014/main" id="{9EA839D6-A18A-400A-63A2-C6218908ECF4}"/>
              </a:ext>
            </a:extLst>
          </p:cNvPr>
          <p:cNvSpPr>
            <a:spLocks noChangeAspect="1"/>
          </p:cNvSpPr>
          <p:nvPr/>
        </p:nvSpPr>
        <p:spPr bwMode="auto">
          <a:xfrm>
            <a:off x="2208085" y="3584981"/>
            <a:ext cx="68097" cy="77782"/>
          </a:xfrm>
          <a:prstGeom prst="star5">
            <a:avLst/>
          </a:prstGeom>
          <a:solidFill>
            <a:srgbClr val="FFC000"/>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t" anchorCtr="0" compatLnSpc="1">
            <a:prstTxWarp prst="textNoShape">
              <a:avLst/>
            </a:prstTxWarp>
          </a:bodyPr>
          <a:lstStyle/>
          <a:p>
            <a:pPr marL="182563" indent="-182563" fontAlgn="base">
              <a:lnSpc>
                <a:spcPct val="110000"/>
              </a:lnSpc>
              <a:spcBef>
                <a:spcPct val="0"/>
              </a:spcBef>
              <a:spcAft>
                <a:spcPct val="0"/>
              </a:spcAft>
              <a:buFont typeface="LindeDaxPowerPoint" panose="020B0500000000020000" pitchFamily="34" charset="0"/>
              <a:buChar char="–"/>
              <a:defRPr/>
            </a:pPr>
            <a:endParaRPr lang="en-US" sz="1600" err="1">
              <a:solidFill>
                <a:srgbClr val="000000"/>
              </a:solidFill>
              <a:latin typeface="LindeDaxPowerPoint" pitchFamily="34" charset="0"/>
              <a:cs typeface="Arial" charset="0"/>
            </a:endParaRPr>
          </a:p>
        </p:txBody>
      </p:sp>
      <p:sp>
        <p:nvSpPr>
          <p:cNvPr id="78" name="Star: 5 Points 220">
            <a:extLst>
              <a:ext uri="{FF2B5EF4-FFF2-40B4-BE49-F238E27FC236}">
                <a16:creationId xmlns:a16="http://schemas.microsoft.com/office/drawing/2014/main" id="{45D6E456-AB24-BF93-AA5D-85D8310219B0}"/>
              </a:ext>
            </a:extLst>
          </p:cNvPr>
          <p:cNvSpPr>
            <a:spLocks noChangeAspect="1"/>
          </p:cNvSpPr>
          <p:nvPr/>
        </p:nvSpPr>
        <p:spPr bwMode="auto">
          <a:xfrm>
            <a:off x="2362703" y="3901625"/>
            <a:ext cx="68097" cy="77782"/>
          </a:xfrm>
          <a:prstGeom prst="star5">
            <a:avLst/>
          </a:prstGeom>
          <a:solidFill>
            <a:srgbClr val="FFC000"/>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t" anchorCtr="0" compatLnSpc="1">
            <a:prstTxWarp prst="textNoShape">
              <a:avLst/>
            </a:prstTxWarp>
          </a:bodyPr>
          <a:lstStyle/>
          <a:p>
            <a:pPr marL="182563" indent="-182563" fontAlgn="base">
              <a:lnSpc>
                <a:spcPct val="110000"/>
              </a:lnSpc>
              <a:spcBef>
                <a:spcPct val="0"/>
              </a:spcBef>
              <a:spcAft>
                <a:spcPct val="0"/>
              </a:spcAft>
              <a:buFont typeface="LindeDaxPowerPoint" panose="020B0500000000020000" pitchFamily="34" charset="0"/>
              <a:buChar char="–"/>
              <a:defRPr/>
            </a:pPr>
            <a:endParaRPr lang="en-US" sz="1600" err="1">
              <a:solidFill>
                <a:srgbClr val="000000"/>
              </a:solidFill>
              <a:latin typeface="LindeDaxPowerPoint" pitchFamily="34" charset="0"/>
              <a:cs typeface="Arial" charset="0"/>
            </a:endParaRPr>
          </a:p>
        </p:txBody>
      </p:sp>
      <p:sp>
        <p:nvSpPr>
          <p:cNvPr id="82" name="Star: 5 Points 220">
            <a:extLst>
              <a:ext uri="{FF2B5EF4-FFF2-40B4-BE49-F238E27FC236}">
                <a16:creationId xmlns:a16="http://schemas.microsoft.com/office/drawing/2014/main" id="{8D70801D-F54E-12A3-2ABF-6D84CF6F6595}"/>
              </a:ext>
            </a:extLst>
          </p:cNvPr>
          <p:cNvSpPr>
            <a:spLocks noChangeAspect="1"/>
          </p:cNvSpPr>
          <p:nvPr/>
        </p:nvSpPr>
        <p:spPr bwMode="auto">
          <a:xfrm>
            <a:off x="2092324" y="6248337"/>
            <a:ext cx="68097" cy="77782"/>
          </a:xfrm>
          <a:prstGeom prst="star5">
            <a:avLst/>
          </a:prstGeom>
          <a:solidFill>
            <a:srgbClr val="FFC000"/>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t" anchorCtr="0" compatLnSpc="1">
            <a:prstTxWarp prst="textNoShape">
              <a:avLst/>
            </a:prstTxWarp>
          </a:bodyPr>
          <a:lstStyle/>
          <a:p>
            <a:pPr marL="182563" indent="-182563" fontAlgn="base">
              <a:lnSpc>
                <a:spcPct val="110000"/>
              </a:lnSpc>
              <a:spcBef>
                <a:spcPct val="0"/>
              </a:spcBef>
              <a:spcAft>
                <a:spcPct val="0"/>
              </a:spcAft>
              <a:buFont typeface="LindeDaxPowerPoint" panose="020B0500000000020000" pitchFamily="34" charset="0"/>
              <a:buChar char="–"/>
              <a:defRPr/>
            </a:pPr>
            <a:endParaRPr lang="en-US" sz="1600" err="1">
              <a:solidFill>
                <a:srgbClr val="000000"/>
              </a:solidFill>
              <a:latin typeface="LindeDaxPowerPoint" pitchFamily="34" charset="0"/>
              <a:cs typeface="Arial" charset="0"/>
            </a:endParaRPr>
          </a:p>
        </p:txBody>
      </p:sp>
      <p:sp>
        <p:nvSpPr>
          <p:cNvPr id="84" name="TextBox 83">
            <a:extLst>
              <a:ext uri="{FF2B5EF4-FFF2-40B4-BE49-F238E27FC236}">
                <a16:creationId xmlns:a16="http://schemas.microsoft.com/office/drawing/2014/main" id="{1B593FE0-5CC3-E3A7-3B08-05251F47453C}"/>
              </a:ext>
            </a:extLst>
          </p:cNvPr>
          <p:cNvSpPr txBox="1"/>
          <p:nvPr/>
        </p:nvSpPr>
        <p:spPr>
          <a:xfrm>
            <a:off x="3994180" y="4081922"/>
            <a:ext cx="1426157" cy="338554"/>
          </a:xfrm>
          <a:prstGeom prst="rect">
            <a:avLst/>
          </a:prstGeom>
          <a:noFill/>
        </p:spPr>
        <p:txBody>
          <a:bodyPr wrap="square">
            <a:spAutoFit/>
          </a:bodyPr>
          <a:lstStyle/>
          <a:p>
            <a:pPr fontAlgn="base">
              <a:spcBef>
                <a:spcPct val="0"/>
              </a:spcBef>
              <a:spcAft>
                <a:spcPct val="0"/>
              </a:spcAft>
              <a:defRPr/>
            </a:pPr>
            <a:r>
              <a:rPr lang="en-US" sz="800">
                <a:cs typeface="Arial" charset="0"/>
              </a:rPr>
              <a:t>Fixes driven</a:t>
            </a:r>
            <a:r>
              <a:rPr lang="en-US" sz="800">
                <a:latin typeface="LindeDaxPowerPoint" pitchFamily="34" charset="0"/>
                <a:cs typeface="Arial" charset="0"/>
              </a:rPr>
              <a:t> from data verification errors (</a:t>
            </a:r>
            <a:r>
              <a:rPr lang="en-US" sz="800" err="1">
                <a:latin typeface="LindeDaxPowerPoint" pitchFamily="34" charset="0"/>
                <a:cs typeface="Arial" charset="0"/>
              </a:rPr>
              <a:t>TMx</a:t>
            </a:r>
            <a:r>
              <a:rPr lang="en-US" sz="800">
                <a:latin typeface="LindeDaxPowerPoint" pitchFamily="34" charset="0"/>
                <a:cs typeface="Arial" charset="0"/>
              </a:rPr>
              <a:t>)</a:t>
            </a:r>
          </a:p>
        </p:txBody>
      </p:sp>
      <p:sp>
        <p:nvSpPr>
          <p:cNvPr id="85" name="Arrow: Right 84">
            <a:extLst>
              <a:ext uri="{FF2B5EF4-FFF2-40B4-BE49-F238E27FC236}">
                <a16:creationId xmlns:a16="http://schemas.microsoft.com/office/drawing/2014/main" id="{64CB1C35-1106-3FD2-380C-24213F956123}"/>
              </a:ext>
            </a:extLst>
          </p:cNvPr>
          <p:cNvSpPr/>
          <p:nvPr/>
        </p:nvSpPr>
        <p:spPr bwMode="auto">
          <a:xfrm>
            <a:off x="2847331" y="3819632"/>
            <a:ext cx="4892701" cy="285612"/>
          </a:xfrm>
          <a:prstGeom prst="rightArrow">
            <a:avLst/>
          </a:prstGeom>
          <a:solidFill>
            <a:schemeClr val="bg1"/>
          </a:solidFill>
          <a:ln w="63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82800" rIns="90000" bIns="82800" numCol="1" rtlCol="0" anchor="t" anchorCtr="0" compatLnSpc="1">
            <a:prstTxWarp prst="textNoShape">
              <a:avLst/>
            </a:prstTxWarp>
          </a:bodyPr>
          <a:lstStyle/>
          <a:p>
            <a:pPr marL="182563" indent="-182563" fontAlgn="base">
              <a:lnSpc>
                <a:spcPct val="110000"/>
              </a:lnSpc>
              <a:spcBef>
                <a:spcPct val="0"/>
              </a:spcBef>
              <a:spcAft>
                <a:spcPct val="0"/>
              </a:spcAft>
              <a:buFont typeface="LindeDaxPowerPoint" panose="020B0500000000020000" pitchFamily="34" charset="0"/>
              <a:buChar char="–"/>
            </a:pPr>
            <a:endParaRPr lang="en-US" sz="1600" err="1">
              <a:latin typeface="LindeDaxPowerPoint" pitchFamily="34" charset="0"/>
            </a:endParaRPr>
          </a:p>
        </p:txBody>
      </p:sp>
      <p:sp>
        <p:nvSpPr>
          <p:cNvPr id="86" name="Rechteck 107">
            <a:extLst>
              <a:ext uri="{FF2B5EF4-FFF2-40B4-BE49-F238E27FC236}">
                <a16:creationId xmlns:a16="http://schemas.microsoft.com/office/drawing/2014/main" id="{D8766D98-124F-4D70-1F93-D7033132C8E5}"/>
              </a:ext>
            </a:extLst>
          </p:cNvPr>
          <p:cNvSpPr/>
          <p:nvPr/>
        </p:nvSpPr>
        <p:spPr bwMode="auto">
          <a:xfrm>
            <a:off x="6520726" y="2609985"/>
            <a:ext cx="1857608" cy="174307"/>
          </a:xfrm>
          <a:prstGeom prst="rect">
            <a:avLst/>
          </a:prstGeom>
          <a:solidFill>
            <a:schemeClr val="tx2"/>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ctr" anchorCtr="0" compatLnSpc="1">
            <a:prstTxWarp prst="textNoShape">
              <a:avLst/>
            </a:prstTxWarp>
          </a:bodyPr>
          <a:lstStyle/>
          <a:p>
            <a:pPr algn="ctr" fontAlgn="base">
              <a:spcBef>
                <a:spcPct val="0"/>
              </a:spcBef>
              <a:spcAft>
                <a:spcPct val="0"/>
              </a:spcAft>
              <a:defRPr/>
            </a:pPr>
            <a:r>
              <a:rPr lang="en-US" sz="700">
                <a:solidFill>
                  <a:srgbClr val="FFFFFF"/>
                </a:solidFill>
                <a:latin typeface="LindeDaxPowerPoint" pitchFamily="34" charset="0"/>
                <a:cs typeface="Arial" charset="0"/>
              </a:rPr>
              <a:t>System Integration / Functional Test</a:t>
            </a:r>
          </a:p>
        </p:txBody>
      </p:sp>
      <p:sp>
        <p:nvSpPr>
          <p:cNvPr id="89" name="Rechteck 107">
            <a:extLst>
              <a:ext uri="{FF2B5EF4-FFF2-40B4-BE49-F238E27FC236}">
                <a16:creationId xmlns:a16="http://schemas.microsoft.com/office/drawing/2014/main" id="{0D4CBE56-B78C-63C2-9F48-E2745715EC12}"/>
              </a:ext>
            </a:extLst>
          </p:cNvPr>
          <p:cNvSpPr/>
          <p:nvPr/>
        </p:nvSpPr>
        <p:spPr bwMode="auto">
          <a:xfrm>
            <a:off x="2671763" y="2065186"/>
            <a:ext cx="5705632" cy="180000"/>
          </a:xfrm>
          <a:prstGeom prst="rect">
            <a:avLst/>
          </a:prstGeom>
          <a:solidFill>
            <a:schemeClr val="accent1"/>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ctr" anchorCtr="0" compatLnSpc="1">
            <a:prstTxWarp prst="textNoShape">
              <a:avLst/>
            </a:prstTxWarp>
          </a:bodyPr>
          <a:lstStyle/>
          <a:p>
            <a:pPr algn="ctr" fontAlgn="base">
              <a:spcBef>
                <a:spcPct val="0"/>
              </a:spcBef>
              <a:spcAft>
                <a:spcPct val="0"/>
              </a:spcAft>
              <a:defRPr/>
            </a:pPr>
            <a:r>
              <a:rPr lang="en-US" sz="1000">
                <a:solidFill>
                  <a:srgbClr val="FFFFFF"/>
                </a:solidFill>
                <a:latin typeface="LindeDaxPowerPoint" pitchFamily="34" charset="0"/>
                <a:cs typeface="Arial" charset="0"/>
              </a:rPr>
              <a:t>Refine SDT MBP</a:t>
            </a:r>
          </a:p>
        </p:txBody>
      </p:sp>
      <p:sp>
        <p:nvSpPr>
          <p:cNvPr id="90" name="Star: 5 Points 220">
            <a:extLst>
              <a:ext uri="{FF2B5EF4-FFF2-40B4-BE49-F238E27FC236}">
                <a16:creationId xmlns:a16="http://schemas.microsoft.com/office/drawing/2014/main" id="{CB926B15-72D1-39F7-523A-F919923F79EA}"/>
              </a:ext>
            </a:extLst>
          </p:cNvPr>
          <p:cNvSpPr>
            <a:spLocks noChangeAspect="1"/>
          </p:cNvSpPr>
          <p:nvPr/>
        </p:nvSpPr>
        <p:spPr bwMode="auto">
          <a:xfrm>
            <a:off x="7790629" y="3915575"/>
            <a:ext cx="68097" cy="77782"/>
          </a:xfrm>
          <a:prstGeom prst="star5">
            <a:avLst/>
          </a:prstGeom>
          <a:solidFill>
            <a:srgbClr val="FFC000"/>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t" anchorCtr="0" compatLnSpc="1">
            <a:prstTxWarp prst="textNoShape">
              <a:avLst/>
            </a:prstTxWarp>
          </a:bodyPr>
          <a:lstStyle/>
          <a:p>
            <a:pPr marL="182563" indent="-182563" fontAlgn="base">
              <a:lnSpc>
                <a:spcPct val="110000"/>
              </a:lnSpc>
              <a:spcBef>
                <a:spcPct val="0"/>
              </a:spcBef>
              <a:spcAft>
                <a:spcPct val="0"/>
              </a:spcAft>
              <a:buFont typeface="LindeDaxPowerPoint" panose="020B0500000000020000" pitchFamily="34" charset="0"/>
              <a:buChar char="–"/>
              <a:defRPr/>
            </a:pPr>
            <a:endParaRPr lang="en-US" sz="1600" err="1">
              <a:solidFill>
                <a:srgbClr val="000000"/>
              </a:solidFill>
              <a:latin typeface="LindeDaxPowerPoint" pitchFamily="34" charset="0"/>
              <a:cs typeface="Arial" charset="0"/>
            </a:endParaRPr>
          </a:p>
        </p:txBody>
      </p:sp>
      <p:sp>
        <p:nvSpPr>
          <p:cNvPr id="91" name="TextBox 90">
            <a:extLst>
              <a:ext uri="{FF2B5EF4-FFF2-40B4-BE49-F238E27FC236}">
                <a16:creationId xmlns:a16="http://schemas.microsoft.com/office/drawing/2014/main" id="{1C8943D4-8A53-D1F2-9370-8112F6038EB1}"/>
              </a:ext>
            </a:extLst>
          </p:cNvPr>
          <p:cNvSpPr txBox="1"/>
          <p:nvPr/>
        </p:nvSpPr>
        <p:spPr>
          <a:xfrm>
            <a:off x="7734910" y="3714702"/>
            <a:ext cx="729241" cy="461665"/>
          </a:xfrm>
          <a:prstGeom prst="rect">
            <a:avLst/>
          </a:prstGeom>
          <a:noFill/>
        </p:spPr>
        <p:txBody>
          <a:bodyPr wrap="square" rtlCol="0">
            <a:spAutoFit/>
          </a:bodyPr>
          <a:lstStyle/>
          <a:p>
            <a:pPr algn="ctr"/>
            <a:r>
              <a:rPr lang="en-US" sz="800" b="1"/>
              <a:t>MBP finalized End of July</a:t>
            </a:r>
          </a:p>
        </p:txBody>
      </p:sp>
      <p:pic>
        <p:nvPicPr>
          <p:cNvPr id="95" name="Picture 94">
            <a:extLst>
              <a:ext uri="{FF2B5EF4-FFF2-40B4-BE49-F238E27FC236}">
                <a16:creationId xmlns:a16="http://schemas.microsoft.com/office/drawing/2014/main" id="{F8615F48-26E0-5745-A7A5-0D143F636180}"/>
              </a:ext>
            </a:extLst>
          </p:cNvPr>
          <p:cNvPicPr>
            <a:picLocks noChangeAspect="1"/>
          </p:cNvPicPr>
          <p:nvPr/>
        </p:nvPicPr>
        <p:blipFill>
          <a:blip r:embed="rId6"/>
          <a:stretch>
            <a:fillRect/>
          </a:stretch>
        </p:blipFill>
        <p:spPr>
          <a:xfrm>
            <a:off x="4544285" y="3495089"/>
            <a:ext cx="507829" cy="563896"/>
          </a:xfrm>
          <a:prstGeom prst="rect">
            <a:avLst/>
          </a:prstGeom>
        </p:spPr>
      </p:pic>
      <p:sp>
        <p:nvSpPr>
          <p:cNvPr id="96" name="TextBox 95">
            <a:extLst>
              <a:ext uri="{FF2B5EF4-FFF2-40B4-BE49-F238E27FC236}">
                <a16:creationId xmlns:a16="http://schemas.microsoft.com/office/drawing/2014/main" id="{9F791292-1179-0F48-5089-B1FBF70060BC}"/>
              </a:ext>
            </a:extLst>
          </p:cNvPr>
          <p:cNvSpPr txBox="1"/>
          <p:nvPr/>
        </p:nvSpPr>
        <p:spPr>
          <a:xfrm>
            <a:off x="3374739" y="3859370"/>
            <a:ext cx="1187221" cy="216919"/>
          </a:xfrm>
          <a:prstGeom prst="rect">
            <a:avLst/>
          </a:prstGeom>
          <a:noFill/>
        </p:spPr>
        <p:txBody>
          <a:bodyPr wrap="square" rtlCol="0">
            <a:spAutoFit/>
          </a:bodyPr>
          <a:lstStyle/>
          <a:p>
            <a:pPr algn="r"/>
            <a:r>
              <a:rPr lang="en-US" sz="800" b="1"/>
              <a:t>Living MBP Document</a:t>
            </a:r>
          </a:p>
        </p:txBody>
      </p:sp>
      <p:grpSp>
        <p:nvGrpSpPr>
          <p:cNvPr id="97" name="Group 96">
            <a:extLst>
              <a:ext uri="{FF2B5EF4-FFF2-40B4-BE49-F238E27FC236}">
                <a16:creationId xmlns:a16="http://schemas.microsoft.com/office/drawing/2014/main" id="{5F9F0D06-A588-F3F7-4FEA-8CE143D3CF8A}"/>
              </a:ext>
            </a:extLst>
          </p:cNvPr>
          <p:cNvGrpSpPr/>
          <p:nvPr/>
        </p:nvGrpSpPr>
        <p:grpSpPr>
          <a:xfrm>
            <a:off x="2830006" y="4102259"/>
            <a:ext cx="5101619" cy="293475"/>
            <a:chOff x="4297801" y="3912834"/>
            <a:chExt cx="5101619" cy="441896"/>
          </a:xfrm>
        </p:grpSpPr>
        <p:sp>
          <p:nvSpPr>
            <p:cNvPr id="99" name="Arrow: Up-Down 98">
              <a:extLst>
                <a:ext uri="{FF2B5EF4-FFF2-40B4-BE49-F238E27FC236}">
                  <a16:creationId xmlns:a16="http://schemas.microsoft.com/office/drawing/2014/main" id="{D962F594-3D9A-9A84-6B5B-F23D5F793FB1}"/>
                </a:ext>
              </a:extLst>
            </p:cNvPr>
            <p:cNvSpPr/>
            <p:nvPr/>
          </p:nvSpPr>
          <p:spPr bwMode="auto">
            <a:xfrm>
              <a:off x="5402827" y="3932629"/>
              <a:ext cx="130303" cy="392702"/>
            </a:xfrm>
            <a:prstGeom prst="upDownArrow">
              <a:avLst/>
            </a:prstGeom>
            <a:solidFill>
              <a:schemeClr val="bg1"/>
            </a:solidFill>
            <a:ln w="63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82800" rIns="90000" bIns="82800" numCol="1" rtlCol="0" anchor="t" anchorCtr="0" compatLnSpc="1">
              <a:prstTxWarp prst="textNoShape">
                <a:avLst/>
              </a:prstTxWarp>
            </a:bodyPr>
            <a:lstStyle/>
            <a:p>
              <a:pPr marL="182563" indent="-182563" fontAlgn="base">
                <a:lnSpc>
                  <a:spcPct val="110000"/>
                </a:lnSpc>
                <a:spcBef>
                  <a:spcPct val="0"/>
                </a:spcBef>
                <a:spcAft>
                  <a:spcPct val="0"/>
                </a:spcAft>
                <a:buFont typeface="LindeDaxPowerPoint" panose="020B0500000000020000" pitchFamily="34" charset="0"/>
                <a:buChar char="–"/>
              </a:pPr>
              <a:endParaRPr lang="en-US" sz="1600" err="1">
                <a:latin typeface="LindeDaxPowerPoint" pitchFamily="34" charset="0"/>
              </a:endParaRPr>
            </a:p>
          </p:txBody>
        </p:sp>
        <p:sp>
          <p:nvSpPr>
            <p:cNvPr id="100" name="Arrow: Up-Down 99">
              <a:extLst>
                <a:ext uri="{FF2B5EF4-FFF2-40B4-BE49-F238E27FC236}">
                  <a16:creationId xmlns:a16="http://schemas.microsoft.com/office/drawing/2014/main" id="{9079EFC5-2A25-2B08-CDBA-40A4BB14E52E}"/>
                </a:ext>
              </a:extLst>
            </p:cNvPr>
            <p:cNvSpPr/>
            <p:nvPr/>
          </p:nvSpPr>
          <p:spPr bwMode="auto">
            <a:xfrm>
              <a:off x="6827665" y="3923454"/>
              <a:ext cx="130303" cy="392702"/>
            </a:xfrm>
            <a:prstGeom prst="upDownArrow">
              <a:avLst/>
            </a:prstGeom>
            <a:solidFill>
              <a:schemeClr val="bg1"/>
            </a:solidFill>
            <a:ln w="63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82800" rIns="90000" bIns="82800" numCol="1" rtlCol="0" anchor="t" anchorCtr="0" compatLnSpc="1">
              <a:prstTxWarp prst="textNoShape">
                <a:avLst/>
              </a:prstTxWarp>
            </a:bodyPr>
            <a:lstStyle/>
            <a:p>
              <a:pPr marL="182563" indent="-182563" fontAlgn="base">
                <a:lnSpc>
                  <a:spcPct val="110000"/>
                </a:lnSpc>
                <a:spcBef>
                  <a:spcPct val="0"/>
                </a:spcBef>
                <a:spcAft>
                  <a:spcPct val="0"/>
                </a:spcAft>
                <a:buFont typeface="LindeDaxPowerPoint" panose="020B0500000000020000" pitchFamily="34" charset="0"/>
                <a:buChar char="–"/>
              </a:pPr>
              <a:endParaRPr lang="en-US" sz="1600" err="1">
                <a:latin typeface="LindeDaxPowerPoint" pitchFamily="34" charset="0"/>
              </a:endParaRPr>
            </a:p>
          </p:txBody>
        </p:sp>
        <p:sp>
          <p:nvSpPr>
            <p:cNvPr id="101" name="Arrow: Up-Down 100">
              <a:extLst>
                <a:ext uri="{FF2B5EF4-FFF2-40B4-BE49-F238E27FC236}">
                  <a16:creationId xmlns:a16="http://schemas.microsoft.com/office/drawing/2014/main" id="{C7B57886-2E9D-FB19-0ACB-3CFC40CB93C9}"/>
                </a:ext>
              </a:extLst>
            </p:cNvPr>
            <p:cNvSpPr/>
            <p:nvPr/>
          </p:nvSpPr>
          <p:spPr bwMode="auto">
            <a:xfrm>
              <a:off x="7744543" y="3912834"/>
              <a:ext cx="130303" cy="392702"/>
            </a:xfrm>
            <a:prstGeom prst="upDownArrow">
              <a:avLst/>
            </a:prstGeom>
            <a:solidFill>
              <a:schemeClr val="bg1"/>
            </a:solidFill>
            <a:ln w="63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82800" rIns="90000" bIns="82800" numCol="1" rtlCol="0" anchor="t" anchorCtr="0" compatLnSpc="1">
              <a:prstTxWarp prst="textNoShape">
                <a:avLst/>
              </a:prstTxWarp>
            </a:bodyPr>
            <a:lstStyle/>
            <a:p>
              <a:pPr marL="182563" indent="-182563" fontAlgn="base">
                <a:lnSpc>
                  <a:spcPct val="110000"/>
                </a:lnSpc>
                <a:spcBef>
                  <a:spcPct val="0"/>
                </a:spcBef>
                <a:spcAft>
                  <a:spcPct val="0"/>
                </a:spcAft>
                <a:buFont typeface="LindeDaxPowerPoint" panose="020B0500000000020000" pitchFamily="34" charset="0"/>
                <a:buChar char="–"/>
              </a:pPr>
              <a:endParaRPr lang="en-US" sz="1600" err="1">
                <a:latin typeface="LindeDaxPowerPoint" pitchFamily="34" charset="0"/>
              </a:endParaRPr>
            </a:p>
          </p:txBody>
        </p:sp>
        <p:sp>
          <p:nvSpPr>
            <p:cNvPr id="102" name="Arrow: Up-Down 101">
              <a:extLst>
                <a:ext uri="{FF2B5EF4-FFF2-40B4-BE49-F238E27FC236}">
                  <a16:creationId xmlns:a16="http://schemas.microsoft.com/office/drawing/2014/main" id="{12579EF0-B077-743E-DCF2-C08DD2553E67}"/>
                </a:ext>
              </a:extLst>
            </p:cNvPr>
            <p:cNvSpPr/>
            <p:nvPr/>
          </p:nvSpPr>
          <p:spPr bwMode="auto">
            <a:xfrm>
              <a:off x="9269117" y="3962028"/>
              <a:ext cx="130303" cy="392702"/>
            </a:xfrm>
            <a:prstGeom prst="upDownArrow">
              <a:avLst/>
            </a:prstGeom>
            <a:solidFill>
              <a:schemeClr val="bg1"/>
            </a:solidFill>
            <a:ln w="63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82800" rIns="90000" bIns="82800" numCol="1" rtlCol="0" anchor="t" anchorCtr="0" compatLnSpc="1">
              <a:prstTxWarp prst="textNoShape">
                <a:avLst/>
              </a:prstTxWarp>
            </a:bodyPr>
            <a:lstStyle/>
            <a:p>
              <a:pPr marL="182563" indent="-182563" fontAlgn="base">
                <a:lnSpc>
                  <a:spcPct val="110000"/>
                </a:lnSpc>
                <a:spcBef>
                  <a:spcPct val="0"/>
                </a:spcBef>
                <a:spcAft>
                  <a:spcPct val="0"/>
                </a:spcAft>
                <a:buFont typeface="LindeDaxPowerPoint" panose="020B0500000000020000" pitchFamily="34" charset="0"/>
                <a:buChar char="–"/>
              </a:pPr>
              <a:endParaRPr lang="en-US" sz="1600" err="1">
                <a:latin typeface="LindeDaxPowerPoint" pitchFamily="34" charset="0"/>
              </a:endParaRPr>
            </a:p>
          </p:txBody>
        </p:sp>
        <p:sp>
          <p:nvSpPr>
            <p:cNvPr id="109" name="Arrow: Down 108">
              <a:extLst>
                <a:ext uri="{FF2B5EF4-FFF2-40B4-BE49-F238E27FC236}">
                  <a16:creationId xmlns:a16="http://schemas.microsoft.com/office/drawing/2014/main" id="{8C4FD526-7A22-9F6F-1294-83E1D9B9F52A}"/>
                </a:ext>
              </a:extLst>
            </p:cNvPr>
            <p:cNvSpPr/>
            <p:nvPr/>
          </p:nvSpPr>
          <p:spPr bwMode="auto">
            <a:xfrm>
              <a:off x="4297801" y="3934398"/>
              <a:ext cx="150980" cy="394567"/>
            </a:xfrm>
            <a:prstGeom prst="downArrow">
              <a:avLst/>
            </a:prstGeom>
            <a:solidFill>
              <a:schemeClr val="bg1"/>
            </a:solidFill>
            <a:ln w="63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82800" rIns="90000" bIns="82800" numCol="1" rtlCol="0" anchor="t" anchorCtr="0" compatLnSpc="1">
              <a:prstTxWarp prst="textNoShape">
                <a:avLst/>
              </a:prstTxWarp>
            </a:bodyPr>
            <a:lstStyle/>
            <a:p>
              <a:pPr marL="182563" indent="-182563" fontAlgn="base">
                <a:lnSpc>
                  <a:spcPct val="110000"/>
                </a:lnSpc>
                <a:spcBef>
                  <a:spcPct val="0"/>
                </a:spcBef>
                <a:spcAft>
                  <a:spcPct val="0"/>
                </a:spcAft>
                <a:buFont typeface="LindeDaxPowerPoint" panose="020B0500000000020000" pitchFamily="34" charset="0"/>
                <a:buChar char="–"/>
              </a:pPr>
              <a:endParaRPr lang="en-US" sz="1600" err="1">
                <a:latin typeface="LindeDaxPowerPoint" pitchFamily="34" charset="0"/>
              </a:endParaRPr>
            </a:p>
          </p:txBody>
        </p:sp>
      </p:grpSp>
      <p:sp>
        <p:nvSpPr>
          <p:cNvPr id="115" name="Rectangle 114">
            <a:extLst>
              <a:ext uri="{FF2B5EF4-FFF2-40B4-BE49-F238E27FC236}">
                <a16:creationId xmlns:a16="http://schemas.microsoft.com/office/drawing/2014/main" id="{B3CE675C-CF7F-F6E4-59F4-1C9A5E654B8D}"/>
              </a:ext>
            </a:extLst>
          </p:cNvPr>
          <p:cNvSpPr/>
          <p:nvPr/>
        </p:nvSpPr>
        <p:spPr bwMode="auto">
          <a:xfrm>
            <a:off x="546742" y="4488643"/>
            <a:ext cx="7968688" cy="664337"/>
          </a:xfrm>
          <a:prstGeom prst="rect">
            <a:avLst/>
          </a:prstGeom>
          <a:solidFill>
            <a:schemeClr val="bg1"/>
          </a:solidFill>
          <a:ln w="63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82800" rIns="90000" bIns="82800" numCol="1" rtlCol="0" anchor="t" anchorCtr="0" compatLnSpc="1">
            <a:prstTxWarp prst="textNoShape">
              <a:avLst/>
            </a:prstTxWarp>
          </a:bodyPr>
          <a:lstStyle/>
          <a:p>
            <a:pPr marL="182563" indent="-182563" fontAlgn="base">
              <a:lnSpc>
                <a:spcPct val="110000"/>
              </a:lnSpc>
              <a:spcBef>
                <a:spcPct val="0"/>
              </a:spcBef>
              <a:spcAft>
                <a:spcPct val="0"/>
              </a:spcAft>
              <a:buFont typeface="LindeDaxPowerPoint" panose="020B0500000000020000" pitchFamily="34" charset="0"/>
              <a:buChar char="–"/>
            </a:pPr>
            <a:endParaRPr lang="en-US" sz="1600" err="1">
              <a:latin typeface="LindeDaxPowerPoint" pitchFamily="34" charset="0"/>
            </a:endParaRPr>
          </a:p>
        </p:txBody>
      </p:sp>
      <p:pic>
        <p:nvPicPr>
          <p:cNvPr id="116" name="Picture 115">
            <a:extLst>
              <a:ext uri="{FF2B5EF4-FFF2-40B4-BE49-F238E27FC236}">
                <a16:creationId xmlns:a16="http://schemas.microsoft.com/office/drawing/2014/main" id="{88E02EA0-85BB-4459-4675-3610DAC09F5B}"/>
              </a:ext>
            </a:extLst>
          </p:cNvPr>
          <p:cNvPicPr>
            <a:picLocks noChangeAspect="1"/>
          </p:cNvPicPr>
          <p:nvPr/>
        </p:nvPicPr>
        <p:blipFill>
          <a:blip r:embed="rId7"/>
          <a:stretch>
            <a:fillRect/>
          </a:stretch>
        </p:blipFill>
        <p:spPr>
          <a:xfrm>
            <a:off x="5630797" y="4562020"/>
            <a:ext cx="503526" cy="542463"/>
          </a:xfrm>
          <a:prstGeom prst="rect">
            <a:avLst/>
          </a:prstGeom>
        </p:spPr>
      </p:pic>
      <p:sp>
        <p:nvSpPr>
          <p:cNvPr id="117" name="TextBox 116">
            <a:extLst>
              <a:ext uri="{FF2B5EF4-FFF2-40B4-BE49-F238E27FC236}">
                <a16:creationId xmlns:a16="http://schemas.microsoft.com/office/drawing/2014/main" id="{7C07195A-E4DA-3AC0-F9C9-F396B5489162}"/>
              </a:ext>
            </a:extLst>
          </p:cNvPr>
          <p:cNvSpPr txBox="1"/>
          <p:nvPr/>
        </p:nvSpPr>
        <p:spPr>
          <a:xfrm>
            <a:off x="4889260" y="4648668"/>
            <a:ext cx="799767" cy="400110"/>
          </a:xfrm>
          <a:prstGeom prst="rect">
            <a:avLst/>
          </a:prstGeom>
          <a:noFill/>
        </p:spPr>
        <p:txBody>
          <a:bodyPr wrap="square">
            <a:spAutoFit/>
          </a:bodyPr>
          <a:lstStyle/>
          <a:p>
            <a:pPr fontAlgn="base">
              <a:spcBef>
                <a:spcPct val="0"/>
              </a:spcBef>
              <a:spcAft>
                <a:spcPct val="0"/>
              </a:spcAft>
              <a:defRPr/>
            </a:pPr>
            <a:r>
              <a:rPr lang="en-US" sz="1000" b="1">
                <a:cs typeface="Arial" charset="0"/>
              </a:rPr>
              <a:t>SNP Tools Platform</a:t>
            </a:r>
            <a:endParaRPr lang="en-US" sz="1000" b="1">
              <a:latin typeface="LindeDaxPowerPoint" pitchFamily="34" charset="0"/>
              <a:cs typeface="Arial" charset="0"/>
            </a:endParaRPr>
          </a:p>
        </p:txBody>
      </p:sp>
      <p:sp>
        <p:nvSpPr>
          <p:cNvPr id="121" name="TextBox 120">
            <a:extLst>
              <a:ext uri="{FF2B5EF4-FFF2-40B4-BE49-F238E27FC236}">
                <a16:creationId xmlns:a16="http://schemas.microsoft.com/office/drawing/2014/main" id="{C96114A5-1322-546E-A698-2EA42709B96B}"/>
              </a:ext>
            </a:extLst>
          </p:cNvPr>
          <p:cNvSpPr txBox="1"/>
          <p:nvPr/>
        </p:nvSpPr>
        <p:spPr>
          <a:xfrm>
            <a:off x="2936857" y="4052357"/>
            <a:ext cx="1026862" cy="461665"/>
          </a:xfrm>
          <a:prstGeom prst="rect">
            <a:avLst/>
          </a:prstGeom>
          <a:noFill/>
        </p:spPr>
        <p:txBody>
          <a:bodyPr wrap="square">
            <a:spAutoFit/>
          </a:bodyPr>
          <a:lstStyle/>
          <a:p>
            <a:pPr fontAlgn="base">
              <a:spcBef>
                <a:spcPct val="0"/>
              </a:spcBef>
              <a:spcAft>
                <a:spcPct val="0"/>
              </a:spcAft>
              <a:defRPr/>
            </a:pPr>
            <a:r>
              <a:rPr lang="en-US" sz="800">
                <a:cs typeface="Arial" charset="0"/>
              </a:rPr>
              <a:t>Initial SNP tools configuration from MBP</a:t>
            </a:r>
            <a:endParaRPr lang="en-US" sz="800">
              <a:latin typeface="LindeDaxPowerPoint" pitchFamily="34" charset="0"/>
              <a:cs typeface="Arial" charset="0"/>
            </a:endParaRPr>
          </a:p>
        </p:txBody>
      </p:sp>
      <p:sp>
        <p:nvSpPr>
          <p:cNvPr id="122" name="Arrow: Down 121">
            <a:extLst>
              <a:ext uri="{FF2B5EF4-FFF2-40B4-BE49-F238E27FC236}">
                <a16:creationId xmlns:a16="http://schemas.microsoft.com/office/drawing/2014/main" id="{7BE61764-4616-C0E6-EECE-FD9E779B340E}"/>
              </a:ext>
            </a:extLst>
          </p:cNvPr>
          <p:cNvSpPr/>
          <p:nvPr/>
        </p:nvSpPr>
        <p:spPr bwMode="auto">
          <a:xfrm>
            <a:off x="2822616" y="5236286"/>
            <a:ext cx="150980" cy="394567"/>
          </a:xfrm>
          <a:prstGeom prst="downArrow">
            <a:avLst/>
          </a:prstGeom>
          <a:solidFill>
            <a:schemeClr val="bg1"/>
          </a:solidFill>
          <a:ln w="63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82800" rIns="90000" bIns="82800" numCol="1" rtlCol="0" anchor="t" anchorCtr="0" compatLnSpc="1">
            <a:prstTxWarp prst="textNoShape">
              <a:avLst/>
            </a:prstTxWarp>
          </a:bodyPr>
          <a:lstStyle/>
          <a:p>
            <a:pPr marL="182563" indent="-182563" fontAlgn="base">
              <a:lnSpc>
                <a:spcPct val="110000"/>
              </a:lnSpc>
              <a:spcBef>
                <a:spcPct val="0"/>
              </a:spcBef>
              <a:spcAft>
                <a:spcPct val="0"/>
              </a:spcAft>
              <a:buFont typeface="LindeDaxPowerPoint" panose="020B0500000000020000" pitchFamily="34" charset="0"/>
              <a:buChar char="–"/>
            </a:pPr>
            <a:endParaRPr lang="en-US" sz="1600" err="1">
              <a:latin typeface="LindeDaxPowerPoint" pitchFamily="34" charset="0"/>
            </a:endParaRPr>
          </a:p>
        </p:txBody>
      </p:sp>
      <p:sp>
        <p:nvSpPr>
          <p:cNvPr id="127" name="TextBox 126">
            <a:extLst>
              <a:ext uri="{FF2B5EF4-FFF2-40B4-BE49-F238E27FC236}">
                <a16:creationId xmlns:a16="http://schemas.microsoft.com/office/drawing/2014/main" id="{3C025AB5-E9A0-EA80-3B0A-7C221FD17419}"/>
              </a:ext>
            </a:extLst>
          </p:cNvPr>
          <p:cNvSpPr txBox="1"/>
          <p:nvPr/>
        </p:nvSpPr>
        <p:spPr>
          <a:xfrm>
            <a:off x="2919155" y="5240724"/>
            <a:ext cx="680631" cy="338554"/>
          </a:xfrm>
          <a:prstGeom prst="rect">
            <a:avLst/>
          </a:prstGeom>
          <a:noFill/>
        </p:spPr>
        <p:txBody>
          <a:bodyPr wrap="square">
            <a:spAutoFit/>
          </a:bodyPr>
          <a:lstStyle/>
          <a:p>
            <a:pPr fontAlgn="base">
              <a:spcBef>
                <a:spcPct val="0"/>
              </a:spcBef>
              <a:spcAft>
                <a:spcPct val="0"/>
              </a:spcAft>
              <a:defRPr/>
            </a:pPr>
            <a:r>
              <a:rPr lang="en-US" sz="800">
                <a:cs typeface="Arial" charset="0"/>
              </a:rPr>
              <a:t>Mappings, Config</a:t>
            </a:r>
            <a:endParaRPr lang="en-US" sz="800">
              <a:latin typeface="LindeDaxPowerPoint" pitchFamily="34" charset="0"/>
              <a:cs typeface="Arial" charset="0"/>
            </a:endParaRPr>
          </a:p>
        </p:txBody>
      </p:sp>
      <p:sp>
        <p:nvSpPr>
          <p:cNvPr id="130" name="Arrow: Down 129">
            <a:extLst>
              <a:ext uri="{FF2B5EF4-FFF2-40B4-BE49-F238E27FC236}">
                <a16:creationId xmlns:a16="http://schemas.microsoft.com/office/drawing/2014/main" id="{2135F52B-9720-BCF5-B1EC-F53D37805B6A}"/>
              </a:ext>
            </a:extLst>
          </p:cNvPr>
          <p:cNvSpPr/>
          <p:nvPr/>
        </p:nvSpPr>
        <p:spPr bwMode="auto">
          <a:xfrm rot="10800000">
            <a:off x="4089057" y="5205602"/>
            <a:ext cx="150980" cy="394567"/>
          </a:xfrm>
          <a:prstGeom prst="downArrow">
            <a:avLst/>
          </a:prstGeom>
          <a:solidFill>
            <a:schemeClr val="bg1"/>
          </a:solidFill>
          <a:ln w="63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82800" rIns="90000" bIns="82800" numCol="1" rtlCol="0" anchor="t" anchorCtr="0" compatLnSpc="1">
            <a:prstTxWarp prst="textNoShape">
              <a:avLst/>
            </a:prstTxWarp>
          </a:bodyPr>
          <a:lstStyle/>
          <a:p>
            <a:pPr marL="182563" indent="-182563" fontAlgn="base">
              <a:lnSpc>
                <a:spcPct val="110000"/>
              </a:lnSpc>
              <a:spcBef>
                <a:spcPct val="0"/>
              </a:spcBef>
              <a:spcAft>
                <a:spcPct val="0"/>
              </a:spcAft>
              <a:buFont typeface="LindeDaxPowerPoint" panose="020B0500000000020000" pitchFamily="34" charset="0"/>
              <a:buChar char="–"/>
            </a:pPr>
            <a:endParaRPr lang="en-US" sz="1600" err="1">
              <a:latin typeface="LindeDaxPowerPoint" pitchFamily="34" charset="0"/>
            </a:endParaRPr>
          </a:p>
        </p:txBody>
      </p:sp>
      <p:sp>
        <p:nvSpPr>
          <p:cNvPr id="139" name="TextBox 138">
            <a:extLst>
              <a:ext uri="{FF2B5EF4-FFF2-40B4-BE49-F238E27FC236}">
                <a16:creationId xmlns:a16="http://schemas.microsoft.com/office/drawing/2014/main" id="{E60371C7-3975-240D-B93C-F586DBA3207C}"/>
              </a:ext>
            </a:extLst>
          </p:cNvPr>
          <p:cNvSpPr txBox="1"/>
          <p:nvPr/>
        </p:nvSpPr>
        <p:spPr>
          <a:xfrm>
            <a:off x="4244161" y="5315979"/>
            <a:ext cx="439283" cy="215444"/>
          </a:xfrm>
          <a:prstGeom prst="rect">
            <a:avLst/>
          </a:prstGeom>
          <a:noFill/>
        </p:spPr>
        <p:txBody>
          <a:bodyPr wrap="square">
            <a:spAutoFit/>
          </a:bodyPr>
          <a:lstStyle/>
          <a:p>
            <a:pPr fontAlgn="base">
              <a:spcBef>
                <a:spcPct val="0"/>
              </a:spcBef>
              <a:spcAft>
                <a:spcPct val="0"/>
              </a:spcAft>
              <a:defRPr/>
            </a:pPr>
            <a:r>
              <a:rPr lang="en-US" sz="800">
                <a:cs typeface="Arial" charset="0"/>
              </a:rPr>
              <a:t>Errors</a:t>
            </a:r>
            <a:endParaRPr lang="en-US" sz="800">
              <a:latin typeface="LindeDaxPowerPoint" pitchFamily="34" charset="0"/>
              <a:cs typeface="Arial" charset="0"/>
            </a:endParaRPr>
          </a:p>
        </p:txBody>
      </p:sp>
      <p:sp>
        <p:nvSpPr>
          <p:cNvPr id="140" name="Arrow: Down 139">
            <a:extLst>
              <a:ext uri="{FF2B5EF4-FFF2-40B4-BE49-F238E27FC236}">
                <a16:creationId xmlns:a16="http://schemas.microsoft.com/office/drawing/2014/main" id="{0EDEC480-C52B-8CEC-808F-F19F4E2563CA}"/>
              </a:ext>
            </a:extLst>
          </p:cNvPr>
          <p:cNvSpPr/>
          <p:nvPr/>
        </p:nvSpPr>
        <p:spPr bwMode="auto">
          <a:xfrm>
            <a:off x="4818976" y="5222407"/>
            <a:ext cx="150980" cy="394567"/>
          </a:xfrm>
          <a:prstGeom prst="downArrow">
            <a:avLst/>
          </a:prstGeom>
          <a:solidFill>
            <a:schemeClr val="bg1"/>
          </a:solidFill>
          <a:ln w="63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82800" rIns="90000" bIns="82800" numCol="1" rtlCol="0" anchor="t" anchorCtr="0" compatLnSpc="1">
            <a:prstTxWarp prst="textNoShape">
              <a:avLst/>
            </a:prstTxWarp>
          </a:bodyPr>
          <a:lstStyle/>
          <a:p>
            <a:pPr marL="182563" indent="-182563" fontAlgn="base">
              <a:lnSpc>
                <a:spcPct val="110000"/>
              </a:lnSpc>
              <a:spcBef>
                <a:spcPct val="0"/>
              </a:spcBef>
              <a:spcAft>
                <a:spcPct val="0"/>
              </a:spcAft>
              <a:buFont typeface="LindeDaxPowerPoint" panose="020B0500000000020000" pitchFamily="34" charset="0"/>
              <a:buChar char="–"/>
            </a:pPr>
            <a:endParaRPr lang="en-US" sz="1600" err="1">
              <a:latin typeface="LindeDaxPowerPoint" pitchFamily="34" charset="0"/>
            </a:endParaRPr>
          </a:p>
        </p:txBody>
      </p:sp>
      <p:sp>
        <p:nvSpPr>
          <p:cNvPr id="141" name="TextBox 140">
            <a:extLst>
              <a:ext uri="{FF2B5EF4-FFF2-40B4-BE49-F238E27FC236}">
                <a16:creationId xmlns:a16="http://schemas.microsoft.com/office/drawing/2014/main" id="{6F3FA6B6-B0E7-CCE5-3A06-7B76DF75D247}"/>
              </a:ext>
            </a:extLst>
          </p:cNvPr>
          <p:cNvSpPr txBox="1"/>
          <p:nvPr/>
        </p:nvSpPr>
        <p:spPr>
          <a:xfrm>
            <a:off x="4915514" y="5226845"/>
            <a:ext cx="773513" cy="338554"/>
          </a:xfrm>
          <a:prstGeom prst="rect">
            <a:avLst/>
          </a:prstGeom>
          <a:noFill/>
        </p:spPr>
        <p:txBody>
          <a:bodyPr wrap="square">
            <a:spAutoFit/>
          </a:bodyPr>
          <a:lstStyle/>
          <a:p>
            <a:pPr fontAlgn="base">
              <a:spcBef>
                <a:spcPct val="0"/>
              </a:spcBef>
              <a:spcAft>
                <a:spcPct val="0"/>
              </a:spcAft>
              <a:defRPr/>
            </a:pPr>
            <a:r>
              <a:rPr lang="en-US" sz="800">
                <a:cs typeface="Arial" charset="0"/>
              </a:rPr>
              <a:t>Mappings, Config fixes</a:t>
            </a:r>
            <a:endParaRPr lang="en-US" sz="800">
              <a:latin typeface="LindeDaxPowerPoint" pitchFamily="34" charset="0"/>
              <a:cs typeface="Arial" charset="0"/>
            </a:endParaRPr>
          </a:p>
        </p:txBody>
      </p:sp>
      <p:sp>
        <p:nvSpPr>
          <p:cNvPr id="142" name="Arrow: Down 141">
            <a:extLst>
              <a:ext uri="{FF2B5EF4-FFF2-40B4-BE49-F238E27FC236}">
                <a16:creationId xmlns:a16="http://schemas.microsoft.com/office/drawing/2014/main" id="{9A305FEF-366D-B5BE-49F9-2E4508355CCE}"/>
              </a:ext>
            </a:extLst>
          </p:cNvPr>
          <p:cNvSpPr/>
          <p:nvPr/>
        </p:nvSpPr>
        <p:spPr bwMode="auto">
          <a:xfrm rot="10800000">
            <a:off x="6250664" y="5191723"/>
            <a:ext cx="150980" cy="394567"/>
          </a:xfrm>
          <a:prstGeom prst="downArrow">
            <a:avLst/>
          </a:prstGeom>
          <a:solidFill>
            <a:schemeClr val="bg1"/>
          </a:solidFill>
          <a:ln w="63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82800" rIns="90000" bIns="82800" numCol="1" rtlCol="0" anchor="t" anchorCtr="0" compatLnSpc="1">
            <a:prstTxWarp prst="textNoShape">
              <a:avLst/>
            </a:prstTxWarp>
          </a:bodyPr>
          <a:lstStyle/>
          <a:p>
            <a:pPr marL="182563" indent="-182563" fontAlgn="base">
              <a:lnSpc>
                <a:spcPct val="110000"/>
              </a:lnSpc>
              <a:spcBef>
                <a:spcPct val="0"/>
              </a:spcBef>
              <a:spcAft>
                <a:spcPct val="0"/>
              </a:spcAft>
              <a:buFont typeface="LindeDaxPowerPoint" panose="020B0500000000020000" pitchFamily="34" charset="0"/>
              <a:buChar char="–"/>
            </a:pPr>
            <a:endParaRPr lang="en-US" sz="1600" err="1">
              <a:latin typeface="LindeDaxPowerPoint" pitchFamily="34" charset="0"/>
            </a:endParaRPr>
          </a:p>
        </p:txBody>
      </p:sp>
      <p:sp>
        <p:nvSpPr>
          <p:cNvPr id="143" name="TextBox 142">
            <a:extLst>
              <a:ext uri="{FF2B5EF4-FFF2-40B4-BE49-F238E27FC236}">
                <a16:creationId xmlns:a16="http://schemas.microsoft.com/office/drawing/2014/main" id="{0B099B46-4B7B-456E-3758-46FDE40AFD11}"/>
              </a:ext>
            </a:extLst>
          </p:cNvPr>
          <p:cNvSpPr txBox="1"/>
          <p:nvPr/>
        </p:nvSpPr>
        <p:spPr>
          <a:xfrm>
            <a:off x="6405769" y="5302100"/>
            <a:ext cx="439283" cy="215444"/>
          </a:xfrm>
          <a:prstGeom prst="rect">
            <a:avLst/>
          </a:prstGeom>
          <a:noFill/>
        </p:spPr>
        <p:txBody>
          <a:bodyPr wrap="square">
            <a:spAutoFit/>
          </a:bodyPr>
          <a:lstStyle/>
          <a:p>
            <a:pPr fontAlgn="base">
              <a:spcBef>
                <a:spcPct val="0"/>
              </a:spcBef>
              <a:spcAft>
                <a:spcPct val="0"/>
              </a:spcAft>
              <a:defRPr/>
            </a:pPr>
            <a:r>
              <a:rPr lang="en-US" sz="800">
                <a:cs typeface="Arial" charset="0"/>
              </a:rPr>
              <a:t>Errors</a:t>
            </a:r>
            <a:endParaRPr lang="en-US" sz="800">
              <a:latin typeface="LindeDaxPowerPoint" pitchFamily="34" charset="0"/>
              <a:cs typeface="Arial" charset="0"/>
            </a:endParaRPr>
          </a:p>
        </p:txBody>
      </p:sp>
      <p:sp>
        <p:nvSpPr>
          <p:cNvPr id="145" name="Arrow: Down 144">
            <a:extLst>
              <a:ext uri="{FF2B5EF4-FFF2-40B4-BE49-F238E27FC236}">
                <a16:creationId xmlns:a16="http://schemas.microsoft.com/office/drawing/2014/main" id="{B4B40E8B-B369-0E07-1DBE-ED9CCC4460AF}"/>
              </a:ext>
            </a:extLst>
          </p:cNvPr>
          <p:cNvSpPr/>
          <p:nvPr/>
        </p:nvSpPr>
        <p:spPr bwMode="auto">
          <a:xfrm>
            <a:off x="8024447" y="5184642"/>
            <a:ext cx="150980" cy="394567"/>
          </a:xfrm>
          <a:prstGeom prst="downArrow">
            <a:avLst/>
          </a:prstGeom>
          <a:solidFill>
            <a:schemeClr val="bg1"/>
          </a:solidFill>
          <a:ln w="63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82800" rIns="90000" bIns="82800" numCol="1" rtlCol="0" anchor="t" anchorCtr="0" compatLnSpc="1">
            <a:prstTxWarp prst="textNoShape">
              <a:avLst/>
            </a:prstTxWarp>
          </a:bodyPr>
          <a:lstStyle/>
          <a:p>
            <a:pPr marL="182563" indent="-182563" fontAlgn="base">
              <a:lnSpc>
                <a:spcPct val="110000"/>
              </a:lnSpc>
              <a:spcBef>
                <a:spcPct val="0"/>
              </a:spcBef>
              <a:spcAft>
                <a:spcPct val="0"/>
              </a:spcAft>
              <a:buFont typeface="LindeDaxPowerPoint" panose="020B0500000000020000" pitchFamily="34" charset="0"/>
              <a:buChar char="–"/>
            </a:pPr>
            <a:endParaRPr lang="en-US" sz="1600" err="1">
              <a:latin typeface="LindeDaxPowerPoint" pitchFamily="34" charset="0"/>
            </a:endParaRPr>
          </a:p>
        </p:txBody>
      </p:sp>
      <p:sp>
        <p:nvSpPr>
          <p:cNvPr id="146" name="Arrow: Down 145">
            <a:extLst>
              <a:ext uri="{FF2B5EF4-FFF2-40B4-BE49-F238E27FC236}">
                <a16:creationId xmlns:a16="http://schemas.microsoft.com/office/drawing/2014/main" id="{23C176E5-5CFD-44FB-EE6A-A603EAA69CCB}"/>
              </a:ext>
            </a:extLst>
          </p:cNvPr>
          <p:cNvSpPr/>
          <p:nvPr/>
        </p:nvSpPr>
        <p:spPr bwMode="auto">
          <a:xfrm rot="10800000">
            <a:off x="8212046" y="5178851"/>
            <a:ext cx="150980" cy="394567"/>
          </a:xfrm>
          <a:prstGeom prst="downArrow">
            <a:avLst/>
          </a:prstGeom>
          <a:solidFill>
            <a:schemeClr val="bg1"/>
          </a:solidFill>
          <a:ln w="63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82800" rIns="90000" bIns="82800" numCol="1" rtlCol="0" anchor="t" anchorCtr="0" compatLnSpc="1">
            <a:prstTxWarp prst="textNoShape">
              <a:avLst/>
            </a:prstTxWarp>
          </a:bodyPr>
          <a:lstStyle/>
          <a:p>
            <a:pPr marL="182563" indent="-182563" fontAlgn="base">
              <a:lnSpc>
                <a:spcPct val="110000"/>
              </a:lnSpc>
              <a:spcBef>
                <a:spcPct val="0"/>
              </a:spcBef>
              <a:spcAft>
                <a:spcPct val="0"/>
              </a:spcAft>
              <a:buFont typeface="LindeDaxPowerPoint" panose="020B0500000000020000" pitchFamily="34" charset="0"/>
              <a:buChar char="–"/>
            </a:pPr>
            <a:endParaRPr lang="en-US" sz="1600" err="1">
              <a:latin typeface="LindeDaxPowerPoint" pitchFamily="34" charset="0"/>
            </a:endParaRPr>
          </a:p>
        </p:txBody>
      </p:sp>
      <p:sp>
        <p:nvSpPr>
          <p:cNvPr id="147" name="Rectangle: Rounded Corners 146">
            <a:extLst>
              <a:ext uri="{FF2B5EF4-FFF2-40B4-BE49-F238E27FC236}">
                <a16:creationId xmlns:a16="http://schemas.microsoft.com/office/drawing/2014/main" id="{0636FFAD-F1EC-0890-4094-DB9144F630A6}"/>
              </a:ext>
            </a:extLst>
          </p:cNvPr>
          <p:cNvSpPr/>
          <p:nvPr/>
        </p:nvSpPr>
        <p:spPr bwMode="auto">
          <a:xfrm>
            <a:off x="1342755" y="2632534"/>
            <a:ext cx="2364616" cy="334111"/>
          </a:xfrm>
          <a:prstGeom prst="roundRect">
            <a:avLst/>
          </a:prstGeom>
          <a:no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t" anchorCtr="0" compatLnSpc="1">
            <a:prstTxWarp prst="textNoShape">
              <a:avLst/>
            </a:prstTxWarp>
          </a:bodyPr>
          <a:lstStyle/>
          <a:p>
            <a:pPr marL="182563" indent="-182563" fontAlgn="base">
              <a:lnSpc>
                <a:spcPct val="110000"/>
              </a:lnSpc>
              <a:spcBef>
                <a:spcPct val="0"/>
              </a:spcBef>
              <a:spcAft>
                <a:spcPct val="0"/>
              </a:spcAft>
              <a:buFont typeface="LindeDaxPowerPoint" panose="020B0500000000020000" pitchFamily="34" charset="0"/>
              <a:buChar char="–"/>
            </a:pPr>
            <a:endParaRPr lang="en-US" sz="1600" err="1">
              <a:latin typeface="LindeDaxPowerPoint" pitchFamily="34" charset="0"/>
            </a:endParaRPr>
          </a:p>
        </p:txBody>
      </p:sp>
      <p:sp>
        <p:nvSpPr>
          <p:cNvPr id="148" name="TextBox 147">
            <a:extLst>
              <a:ext uri="{FF2B5EF4-FFF2-40B4-BE49-F238E27FC236}">
                <a16:creationId xmlns:a16="http://schemas.microsoft.com/office/drawing/2014/main" id="{849E72DE-54D8-0ADB-8F1E-BF28F411C8AF}"/>
              </a:ext>
            </a:extLst>
          </p:cNvPr>
          <p:cNvSpPr txBox="1"/>
          <p:nvPr/>
        </p:nvSpPr>
        <p:spPr>
          <a:xfrm>
            <a:off x="2611609" y="2609524"/>
            <a:ext cx="1092865" cy="338554"/>
          </a:xfrm>
          <a:prstGeom prst="rect">
            <a:avLst/>
          </a:prstGeom>
          <a:noFill/>
        </p:spPr>
        <p:txBody>
          <a:bodyPr wrap="square" rtlCol="0">
            <a:spAutoFit/>
          </a:bodyPr>
          <a:lstStyle/>
          <a:p>
            <a:pPr algn="ctr"/>
            <a:r>
              <a:rPr lang="en-US" sz="800" b="1"/>
              <a:t>Mapping structures defined</a:t>
            </a:r>
          </a:p>
        </p:txBody>
      </p:sp>
      <p:sp>
        <p:nvSpPr>
          <p:cNvPr id="150" name="Rectangle: Rounded Corners 149">
            <a:extLst>
              <a:ext uri="{FF2B5EF4-FFF2-40B4-BE49-F238E27FC236}">
                <a16:creationId xmlns:a16="http://schemas.microsoft.com/office/drawing/2014/main" id="{E8919312-1768-022C-20B2-A36875DCE411}"/>
              </a:ext>
            </a:extLst>
          </p:cNvPr>
          <p:cNvSpPr/>
          <p:nvPr/>
        </p:nvSpPr>
        <p:spPr bwMode="auto">
          <a:xfrm>
            <a:off x="950773" y="2273258"/>
            <a:ext cx="2756598" cy="334111"/>
          </a:xfrm>
          <a:prstGeom prst="roundRect">
            <a:avLst/>
          </a:prstGeom>
          <a:no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t" anchorCtr="0" compatLnSpc="1">
            <a:prstTxWarp prst="textNoShape">
              <a:avLst/>
            </a:prstTxWarp>
          </a:bodyPr>
          <a:lstStyle/>
          <a:p>
            <a:pPr marL="182563" indent="-182563" fontAlgn="base">
              <a:lnSpc>
                <a:spcPct val="110000"/>
              </a:lnSpc>
              <a:spcBef>
                <a:spcPct val="0"/>
              </a:spcBef>
              <a:spcAft>
                <a:spcPct val="0"/>
              </a:spcAft>
              <a:buFont typeface="LindeDaxPowerPoint" panose="020B0500000000020000" pitchFamily="34" charset="0"/>
              <a:buChar char="–"/>
            </a:pPr>
            <a:endParaRPr lang="en-US" sz="1600" err="1">
              <a:latin typeface="LindeDaxPowerPoint" pitchFamily="34" charset="0"/>
            </a:endParaRPr>
          </a:p>
        </p:txBody>
      </p:sp>
      <p:sp>
        <p:nvSpPr>
          <p:cNvPr id="152" name="TextBox 151">
            <a:extLst>
              <a:ext uri="{FF2B5EF4-FFF2-40B4-BE49-F238E27FC236}">
                <a16:creationId xmlns:a16="http://schemas.microsoft.com/office/drawing/2014/main" id="{E564D040-B735-2EC8-0B84-8947E208DD9C}"/>
              </a:ext>
            </a:extLst>
          </p:cNvPr>
          <p:cNvSpPr txBox="1"/>
          <p:nvPr/>
        </p:nvSpPr>
        <p:spPr>
          <a:xfrm>
            <a:off x="2611609" y="2251340"/>
            <a:ext cx="1092865" cy="338554"/>
          </a:xfrm>
          <a:prstGeom prst="rect">
            <a:avLst/>
          </a:prstGeom>
          <a:noFill/>
        </p:spPr>
        <p:txBody>
          <a:bodyPr wrap="square" rtlCol="0">
            <a:spAutoFit/>
          </a:bodyPr>
          <a:lstStyle/>
          <a:p>
            <a:pPr algn="ctr"/>
            <a:r>
              <a:rPr lang="en-US" sz="800" b="1"/>
              <a:t>MBP Boundaries defined (NGL,…)</a:t>
            </a:r>
          </a:p>
        </p:txBody>
      </p:sp>
      <p:sp>
        <p:nvSpPr>
          <p:cNvPr id="153" name="Rectangle: Rounded Corners 152">
            <a:extLst>
              <a:ext uri="{FF2B5EF4-FFF2-40B4-BE49-F238E27FC236}">
                <a16:creationId xmlns:a16="http://schemas.microsoft.com/office/drawing/2014/main" id="{EB86E007-12FC-4949-5A0D-AD2FD7428C12}"/>
              </a:ext>
            </a:extLst>
          </p:cNvPr>
          <p:cNvSpPr/>
          <p:nvPr/>
        </p:nvSpPr>
        <p:spPr bwMode="auto">
          <a:xfrm>
            <a:off x="1606258" y="2997079"/>
            <a:ext cx="2098944" cy="334111"/>
          </a:xfrm>
          <a:prstGeom prst="roundRect">
            <a:avLst/>
          </a:prstGeom>
          <a:no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t" anchorCtr="0" compatLnSpc="1">
            <a:prstTxWarp prst="textNoShape">
              <a:avLst/>
            </a:prstTxWarp>
          </a:bodyPr>
          <a:lstStyle/>
          <a:p>
            <a:pPr marL="182563" indent="-182563" fontAlgn="base">
              <a:lnSpc>
                <a:spcPct val="110000"/>
              </a:lnSpc>
              <a:spcBef>
                <a:spcPct val="0"/>
              </a:spcBef>
              <a:spcAft>
                <a:spcPct val="0"/>
              </a:spcAft>
              <a:buFont typeface="LindeDaxPowerPoint" panose="020B0500000000020000" pitchFamily="34" charset="0"/>
              <a:buChar char="–"/>
            </a:pPr>
            <a:endParaRPr lang="en-US" sz="1600" err="1">
              <a:latin typeface="LindeDaxPowerPoint" pitchFamily="34" charset="0"/>
            </a:endParaRPr>
          </a:p>
        </p:txBody>
      </p:sp>
      <p:sp>
        <p:nvSpPr>
          <p:cNvPr id="157" name="TextBox 156">
            <a:extLst>
              <a:ext uri="{FF2B5EF4-FFF2-40B4-BE49-F238E27FC236}">
                <a16:creationId xmlns:a16="http://schemas.microsoft.com/office/drawing/2014/main" id="{03094A49-65AC-0140-5CE0-5FCFEC90034B}"/>
              </a:ext>
            </a:extLst>
          </p:cNvPr>
          <p:cNvSpPr txBox="1"/>
          <p:nvPr/>
        </p:nvSpPr>
        <p:spPr>
          <a:xfrm>
            <a:off x="2603076" y="2977816"/>
            <a:ext cx="1124493" cy="338554"/>
          </a:xfrm>
          <a:prstGeom prst="rect">
            <a:avLst/>
          </a:prstGeom>
          <a:noFill/>
        </p:spPr>
        <p:txBody>
          <a:bodyPr wrap="square" rtlCol="0">
            <a:spAutoFit/>
          </a:bodyPr>
          <a:lstStyle/>
          <a:p>
            <a:pPr algn="ctr"/>
            <a:r>
              <a:rPr lang="en-US" sz="800" b="1"/>
              <a:t>Standard Mappings defined</a:t>
            </a:r>
          </a:p>
        </p:txBody>
      </p:sp>
      <p:sp>
        <p:nvSpPr>
          <p:cNvPr id="161" name="Rectangle: Rounded Corners 160">
            <a:extLst>
              <a:ext uri="{FF2B5EF4-FFF2-40B4-BE49-F238E27FC236}">
                <a16:creationId xmlns:a16="http://schemas.microsoft.com/office/drawing/2014/main" id="{F59AAB52-808B-B72D-34D0-C3308B62A011}"/>
              </a:ext>
            </a:extLst>
          </p:cNvPr>
          <p:cNvSpPr/>
          <p:nvPr/>
        </p:nvSpPr>
        <p:spPr bwMode="auto">
          <a:xfrm>
            <a:off x="2167495" y="3576279"/>
            <a:ext cx="1545445" cy="279476"/>
          </a:xfrm>
          <a:prstGeom prst="roundRect">
            <a:avLst/>
          </a:prstGeom>
          <a:no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t" anchorCtr="0" compatLnSpc="1">
            <a:prstTxWarp prst="textNoShape">
              <a:avLst/>
            </a:prstTxWarp>
          </a:bodyPr>
          <a:lstStyle/>
          <a:p>
            <a:pPr marL="182563" indent="-182563" fontAlgn="base">
              <a:lnSpc>
                <a:spcPct val="110000"/>
              </a:lnSpc>
              <a:spcBef>
                <a:spcPct val="0"/>
              </a:spcBef>
              <a:spcAft>
                <a:spcPct val="0"/>
              </a:spcAft>
              <a:buFont typeface="LindeDaxPowerPoint" panose="020B0500000000020000" pitchFamily="34" charset="0"/>
              <a:buChar char="–"/>
            </a:pPr>
            <a:endParaRPr lang="en-US" sz="1600" err="1">
              <a:latin typeface="LindeDaxPowerPoint" pitchFamily="34" charset="0"/>
            </a:endParaRPr>
          </a:p>
        </p:txBody>
      </p:sp>
      <p:sp>
        <p:nvSpPr>
          <p:cNvPr id="165" name="TextBox 164">
            <a:extLst>
              <a:ext uri="{FF2B5EF4-FFF2-40B4-BE49-F238E27FC236}">
                <a16:creationId xmlns:a16="http://schemas.microsoft.com/office/drawing/2014/main" id="{79132995-52F7-4EDA-3458-C1274E6E0AFB}"/>
              </a:ext>
            </a:extLst>
          </p:cNvPr>
          <p:cNvSpPr txBox="1"/>
          <p:nvPr/>
        </p:nvSpPr>
        <p:spPr>
          <a:xfrm>
            <a:off x="2667936" y="3536349"/>
            <a:ext cx="1077310" cy="338554"/>
          </a:xfrm>
          <a:prstGeom prst="rect">
            <a:avLst/>
          </a:prstGeom>
          <a:noFill/>
        </p:spPr>
        <p:txBody>
          <a:bodyPr wrap="square" rtlCol="0">
            <a:spAutoFit/>
          </a:bodyPr>
          <a:lstStyle/>
          <a:p>
            <a:pPr algn="ctr"/>
            <a:r>
              <a:rPr lang="en-US" sz="800" b="1"/>
              <a:t>Custom Table Mappings defined</a:t>
            </a:r>
          </a:p>
        </p:txBody>
      </p:sp>
      <p:sp>
        <p:nvSpPr>
          <p:cNvPr id="166" name="TextBox 165">
            <a:extLst>
              <a:ext uri="{FF2B5EF4-FFF2-40B4-BE49-F238E27FC236}">
                <a16:creationId xmlns:a16="http://schemas.microsoft.com/office/drawing/2014/main" id="{5F988EF8-FBE8-1EE3-4026-EA9A4D7952D1}"/>
              </a:ext>
            </a:extLst>
          </p:cNvPr>
          <p:cNvSpPr txBox="1"/>
          <p:nvPr/>
        </p:nvSpPr>
        <p:spPr>
          <a:xfrm>
            <a:off x="2082759" y="3932659"/>
            <a:ext cx="818347" cy="584775"/>
          </a:xfrm>
          <a:prstGeom prst="rect">
            <a:avLst/>
          </a:prstGeom>
          <a:noFill/>
        </p:spPr>
        <p:txBody>
          <a:bodyPr wrap="square" rtlCol="0">
            <a:spAutoFit/>
          </a:bodyPr>
          <a:lstStyle/>
          <a:p>
            <a:pPr algn="r"/>
            <a:r>
              <a:rPr lang="en-US" sz="800" b="1"/>
              <a:t>MBP Released Thu 23.02.23</a:t>
            </a:r>
          </a:p>
          <a:p>
            <a:pPr algn="r"/>
            <a:r>
              <a:rPr lang="en-US" sz="800" b="1"/>
              <a:t>MBP 28.02.23 Signed off</a:t>
            </a:r>
          </a:p>
        </p:txBody>
      </p:sp>
      <p:sp>
        <p:nvSpPr>
          <p:cNvPr id="169" name="Arrow: Down 168">
            <a:extLst>
              <a:ext uri="{FF2B5EF4-FFF2-40B4-BE49-F238E27FC236}">
                <a16:creationId xmlns:a16="http://schemas.microsoft.com/office/drawing/2014/main" id="{E9BD9B2D-8F05-139A-DBD7-9E92121795A0}"/>
              </a:ext>
            </a:extLst>
          </p:cNvPr>
          <p:cNvSpPr/>
          <p:nvPr/>
        </p:nvSpPr>
        <p:spPr bwMode="auto">
          <a:xfrm>
            <a:off x="6738630" y="2872505"/>
            <a:ext cx="121005" cy="825572"/>
          </a:xfrm>
          <a:prstGeom prst="downArrow">
            <a:avLst/>
          </a:prstGeom>
          <a:solidFill>
            <a:schemeClr val="bg1"/>
          </a:solidFill>
          <a:ln w="63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82800" rIns="90000" bIns="82800" numCol="1" rtlCol="0" anchor="t" anchorCtr="0" compatLnSpc="1">
            <a:prstTxWarp prst="textNoShape">
              <a:avLst/>
            </a:prstTxWarp>
          </a:bodyPr>
          <a:lstStyle/>
          <a:p>
            <a:pPr marL="182563" indent="-182563" fontAlgn="base">
              <a:lnSpc>
                <a:spcPct val="110000"/>
              </a:lnSpc>
              <a:spcBef>
                <a:spcPct val="0"/>
              </a:spcBef>
              <a:spcAft>
                <a:spcPct val="0"/>
              </a:spcAft>
              <a:buFont typeface="LindeDaxPowerPoint" panose="020B0500000000020000" pitchFamily="34" charset="0"/>
              <a:buChar char="–"/>
            </a:pPr>
            <a:endParaRPr lang="en-US" sz="1600" err="1">
              <a:latin typeface="LindeDaxPowerPoint" pitchFamily="34" charset="0"/>
            </a:endParaRPr>
          </a:p>
        </p:txBody>
      </p:sp>
      <p:sp>
        <p:nvSpPr>
          <p:cNvPr id="170" name="Star: 5 Points 220">
            <a:extLst>
              <a:ext uri="{FF2B5EF4-FFF2-40B4-BE49-F238E27FC236}">
                <a16:creationId xmlns:a16="http://schemas.microsoft.com/office/drawing/2014/main" id="{6A12587E-CAA9-F399-4506-CE0C9BAD6470}"/>
              </a:ext>
            </a:extLst>
          </p:cNvPr>
          <p:cNvSpPr>
            <a:spLocks noChangeAspect="1"/>
          </p:cNvSpPr>
          <p:nvPr/>
        </p:nvSpPr>
        <p:spPr bwMode="auto">
          <a:xfrm>
            <a:off x="6350556" y="5696289"/>
            <a:ext cx="68097" cy="77782"/>
          </a:xfrm>
          <a:prstGeom prst="star5">
            <a:avLst/>
          </a:prstGeom>
          <a:solidFill>
            <a:srgbClr val="FFC000"/>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t" anchorCtr="0" compatLnSpc="1">
            <a:prstTxWarp prst="textNoShape">
              <a:avLst/>
            </a:prstTxWarp>
          </a:bodyPr>
          <a:lstStyle/>
          <a:p>
            <a:pPr marL="182563" indent="-182563" fontAlgn="base">
              <a:lnSpc>
                <a:spcPct val="110000"/>
              </a:lnSpc>
              <a:spcBef>
                <a:spcPct val="0"/>
              </a:spcBef>
              <a:spcAft>
                <a:spcPct val="0"/>
              </a:spcAft>
              <a:buFont typeface="LindeDaxPowerPoint" panose="020B0500000000020000" pitchFamily="34" charset="0"/>
              <a:buChar char="–"/>
              <a:defRPr/>
            </a:pPr>
            <a:endParaRPr lang="en-US" sz="1600" err="1">
              <a:solidFill>
                <a:srgbClr val="000000"/>
              </a:solidFill>
              <a:latin typeface="LindeDaxPowerPoint" pitchFamily="34" charset="0"/>
              <a:cs typeface="Arial" charset="0"/>
            </a:endParaRPr>
          </a:p>
        </p:txBody>
      </p:sp>
      <p:sp>
        <p:nvSpPr>
          <p:cNvPr id="174" name="Star: 5 Points 220">
            <a:extLst>
              <a:ext uri="{FF2B5EF4-FFF2-40B4-BE49-F238E27FC236}">
                <a16:creationId xmlns:a16="http://schemas.microsoft.com/office/drawing/2014/main" id="{32E805BB-2A94-DB32-2460-F8EB473BA196}"/>
              </a:ext>
            </a:extLst>
          </p:cNvPr>
          <p:cNvSpPr>
            <a:spLocks noChangeAspect="1"/>
          </p:cNvSpPr>
          <p:nvPr/>
        </p:nvSpPr>
        <p:spPr bwMode="auto">
          <a:xfrm>
            <a:off x="9042134" y="5724074"/>
            <a:ext cx="68097" cy="77782"/>
          </a:xfrm>
          <a:prstGeom prst="star5">
            <a:avLst/>
          </a:prstGeom>
          <a:solidFill>
            <a:srgbClr val="FFC000"/>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t" anchorCtr="0" compatLnSpc="1">
            <a:prstTxWarp prst="textNoShape">
              <a:avLst/>
            </a:prstTxWarp>
          </a:bodyPr>
          <a:lstStyle/>
          <a:p>
            <a:pPr marL="182563" indent="-182563" fontAlgn="base">
              <a:lnSpc>
                <a:spcPct val="110000"/>
              </a:lnSpc>
              <a:spcBef>
                <a:spcPct val="0"/>
              </a:spcBef>
              <a:spcAft>
                <a:spcPct val="0"/>
              </a:spcAft>
              <a:buFont typeface="LindeDaxPowerPoint" panose="020B0500000000020000" pitchFamily="34" charset="0"/>
              <a:buChar char="–"/>
              <a:defRPr/>
            </a:pPr>
            <a:endParaRPr lang="en-US" sz="1600" err="1">
              <a:solidFill>
                <a:srgbClr val="000000"/>
              </a:solidFill>
              <a:latin typeface="LindeDaxPowerPoint" pitchFamily="34" charset="0"/>
              <a:cs typeface="Arial" charset="0"/>
            </a:endParaRPr>
          </a:p>
        </p:txBody>
      </p:sp>
      <p:sp>
        <p:nvSpPr>
          <p:cNvPr id="175" name="TextBox 174">
            <a:extLst>
              <a:ext uri="{FF2B5EF4-FFF2-40B4-BE49-F238E27FC236}">
                <a16:creationId xmlns:a16="http://schemas.microsoft.com/office/drawing/2014/main" id="{F9D06D6E-4479-2B26-5FF9-0D612A4C12E1}"/>
              </a:ext>
            </a:extLst>
          </p:cNvPr>
          <p:cNvSpPr txBox="1"/>
          <p:nvPr/>
        </p:nvSpPr>
        <p:spPr>
          <a:xfrm>
            <a:off x="5931442" y="5776674"/>
            <a:ext cx="1407758" cy="216854"/>
          </a:xfrm>
          <a:prstGeom prst="rect">
            <a:avLst/>
          </a:prstGeom>
          <a:noFill/>
        </p:spPr>
        <p:txBody>
          <a:bodyPr wrap="square" rtlCol="0">
            <a:spAutoFit/>
          </a:bodyPr>
          <a:lstStyle/>
          <a:p>
            <a:pPr algn="r"/>
            <a:r>
              <a:rPr lang="en-US" sz="800"/>
              <a:t>Data Verification signoff</a:t>
            </a:r>
          </a:p>
        </p:txBody>
      </p:sp>
      <p:sp>
        <p:nvSpPr>
          <p:cNvPr id="176" name="TextBox 175">
            <a:extLst>
              <a:ext uri="{FF2B5EF4-FFF2-40B4-BE49-F238E27FC236}">
                <a16:creationId xmlns:a16="http://schemas.microsoft.com/office/drawing/2014/main" id="{20F1BE26-EC75-64D8-284E-7B65A43113EF}"/>
              </a:ext>
            </a:extLst>
          </p:cNvPr>
          <p:cNvSpPr txBox="1"/>
          <p:nvPr/>
        </p:nvSpPr>
        <p:spPr>
          <a:xfrm>
            <a:off x="7750018" y="5783704"/>
            <a:ext cx="1407758" cy="216854"/>
          </a:xfrm>
          <a:prstGeom prst="rect">
            <a:avLst/>
          </a:prstGeom>
          <a:noFill/>
        </p:spPr>
        <p:txBody>
          <a:bodyPr wrap="square" rtlCol="0">
            <a:spAutoFit/>
          </a:bodyPr>
          <a:lstStyle/>
          <a:p>
            <a:pPr algn="r"/>
            <a:r>
              <a:rPr lang="en-US" sz="800"/>
              <a:t>Data Verification signoff</a:t>
            </a:r>
          </a:p>
        </p:txBody>
      </p:sp>
      <p:sp>
        <p:nvSpPr>
          <p:cNvPr id="178" name="TextBox 177">
            <a:extLst>
              <a:ext uri="{FF2B5EF4-FFF2-40B4-BE49-F238E27FC236}">
                <a16:creationId xmlns:a16="http://schemas.microsoft.com/office/drawing/2014/main" id="{687944B6-A4A0-AB4F-6C12-D0532E3C05EE}"/>
              </a:ext>
            </a:extLst>
          </p:cNvPr>
          <p:cNvSpPr txBox="1"/>
          <p:nvPr/>
        </p:nvSpPr>
        <p:spPr>
          <a:xfrm>
            <a:off x="6757592" y="3016901"/>
            <a:ext cx="1125571" cy="461665"/>
          </a:xfrm>
          <a:prstGeom prst="rect">
            <a:avLst/>
          </a:prstGeom>
          <a:noFill/>
        </p:spPr>
        <p:txBody>
          <a:bodyPr wrap="square" rtlCol="0">
            <a:spAutoFit/>
          </a:bodyPr>
          <a:lstStyle/>
          <a:p>
            <a:pPr algn="ctr"/>
            <a:r>
              <a:rPr lang="en-US" sz="800" b="1"/>
              <a:t>Functional test feedback on data errors (SIT)</a:t>
            </a:r>
          </a:p>
        </p:txBody>
      </p:sp>
      <p:sp>
        <p:nvSpPr>
          <p:cNvPr id="179" name="Rectangle 35">
            <a:extLst>
              <a:ext uri="{FF2B5EF4-FFF2-40B4-BE49-F238E27FC236}">
                <a16:creationId xmlns:a16="http://schemas.microsoft.com/office/drawing/2014/main" id="{19C2BA8E-4F67-2AA8-8ED7-E482CD0FAB23}"/>
              </a:ext>
            </a:extLst>
          </p:cNvPr>
          <p:cNvSpPr>
            <a:spLocks noChangeArrowheads="1"/>
          </p:cNvSpPr>
          <p:nvPr/>
        </p:nvSpPr>
        <p:spPr bwMode="auto">
          <a:xfrm>
            <a:off x="7968193" y="1457632"/>
            <a:ext cx="1063059" cy="301029"/>
          </a:xfrm>
          <a:prstGeom prst="rect">
            <a:avLst/>
          </a:prstGeom>
          <a:solidFill>
            <a:schemeClr val="accent1"/>
          </a:solidFill>
          <a:ln w="12700">
            <a:solidFill>
              <a:schemeClr val="bg1"/>
            </a:solidFill>
            <a:miter lim="800000"/>
            <a:headEnd/>
            <a:tailEnd/>
          </a:ln>
          <a:effectLst/>
        </p:spPr>
        <p:txBody>
          <a:bodyPr wrap="none" lIns="10" tIns="4" rIns="10" bIns="4" anchor="ctr"/>
          <a:lstStyle>
            <a:lvl1pPr defTabSz="839788">
              <a:defRPr sz="2400">
                <a:solidFill>
                  <a:schemeClr val="tx1"/>
                </a:solidFill>
                <a:latin typeface="LindeDaxPowerPoint" panose="020B0500000000020000" pitchFamily="34" charset="0"/>
              </a:defRPr>
            </a:lvl1pPr>
            <a:lvl2pPr marL="420688" defTabSz="839788">
              <a:defRPr sz="2400">
                <a:solidFill>
                  <a:schemeClr val="tx1"/>
                </a:solidFill>
                <a:latin typeface="LindeDaxPowerPoint" panose="020B0500000000020000" pitchFamily="34" charset="0"/>
              </a:defRPr>
            </a:lvl2pPr>
            <a:lvl3pPr marL="839788" defTabSz="839788">
              <a:defRPr sz="2400">
                <a:solidFill>
                  <a:schemeClr val="tx1"/>
                </a:solidFill>
                <a:latin typeface="LindeDaxPowerPoint" panose="020B0500000000020000" pitchFamily="34" charset="0"/>
              </a:defRPr>
            </a:lvl3pPr>
            <a:lvl4pPr marL="1258888" defTabSz="839788">
              <a:defRPr sz="2400">
                <a:solidFill>
                  <a:schemeClr val="tx1"/>
                </a:solidFill>
                <a:latin typeface="LindeDaxPowerPoint" panose="020B0500000000020000" pitchFamily="34" charset="0"/>
              </a:defRPr>
            </a:lvl4pPr>
            <a:lvl5pPr marL="1679575" defTabSz="839788">
              <a:defRPr sz="2400">
                <a:solidFill>
                  <a:schemeClr val="tx1"/>
                </a:solidFill>
                <a:latin typeface="LindeDaxPowerPoint" panose="020B0500000000020000" pitchFamily="34" charset="0"/>
              </a:defRPr>
            </a:lvl5pPr>
            <a:lvl6pPr marL="2136775" defTabSz="839788" fontAlgn="base">
              <a:spcBef>
                <a:spcPct val="0"/>
              </a:spcBef>
              <a:spcAft>
                <a:spcPct val="0"/>
              </a:spcAft>
              <a:defRPr sz="2400">
                <a:solidFill>
                  <a:schemeClr val="tx1"/>
                </a:solidFill>
                <a:latin typeface="LindeDaxPowerPoint" panose="020B0500000000020000" pitchFamily="34" charset="0"/>
              </a:defRPr>
            </a:lvl6pPr>
            <a:lvl7pPr marL="2593975" defTabSz="839788" fontAlgn="base">
              <a:spcBef>
                <a:spcPct val="0"/>
              </a:spcBef>
              <a:spcAft>
                <a:spcPct val="0"/>
              </a:spcAft>
              <a:defRPr sz="2400">
                <a:solidFill>
                  <a:schemeClr val="tx1"/>
                </a:solidFill>
                <a:latin typeface="LindeDaxPowerPoint" panose="020B0500000000020000" pitchFamily="34" charset="0"/>
              </a:defRPr>
            </a:lvl7pPr>
            <a:lvl8pPr marL="3051175" defTabSz="839788" fontAlgn="base">
              <a:spcBef>
                <a:spcPct val="0"/>
              </a:spcBef>
              <a:spcAft>
                <a:spcPct val="0"/>
              </a:spcAft>
              <a:defRPr sz="2400">
                <a:solidFill>
                  <a:schemeClr val="tx1"/>
                </a:solidFill>
                <a:latin typeface="LindeDaxPowerPoint" panose="020B0500000000020000" pitchFamily="34" charset="0"/>
              </a:defRPr>
            </a:lvl8pPr>
            <a:lvl9pPr marL="3508375" defTabSz="839788" fontAlgn="base">
              <a:spcBef>
                <a:spcPct val="0"/>
              </a:spcBef>
              <a:spcAft>
                <a:spcPct val="0"/>
              </a:spcAft>
              <a:defRPr sz="2400">
                <a:solidFill>
                  <a:schemeClr val="tx1"/>
                </a:solidFill>
                <a:latin typeface="LindeDaxPowerPoint" panose="020B0500000000020000" pitchFamily="34" charset="0"/>
              </a:defRPr>
            </a:lvl9pPr>
          </a:lstStyle>
          <a:p>
            <a:pPr algn="ctr" eaLnBrk="0" fontAlgn="base" hangingPunct="0">
              <a:spcBef>
                <a:spcPct val="0"/>
              </a:spcBef>
              <a:spcAft>
                <a:spcPct val="0"/>
              </a:spcAft>
              <a:defRPr/>
            </a:pPr>
            <a:r>
              <a:rPr lang="en-US" altLang="en-US" sz="800" b="1">
                <a:solidFill>
                  <a:srgbClr val="FFFFFF"/>
                </a:solidFill>
                <a:latin typeface="LindeDaxPowerPoint"/>
                <a:cs typeface="Arial" charset="0"/>
              </a:rPr>
              <a:t>August</a:t>
            </a:r>
          </a:p>
        </p:txBody>
      </p:sp>
      <p:sp>
        <p:nvSpPr>
          <p:cNvPr id="185" name="Arrow: Down 184">
            <a:extLst>
              <a:ext uri="{FF2B5EF4-FFF2-40B4-BE49-F238E27FC236}">
                <a16:creationId xmlns:a16="http://schemas.microsoft.com/office/drawing/2014/main" id="{72F4A55F-C13A-F609-DB4C-E1A95F804437}"/>
              </a:ext>
            </a:extLst>
          </p:cNvPr>
          <p:cNvSpPr/>
          <p:nvPr/>
        </p:nvSpPr>
        <p:spPr bwMode="auto">
          <a:xfrm>
            <a:off x="7785232" y="2857018"/>
            <a:ext cx="121005" cy="825572"/>
          </a:xfrm>
          <a:prstGeom prst="downArrow">
            <a:avLst/>
          </a:prstGeom>
          <a:solidFill>
            <a:schemeClr val="bg1"/>
          </a:solidFill>
          <a:ln w="63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82800" rIns="90000" bIns="82800" numCol="1" rtlCol="0" anchor="t" anchorCtr="0" compatLnSpc="1">
            <a:prstTxWarp prst="textNoShape">
              <a:avLst/>
            </a:prstTxWarp>
          </a:bodyPr>
          <a:lstStyle/>
          <a:p>
            <a:pPr marL="182563" indent="-182563" fontAlgn="base">
              <a:lnSpc>
                <a:spcPct val="110000"/>
              </a:lnSpc>
              <a:spcBef>
                <a:spcPct val="0"/>
              </a:spcBef>
              <a:spcAft>
                <a:spcPct val="0"/>
              </a:spcAft>
              <a:buFont typeface="LindeDaxPowerPoint" panose="020B0500000000020000" pitchFamily="34" charset="0"/>
              <a:buChar char="–"/>
            </a:pPr>
            <a:endParaRPr lang="en-US" sz="1600" err="1">
              <a:latin typeface="LindeDaxPowerPoint" pitchFamily="34" charset="0"/>
            </a:endParaRPr>
          </a:p>
        </p:txBody>
      </p:sp>
      <p:cxnSp>
        <p:nvCxnSpPr>
          <p:cNvPr id="187" name="Straight Arrow Connector 186">
            <a:extLst>
              <a:ext uri="{FF2B5EF4-FFF2-40B4-BE49-F238E27FC236}">
                <a16:creationId xmlns:a16="http://schemas.microsoft.com/office/drawing/2014/main" id="{07A881F9-A5A9-9D6D-2FB5-76EF4BD58C09}"/>
              </a:ext>
            </a:extLst>
          </p:cNvPr>
          <p:cNvCxnSpPr>
            <a:cxnSpLocks/>
          </p:cNvCxnSpPr>
          <p:nvPr/>
        </p:nvCxnSpPr>
        <p:spPr bwMode="auto">
          <a:xfrm flipV="1">
            <a:off x="142875" y="6434209"/>
            <a:ext cx="8860323" cy="38835"/>
          </a:xfrm>
          <a:prstGeom prst="straightConnector1">
            <a:avLst/>
          </a:prstGeom>
          <a:solidFill>
            <a:schemeClr val="bg1"/>
          </a:solidFill>
          <a:ln w="6350" cap="flat" cmpd="sng" algn="ctr">
            <a:solidFill>
              <a:schemeClr val="tx1"/>
            </a:solidFill>
            <a:prstDash val="sysDot"/>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8" name="TextBox 187">
            <a:extLst>
              <a:ext uri="{FF2B5EF4-FFF2-40B4-BE49-F238E27FC236}">
                <a16:creationId xmlns:a16="http://schemas.microsoft.com/office/drawing/2014/main" id="{4D3F4BEE-2A5B-AE89-6087-4D5C4116045D}"/>
              </a:ext>
            </a:extLst>
          </p:cNvPr>
          <p:cNvSpPr txBox="1"/>
          <p:nvPr/>
        </p:nvSpPr>
        <p:spPr>
          <a:xfrm>
            <a:off x="950307" y="6092198"/>
            <a:ext cx="1104264" cy="216854"/>
          </a:xfrm>
          <a:prstGeom prst="rect">
            <a:avLst/>
          </a:prstGeom>
          <a:noFill/>
        </p:spPr>
        <p:txBody>
          <a:bodyPr wrap="square" rtlCol="0">
            <a:spAutoFit/>
          </a:bodyPr>
          <a:lstStyle/>
          <a:p>
            <a:r>
              <a:rPr lang="en-US" sz="800"/>
              <a:t>P8E TC Cockpit access</a:t>
            </a:r>
          </a:p>
        </p:txBody>
      </p:sp>
      <p:cxnSp>
        <p:nvCxnSpPr>
          <p:cNvPr id="189" name="Connector: Elbow 188">
            <a:extLst>
              <a:ext uri="{FF2B5EF4-FFF2-40B4-BE49-F238E27FC236}">
                <a16:creationId xmlns:a16="http://schemas.microsoft.com/office/drawing/2014/main" id="{971CA128-E2E7-7485-021F-FE696761B71F}"/>
              </a:ext>
            </a:extLst>
          </p:cNvPr>
          <p:cNvCxnSpPr>
            <a:cxnSpLocks/>
            <a:stCxn id="147" idx="1"/>
            <a:endCxn id="190" idx="0"/>
          </p:cNvCxnSpPr>
          <p:nvPr/>
        </p:nvCxnSpPr>
        <p:spPr bwMode="auto">
          <a:xfrm rot="10800000" flipV="1">
            <a:off x="956932" y="2799589"/>
            <a:ext cx="385825" cy="3375351"/>
          </a:xfrm>
          <a:prstGeom prst="bentConnector2">
            <a:avLst/>
          </a:prstGeom>
          <a:solidFill>
            <a:schemeClr val="bg1"/>
          </a:solidFill>
          <a:ln w="6350"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90" name="Star: 5 Points 220">
            <a:extLst>
              <a:ext uri="{FF2B5EF4-FFF2-40B4-BE49-F238E27FC236}">
                <a16:creationId xmlns:a16="http://schemas.microsoft.com/office/drawing/2014/main" id="{35E46069-5746-2944-2EFE-84BAC0704A19}"/>
              </a:ext>
            </a:extLst>
          </p:cNvPr>
          <p:cNvSpPr>
            <a:spLocks noChangeAspect="1"/>
          </p:cNvSpPr>
          <p:nvPr/>
        </p:nvSpPr>
        <p:spPr bwMode="auto">
          <a:xfrm>
            <a:off x="922882" y="6174940"/>
            <a:ext cx="68097" cy="77782"/>
          </a:xfrm>
          <a:prstGeom prst="star5">
            <a:avLst/>
          </a:prstGeom>
          <a:solidFill>
            <a:srgbClr val="FFC000"/>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t" anchorCtr="0" compatLnSpc="1">
            <a:prstTxWarp prst="textNoShape">
              <a:avLst/>
            </a:prstTxWarp>
          </a:bodyPr>
          <a:lstStyle/>
          <a:p>
            <a:pPr marL="182563" indent="-182563" fontAlgn="base">
              <a:lnSpc>
                <a:spcPct val="110000"/>
              </a:lnSpc>
              <a:spcBef>
                <a:spcPct val="0"/>
              </a:spcBef>
              <a:spcAft>
                <a:spcPct val="0"/>
              </a:spcAft>
              <a:buFont typeface="LindeDaxPowerPoint" panose="020B0500000000020000" pitchFamily="34" charset="0"/>
              <a:buChar char="–"/>
              <a:defRPr/>
            </a:pPr>
            <a:endParaRPr lang="en-US" sz="1600" err="1">
              <a:solidFill>
                <a:srgbClr val="000000"/>
              </a:solidFill>
              <a:latin typeface="LindeDaxPowerPoint" pitchFamily="34" charset="0"/>
              <a:cs typeface="Arial" charset="0"/>
            </a:endParaRPr>
          </a:p>
        </p:txBody>
      </p:sp>
      <p:cxnSp>
        <p:nvCxnSpPr>
          <p:cNvPr id="191" name="Connector: Elbow 190">
            <a:extLst>
              <a:ext uri="{FF2B5EF4-FFF2-40B4-BE49-F238E27FC236}">
                <a16:creationId xmlns:a16="http://schemas.microsoft.com/office/drawing/2014/main" id="{6F1DECF7-8E7F-13EE-C56A-64516E82B850}"/>
              </a:ext>
            </a:extLst>
          </p:cNvPr>
          <p:cNvCxnSpPr>
            <a:cxnSpLocks/>
            <a:stCxn id="150" idx="1"/>
            <a:endCxn id="1024" idx="0"/>
          </p:cNvCxnSpPr>
          <p:nvPr/>
        </p:nvCxnSpPr>
        <p:spPr bwMode="auto">
          <a:xfrm rot="10800000" flipV="1">
            <a:off x="744329" y="2440313"/>
            <a:ext cx="206444" cy="3900960"/>
          </a:xfrm>
          <a:prstGeom prst="bentConnector2">
            <a:avLst/>
          </a:prstGeom>
          <a:solidFill>
            <a:schemeClr val="bg1"/>
          </a:solidFill>
          <a:ln w="6350"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24" name="Star: 5 Points 220">
            <a:extLst>
              <a:ext uri="{FF2B5EF4-FFF2-40B4-BE49-F238E27FC236}">
                <a16:creationId xmlns:a16="http://schemas.microsoft.com/office/drawing/2014/main" id="{7DE94949-905E-E195-96E5-CEC996CDC32C}"/>
              </a:ext>
            </a:extLst>
          </p:cNvPr>
          <p:cNvSpPr>
            <a:spLocks noChangeAspect="1"/>
          </p:cNvSpPr>
          <p:nvPr/>
        </p:nvSpPr>
        <p:spPr bwMode="auto">
          <a:xfrm>
            <a:off x="710281" y="6341273"/>
            <a:ext cx="68097" cy="77782"/>
          </a:xfrm>
          <a:prstGeom prst="star5">
            <a:avLst/>
          </a:prstGeom>
          <a:solidFill>
            <a:srgbClr val="FFC000"/>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t" anchorCtr="0" compatLnSpc="1">
            <a:prstTxWarp prst="textNoShape">
              <a:avLst/>
            </a:prstTxWarp>
          </a:bodyPr>
          <a:lstStyle/>
          <a:p>
            <a:pPr marL="182563" indent="-182563" fontAlgn="base">
              <a:lnSpc>
                <a:spcPct val="110000"/>
              </a:lnSpc>
              <a:spcBef>
                <a:spcPct val="0"/>
              </a:spcBef>
              <a:spcAft>
                <a:spcPct val="0"/>
              </a:spcAft>
              <a:buFont typeface="LindeDaxPowerPoint" panose="020B0500000000020000" pitchFamily="34" charset="0"/>
              <a:buChar char="–"/>
              <a:defRPr/>
            </a:pPr>
            <a:endParaRPr lang="en-US" sz="1600" err="1">
              <a:solidFill>
                <a:srgbClr val="000000"/>
              </a:solidFill>
              <a:latin typeface="LindeDaxPowerPoint" pitchFamily="34" charset="0"/>
              <a:cs typeface="Arial" charset="0"/>
            </a:endParaRPr>
          </a:p>
        </p:txBody>
      </p:sp>
      <p:sp>
        <p:nvSpPr>
          <p:cNvPr id="1025" name="TextBox 1024">
            <a:extLst>
              <a:ext uri="{FF2B5EF4-FFF2-40B4-BE49-F238E27FC236}">
                <a16:creationId xmlns:a16="http://schemas.microsoft.com/office/drawing/2014/main" id="{4B47166C-F585-0F64-0D0A-A008285E5114}"/>
              </a:ext>
            </a:extLst>
          </p:cNvPr>
          <p:cNvSpPr txBox="1"/>
          <p:nvPr/>
        </p:nvSpPr>
        <p:spPr>
          <a:xfrm>
            <a:off x="732595" y="6267520"/>
            <a:ext cx="1104264" cy="216854"/>
          </a:xfrm>
          <a:prstGeom prst="rect">
            <a:avLst/>
          </a:prstGeom>
          <a:noFill/>
        </p:spPr>
        <p:txBody>
          <a:bodyPr wrap="square" rtlCol="0">
            <a:spAutoFit/>
          </a:bodyPr>
          <a:lstStyle/>
          <a:p>
            <a:r>
              <a:rPr lang="en-US" sz="800"/>
              <a:t>P8E System Scan</a:t>
            </a:r>
          </a:p>
        </p:txBody>
      </p:sp>
      <p:cxnSp>
        <p:nvCxnSpPr>
          <p:cNvPr id="1026" name="Connector: Elbow 1025">
            <a:extLst>
              <a:ext uri="{FF2B5EF4-FFF2-40B4-BE49-F238E27FC236}">
                <a16:creationId xmlns:a16="http://schemas.microsoft.com/office/drawing/2014/main" id="{82B3597C-0E59-AB37-8F02-61616707C51D}"/>
              </a:ext>
            </a:extLst>
          </p:cNvPr>
          <p:cNvCxnSpPr>
            <a:cxnSpLocks/>
            <a:stCxn id="153" idx="1"/>
            <a:endCxn id="190" idx="0"/>
          </p:cNvCxnSpPr>
          <p:nvPr/>
        </p:nvCxnSpPr>
        <p:spPr bwMode="auto">
          <a:xfrm rot="10800000" flipV="1">
            <a:off x="956930" y="3164134"/>
            <a:ext cx="649328" cy="3010806"/>
          </a:xfrm>
          <a:prstGeom prst="bentConnector2">
            <a:avLst/>
          </a:prstGeom>
          <a:solidFill>
            <a:schemeClr val="bg1"/>
          </a:solidFill>
          <a:ln w="6350"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28" name="Rechteck 107">
            <a:extLst>
              <a:ext uri="{FF2B5EF4-FFF2-40B4-BE49-F238E27FC236}">
                <a16:creationId xmlns:a16="http://schemas.microsoft.com/office/drawing/2014/main" id="{62A9DC0C-5A8B-BBDC-DC2C-09B3B71BBA8F}"/>
              </a:ext>
            </a:extLst>
          </p:cNvPr>
          <p:cNvSpPr/>
          <p:nvPr/>
        </p:nvSpPr>
        <p:spPr bwMode="auto">
          <a:xfrm>
            <a:off x="3743820" y="5882234"/>
            <a:ext cx="2103496" cy="118801"/>
          </a:xfrm>
          <a:prstGeom prst="rect">
            <a:avLst/>
          </a:prstGeom>
          <a:solidFill>
            <a:schemeClr val="tx2"/>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ctr" anchorCtr="0" compatLnSpc="1">
            <a:prstTxWarp prst="textNoShape">
              <a:avLst/>
            </a:prstTxWarp>
          </a:bodyPr>
          <a:lstStyle/>
          <a:p>
            <a:pPr algn="ctr">
              <a:lnSpc>
                <a:spcPct val="100000"/>
              </a:lnSpc>
            </a:pPr>
            <a:r>
              <a:rPr lang="en-US" sz="700">
                <a:solidFill>
                  <a:srgbClr val="FFFFFF"/>
                </a:solidFill>
                <a:cs typeface="Arial" charset="0"/>
              </a:rPr>
              <a:t>Data Verification Report extensions</a:t>
            </a:r>
          </a:p>
        </p:txBody>
      </p:sp>
      <p:cxnSp>
        <p:nvCxnSpPr>
          <p:cNvPr id="1030" name="Connector: Elbow 1029">
            <a:extLst>
              <a:ext uri="{FF2B5EF4-FFF2-40B4-BE49-F238E27FC236}">
                <a16:creationId xmlns:a16="http://schemas.microsoft.com/office/drawing/2014/main" id="{2D331189-20E0-FBE8-9FAE-79C31055BD56}"/>
              </a:ext>
            </a:extLst>
          </p:cNvPr>
          <p:cNvCxnSpPr>
            <a:cxnSpLocks/>
            <a:stCxn id="77" idx="1"/>
            <a:endCxn id="82" idx="0"/>
          </p:cNvCxnSpPr>
          <p:nvPr/>
        </p:nvCxnSpPr>
        <p:spPr bwMode="auto">
          <a:xfrm rot="10800000" flipV="1">
            <a:off x="2126373" y="3614691"/>
            <a:ext cx="81712" cy="2633646"/>
          </a:xfrm>
          <a:prstGeom prst="bentConnector2">
            <a:avLst/>
          </a:prstGeom>
          <a:solidFill>
            <a:schemeClr val="bg1"/>
          </a:solidFill>
          <a:ln w="6350"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31" name="TextBox 256">
            <a:extLst>
              <a:ext uri="{FF2B5EF4-FFF2-40B4-BE49-F238E27FC236}">
                <a16:creationId xmlns:a16="http://schemas.microsoft.com/office/drawing/2014/main" id="{89655664-135C-71DA-5B83-D68DE5D2A204}"/>
              </a:ext>
            </a:extLst>
          </p:cNvPr>
          <p:cNvSpPr txBox="1"/>
          <p:nvPr/>
        </p:nvSpPr>
        <p:spPr>
          <a:xfrm>
            <a:off x="1655085" y="4562019"/>
            <a:ext cx="888512" cy="523220"/>
          </a:xfrm>
          <a:prstGeom prst="rect">
            <a:avLst/>
          </a:prstGeom>
          <a:noFill/>
        </p:spPr>
        <p:txBody>
          <a:bodyPr wrap="square" rtlCol="0" anchor="ctr">
            <a:spAutoFit/>
          </a:bodyPr>
          <a:lstStyle/>
          <a:p>
            <a:pPr algn="ctr" fontAlgn="base">
              <a:spcBef>
                <a:spcPct val="0"/>
              </a:spcBef>
              <a:spcAft>
                <a:spcPct val="0"/>
              </a:spcAft>
              <a:defRPr/>
            </a:pPr>
            <a:r>
              <a:rPr lang="en-US" sz="700">
                <a:solidFill>
                  <a:srgbClr val="000000"/>
                </a:solidFill>
                <a:cs typeface="Arial" charset="0"/>
              </a:rPr>
              <a:t>Table Difference analysis ECC vs S4 for Custom / Add On Tables</a:t>
            </a:r>
            <a:endParaRPr lang="en-US" sz="700">
              <a:solidFill>
                <a:srgbClr val="000000"/>
              </a:solidFill>
              <a:latin typeface="LindeDaxPowerPoint" pitchFamily="34" charset="0"/>
              <a:cs typeface="Arial" charset="0"/>
            </a:endParaRPr>
          </a:p>
        </p:txBody>
      </p:sp>
      <p:sp>
        <p:nvSpPr>
          <p:cNvPr id="1032" name="TextBox 1031">
            <a:extLst>
              <a:ext uri="{FF2B5EF4-FFF2-40B4-BE49-F238E27FC236}">
                <a16:creationId xmlns:a16="http://schemas.microsoft.com/office/drawing/2014/main" id="{7EFFAA68-1F68-20CA-F8F1-17F6175ABEDE}"/>
              </a:ext>
            </a:extLst>
          </p:cNvPr>
          <p:cNvSpPr txBox="1"/>
          <p:nvPr/>
        </p:nvSpPr>
        <p:spPr>
          <a:xfrm>
            <a:off x="915101" y="4589402"/>
            <a:ext cx="538570" cy="461665"/>
          </a:xfrm>
          <a:prstGeom prst="rect">
            <a:avLst/>
          </a:prstGeom>
          <a:noFill/>
        </p:spPr>
        <p:txBody>
          <a:bodyPr wrap="square" rtlCol="0">
            <a:spAutoFit/>
          </a:bodyPr>
          <a:lstStyle/>
          <a:p>
            <a:r>
              <a:rPr lang="en-US" sz="800"/>
              <a:t>Expert system analysis</a:t>
            </a:r>
          </a:p>
        </p:txBody>
      </p:sp>
      <p:sp>
        <p:nvSpPr>
          <p:cNvPr id="1033" name="Star: 5 Points 220">
            <a:extLst>
              <a:ext uri="{FF2B5EF4-FFF2-40B4-BE49-F238E27FC236}">
                <a16:creationId xmlns:a16="http://schemas.microsoft.com/office/drawing/2014/main" id="{8C67607B-D36D-EAC8-B627-8CD6FE405A23}"/>
              </a:ext>
            </a:extLst>
          </p:cNvPr>
          <p:cNvSpPr>
            <a:spLocks noChangeAspect="1"/>
          </p:cNvSpPr>
          <p:nvPr/>
        </p:nvSpPr>
        <p:spPr bwMode="auto">
          <a:xfrm>
            <a:off x="2088707" y="3391864"/>
            <a:ext cx="68097" cy="77782"/>
          </a:xfrm>
          <a:prstGeom prst="star5">
            <a:avLst/>
          </a:prstGeom>
          <a:solidFill>
            <a:srgbClr val="FFC000"/>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t" anchorCtr="0" compatLnSpc="1">
            <a:prstTxWarp prst="textNoShape">
              <a:avLst/>
            </a:prstTxWarp>
          </a:bodyPr>
          <a:lstStyle/>
          <a:p>
            <a:pPr marL="182563" indent="-182563" fontAlgn="base">
              <a:lnSpc>
                <a:spcPct val="110000"/>
              </a:lnSpc>
              <a:spcBef>
                <a:spcPct val="0"/>
              </a:spcBef>
              <a:spcAft>
                <a:spcPct val="0"/>
              </a:spcAft>
              <a:buFont typeface="LindeDaxPowerPoint" panose="020B0500000000020000" pitchFamily="34" charset="0"/>
              <a:buChar char="–"/>
              <a:defRPr/>
            </a:pPr>
            <a:endParaRPr lang="en-US" sz="1600" err="1">
              <a:solidFill>
                <a:srgbClr val="000000"/>
              </a:solidFill>
              <a:latin typeface="LindeDaxPowerPoint" pitchFamily="34" charset="0"/>
              <a:cs typeface="Arial" charset="0"/>
            </a:endParaRPr>
          </a:p>
        </p:txBody>
      </p:sp>
      <p:sp>
        <p:nvSpPr>
          <p:cNvPr id="1034" name="TextBox 1033">
            <a:extLst>
              <a:ext uri="{FF2B5EF4-FFF2-40B4-BE49-F238E27FC236}">
                <a16:creationId xmlns:a16="http://schemas.microsoft.com/office/drawing/2014/main" id="{2B798A82-2DBF-8CFB-AB98-B12EDF79E894}"/>
              </a:ext>
            </a:extLst>
          </p:cNvPr>
          <p:cNvSpPr txBox="1"/>
          <p:nvPr/>
        </p:nvSpPr>
        <p:spPr>
          <a:xfrm>
            <a:off x="2141796" y="3304083"/>
            <a:ext cx="1065470" cy="215444"/>
          </a:xfrm>
          <a:prstGeom prst="rect">
            <a:avLst/>
          </a:prstGeom>
          <a:noFill/>
        </p:spPr>
        <p:txBody>
          <a:bodyPr wrap="square" rtlCol="0">
            <a:spAutoFit/>
          </a:bodyPr>
          <a:lstStyle/>
          <a:p>
            <a:r>
              <a:rPr lang="en-US" sz="800"/>
              <a:t>#1 BP 16.02.23</a:t>
            </a:r>
          </a:p>
        </p:txBody>
      </p:sp>
      <p:sp>
        <p:nvSpPr>
          <p:cNvPr id="1035" name="Rectangle: Rounded Corners 1034">
            <a:extLst>
              <a:ext uri="{FF2B5EF4-FFF2-40B4-BE49-F238E27FC236}">
                <a16:creationId xmlns:a16="http://schemas.microsoft.com/office/drawing/2014/main" id="{D30E6C8A-3ABB-7DA6-ED72-CC4CD7BB6A35}"/>
              </a:ext>
            </a:extLst>
          </p:cNvPr>
          <p:cNvSpPr/>
          <p:nvPr/>
        </p:nvSpPr>
        <p:spPr bwMode="auto">
          <a:xfrm>
            <a:off x="2032643" y="3355280"/>
            <a:ext cx="1680297" cy="177001"/>
          </a:xfrm>
          <a:prstGeom prst="roundRect">
            <a:avLst/>
          </a:prstGeom>
          <a:no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t" anchorCtr="0" compatLnSpc="1">
            <a:prstTxWarp prst="textNoShape">
              <a:avLst/>
            </a:prstTxWarp>
          </a:bodyPr>
          <a:lstStyle/>
          <a:p>
            <a:pPr marL="182563" indent="-182563" fontAlgn="base">
              <a:lnSpc>
                <a:spcPct val="110000"/>
              </a:lnSpc>
              <a:spcBef>
                <a:spcPct val="0"/>
              </a:spcBef>
              <a:spcAft>
                <a:spcPct val="0"/>
              </a:spcAft>
              <a:buFont typeface="LindeDaxPowerPoint" panose="020B0500000000020000" pitchFamily="34" charset="0"/>
              <a:buChar char="–"/>
            </a:pPr>
            <a:endParaRPr lang="en-US" sz="1600" err="1">
              <a:latin typeface="LindeDaxPowerPoint" pitchFamily="34" charset="0"/>
            </a:endParaRPr>
          </a:p>
        </p:txBody>
      </p:sp>
      <p:sp>
        <p:nvSpPr>
          <p:cNvPr id="1036" name="TextBox 1035">
            <a:extLst>
              <a:ext uri="{FF2B5EF4-FFF2-40B4-BE49-F238E27FC236}">
                <a16:creationId xmlns:a16="http://schemas.microsoft.com/office/drawing/2014/main" id="{BE177ACD-5EEA-5C63-50C4-42F13275E415}"/>
              </a:ext>
            </a:extLst>
          </p:cNvPr>
          <p:cNvSpPr txBox="1"/>
          <p:nvPr/>
        </p:nvSpPr>
        <p:spPr>
          <a:xfrm>
            <a:off x="2822616" y="3315349"/>
            <a:ext cx="943188" cy="215444"/>
          </a:xfrm>
          <a:prstGeom prst="rect">
            <a:avLst/>
          </a:prstGeom>
          <a:noFill/>
        </p:spPr>
        <p:txBody>
          <a:bodyPr wrap="square" rtlCol="0">
            <a:spAutoFit/>
          </a:bodyPr>
          <a:lstStyle/>
          <a:p>
            <a:pPr algn="ctr"/>
            <a:r>
              <a:rPr lang="en-US" sz="800" b="1"/>
              <a:t>Business Partner</a:t>
            </a:r>
          </a:p>
        </p:txBody>
      </p:sp>
    </p:spTree>
    <p:extLst>
      <p:ext uri="{BB962C8B-B14F-4D97-AF65-F5344CB8AC3E}">
        <p14:creationId xmlns:p14="http://schemas.microsoft.com/office/powerpoint/2010/main" val="39960413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91B05C29-8736-4FF8-9D83-CC4EA29D8801}"/>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131" imgH="131" progId="TCLayout.ActiveDocument.1">
                  <p:embed/>
                </p:oleObj>
              </mc:Choice>
              <mc:Fallback>
                <p:oleObj name="think-cell Slide" r:id="rId3" imgW="131" imgH="131" progId="TCLayout.ActiveDocument.1">
                  <p:embed/>
                  <p:pic>
                    <p:nvPicPr>
                      <p:cNvPr id="7" name="Object 6" hidden="1">
                        <a:extLst>
                          <a:ext uri="{FF2B5EF4-FFF2-40B4-BE49-F238E27FC236}">
                            <a16:creationId xmlns:a16="http://schemas.microsoft.com/office/drawing/2014/main" id="{91B05C29-8736-4FF8-9D83-CC4EA29D880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8E584AE0-831C-40AA-9FFC-754AD6A345A3}"/>
              </a:ext>
            </a:extLst>
          </p:cNvPr>
          <p:cNvSpPr>
            <a:spLocks noGrp="1"/>
          </p:cNvSpPr>
          <p:nvPr>
            <p:ph type="title"/>
          </p:nvPr>
        </p:nvSpPr>
        <p:spPr/>
        <p:txBody>
          <a:bodyPr vert="horz"/>
          <a:lstStyle/>
          <a:p>
            <a:pPr defTabSz="179388"/>
            <a:r>
              <a:rPr lang="en-US"/>
              <a:t>S/4 Journey: History and outlook …</a:t>
            </a:r>
          </a:p>
        </p:txBody>
      </p:sp>
      <p:sp>
        <p:nvSpPr>
          <p:cNvPr id="11" name="Arrow: Chevron 10">
            <a:extLst>
              <a:ext uri="{FF2B5EF4-FFF2-40B4-BE49-F238E27FC236}">
                <a16:creationId xmlns:a16="http://schemas.microsoft.com/office/drawing/2014/main" id="{7482E0B5-4072-4898-B0AF-EDE1659AAD19}"/>
              </a:ext>
            </a:extLst>
          </p:cNvPr>
          <p:cNvSpPr/>
          <p:nvPr/>
        </p:nvSpPr>
        <p:spPr bwMode="auto">
          <a:xfrm>
            <a:off x="203801" y="3135606"/>
            <a:ext cx="8541749" cy="216024"/>
          </a:xfrm>
          <a:prstGeom prst="chevron">
            <a:avLst/>
          </a:prstGeom>
          <a:solidFill>
            <a:schemeClr val="accent4">
              <a:lumMod val="40000"/>
              <a:lumOff val="60000"/>
            </a:schemeClr>
          </a:solidFill>
          <a:ln w="6350" cap="flat" cmpd="sng" algn="ctr">
            <a:noFill/>
            <a:prstDash val="solid"/>
            <a:round/>
            <a:headEnd type="none" w="med" len="med"/>
            <a:tailEnd type="none" w="med" len="med"/>
          </a:ln>
          <a:effectLst/>
        </p:spPr>
        <p:txBody>
          <a:bodyPr vert="horz" wrap="none" lIns="90000" tIns="82800" rIns="90000" bIns="82800" numCol="1" rtlCol="0" anchor="ctr" anchorCtr="0" compatLnSpc="1">
            <a:prstTxWarp prst="textNoShape">
              <a:avLst/>
            </a:prstTxWarp>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srgbClr val="000000"/>
              </a:solidFill>
              <a:effectLst/>
              <a:uLnTx/>
              <a:uFillTx/>
              <a:latin typeface="LindeDaxPowerPoint"/>
              <a:ea typeface="+mn-ea"/>
              <a:cs typeface="+mn-cs"/>
            </a:endParaRPr>
          </a:p>
        </p:txBody>
      </p:sp>
      <p:sp>
        <p:nvSpPr>
          <p:cNvPr id="12" name="Oval 11">
            <a:extLst>
              <a:ext uri="{FF2B5EF4-FFF2-40B4-BE49-F238E27FC236}">
                <a16:creationId xmlns:a16="http://schemas.microsoft.com/office/drawing/2014/main" id="{E5066892-A091-42B0-897B-C27D3F41C7A6}"/>
              </a:ext>
            </a:extLst>
          </p:cNvPr>
          <p:cNvSpPr/>
          <p:nvPr/>
        </p:nvSpPr>
        <p:spPr bwMode="auto">
          <a:xfrm>
            <a:off x="728006" y="3141251"/>
            <a:ext cx="216024" cy="216024"/>
          </a:xfrm>
          <a:prstGeom prst="ellipse">
            <a:avLst/>
          </a:prstGeom>
          <a:solidFill>
            <a:schemeClr val="accent5"/>
          </a:solidFill>
          <a:ln w="6350" cap="flat" cmpd="sng" algn="ctr">
            <a:noFill/>
            <a:prstDash val="solid"/>
            <a:round/>
            <a:headEnd type="none" w="med" len="med"/>
            <a:tailEnd type="none" w="med" len="med"/>
          </a:ln>
          <a:effectLst/>
        </p:spPr>
        <p:txBody>
          <a:bodyPr vert="horz" wrap="none" lIns="90000" tIns="82800" rIns="90000" bIns="82800" numCol="1" rtlCol="0" anchor="t" anchorCtr="0" compatLnSpc="1">
            <a:prstTxWarp prst="textNoShape">
              <a:avLst/>
            </a:prstTxWarp>
          </a:bodyPr>
          <a:lstStyle/>
          <a:p>
            <a:pPr marL="182563" marR="0" lvl="0" indent="-182563" algn="l" defTabSz="914400" rtl="0" eaLnBrk="1" fontAlgn="base" latinLnBrk="0" hangingPunct="1">
              <a:lnSpc>
                <a:spcPct val="110000"/>
              </a:lnSpc>
              <a:spcBef>
                <a:spcPct val="0"/>
              </a:spcBef>
              <a:spcAft>
                <a:spcPct val="0"/>
              </a:spcAft>
              <a:buClrTx/>
              <a:buSzTx/>
              <a:buFont typeface="LindeDaxPowerPoint" panose="020B0500000000020000" pitchFamily="34" charset="0"/>
              <a:buChar char="–"/>
              <a:tabLst/>
              <a:defRPr/>
            </a:pPr>
            <a:endParaRPr kumimoji="0" lang="en-US" sz="1600" b="0" i="0" u="none" strike="noStrike" kern="1200" cap="none" spc="0" normalizeH="0" baseline="0" noProof="0">
              <a:ln>
                <a:noFill/>
              </a:ln>
              <a:solidFill>
                <a:srgbClr val="000000"/>
              </a:solidFill>
              <a:effectLst/>
              <a:uLnTx/>
              <a:uFillTx/>
              <a:latin typeface="LindeDaxPowerPoint" pitchFamily="34" charset="0"/>
              <a:ea typeface="+mn-ea"/>
              <a:cs typeface="+mn-cs"/>
            </a:endParaRPr>
          </a:p>
        </p:txBody>
      </p:sp>
      <p:sp>
        <p:nvSpPr>
          <p:cNvPr id="17" name="TextBox 16">
            <a:extLst>
              <a:ext uri="{FF2B5EF4-FFF2-40B4-BE49-F238E27FC236}">
                <a16:creationId xmlns:a16="http://schemas.microsoft.com/office/drawing/2014/main" id="{AF490A70-254D-417C-9079-3F7B54E7AC0C}"/>
              </a:ext>
            </a:extLst>
          </p:cNvPr>
          <p:cNvSpPr txBox="1"/>
          <p:nvPr/>
        </p:nvSpPr>
        <p:spPr>
          <a:xfrm>
            <a:off x="593203" y="3390997"/>
            <a:ext cx="518091" cy="276999"/>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LindeDaxPowerPoint"/>
                <a:ea typeface="+mn-ea"/>
                <a:cs typeface="+mn-cs"/>
              </a:rPr>
              <a:t>2018</a:t>
            </a:r>
          </a:p>
        </p:txBody>
      </p:sp>
      <p:cxnSp>
        <p:nvCxnSpPr>
          <p:cNvPr id="21" name="Straight Connector 20">
            <a:extLst>
              <a:ext uri="{FF2B5EF4-FFF2-40B4-BE49-F238E27FC236}">
                <a16:creationId xmlns:a16="http://schemas.microsoft.com/office/drawing/2014/main" id="{6164FDFB-81B3-469B-808B-EC36B9E71588}"/>
              </a:ext>
            </a:extLst>
          </p:cNvPr>
          <p:cNvCxnSpPr>
            <a:cxnSpLocks/>
            <a:stCxn id="12" idx="0"/>
          </p:cNvCxnSpPr>
          <p:nvPr/>
        </p:nvCxnSpPr>
        <p:spPr bwMode="auto">
          <a:xfrm flipV="1">
            <a:off x="836018" y="1806602"/>
            <a:ext cx="0" cy="1334649"/>
          </a:xfrm>
          <a:prstGeom prst="line">
            <a:avLst/>
          </a:prstGeom>
          <a:solidFill>
            <a:schemeClr val="bg1"/>
          </a:solidFill>
          <a:ln w="6350"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 name="Straight Connector 21">
            <a:extLst>
              <a:ext uri="{FF2B5EF4-FFF2-40B4-BE49-F238E27FC236}">
                <a16:creationId xmlns:a16="http://schemas.microsoft.com/office/drawing/2014/main" id="{06F8CF4C-58AE-4CA1-9887-F844423819BC}"/>
              </a:ext>
            </a:extLst>
          </p:cNvPr>
          <p:cNvCxnSpPr>
            <a:cxnSpLocks/>
          </p:cNvCxnSpPr>
          <p:nvPr/>
        </p:nvCxnSpPr>
        <p:spPr bwMode="auto">
          <a:xfrm flipH="1">
            <a:off x="8486450" y="2861129"/>
            <a:ext cx="2942" cy="260699"/>
          </a:xfrm>
          <a:prstGeom prst="line">
            <a:avLst/>
          </a:prstGeom>
          <a:solidFill>
            <a:schemeClr val="bg1"/>
          </a:solidFill>
          <a:ln w="6350"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3" name="TextBox 22">
            <a:extLst>
              <a:ext uri="{FF2B5EF4-FFF2-40B4-BE49-F238E27FC236}">
                <a16:creationId xmlns:a16="http://schemas.microsoft.com/office/drawing/2014/main" id="{479C094D-D38F-4BE8-BAFF-61FBE6FD9E95}"/>
              </a:ext>
            </a:extLst>
          </p:cNvPr>
          <p:cNvSpPr txBox="1"/>
          <p:nvPr/>
        </p:nvSpPr>
        <p:spPr>
          <a:xfrm>
            <a:off x="7643483" y="2360390"/>
            <a:ext cx="1619845" cy="553998"/>
          </a:xfrm>
          <a:prstGeom prst="rect">
            <a:avLst/>
          </a:prstGeom>
          <a:noFill/>
          <a:ln>
            <a:noFill/>
            <a:prstDash val="solid"/>
          </a:ln>
        </p:spPr>
        <p:txBody>
          <a:bodyPr wrap="square" lIns="91440" tIns="45720" rIns="91440" bIns="45720" rtlCol="0" anchor="t">
            <a:spAutoFit/>
          </a:bodyPr>
          <a:lstStyle>
            <a:defPPr>
              <a:defRPr lang="en-US"/>
            </a:defPPr>
            <a:lvl1pPr algn="ctr">
              <a:defRPr sz="1100"/>
            </a:lvl1pPr>
          </a:lstStyle>
          <a:p>
            <a:pPr defTabSz="457200" fontAlgn="auto">
              <a:spcBef>
                <a:spcPts val="0"/>
              </a:spcBef>
              <a:spcAft>
                <a:spcPts val="0"/>
              </a:spcAft>
              <a:defRPr/>
            </a:pPr>
            <a:r>
              <a:rPr kumimoji="0" lang="en-US" sz="1000" b="0" i="0" u="none" strike="noStrike" kern="1200" cap="none" spc="0" normalizeH="0" baseline="0" noProof="0">
                <a:ln>
                  <a:noFill/>
                </a:ln>
                <a:solidFill>
                  <a:srgbClr val="000000"/>
                </a:solidFill>
                <a:effectLst/>
                <a:uLnTx/>
                <a:uFillTx/>
                <a:latin typeface="LindeDaxPowerPoint"/>
                <a:ea typeface="+mn-ea"/>
                <a:cs typeface="+mn-cs"/>
              </a:rPr>
              <a:t>SAP ERP Landscape </a:t>
            </a:r>
            <a:r>
              <a:rPr lang="en-US" sz="1000" b="1">
                <a:solidFill>
                  <a:srgbClr val="005591"/>
                </a:solidFill>
                <a:latin typeface="LindeDaxPowerPoint"/>
                <a:cs typeface="+mn-cs"/>
              </a:rPr>
              <a:t>technically transformed </a:t>
            </a:r>
          </a:p>
          <a:p>
            <a:pPr defTabSz="457200">
              <a:spcBef>
                <a:spcPts val="0"/>
              </a:spcBef>
              <a:spcAft>
                <a:spcPts val="0"/>
              </a:spcAft>
              <a:defRPr/>
            </a:pPr>
            <a:r>
              <a:rPr kumimoji="0" lang="en-US" sz="1000" b="0" i="0" u="none" strike="noStrike" kern="1200" cap="none" spc="0" normalizeH="0" baseline="0" noProof="0">
                <a:ln>
                  <a:noFill/>
                </a:ln>
                <a:solidFill>
                  <a:srgbClr val="000000"/>
                </a:solidFill>
                <a:effectLst/>
                <a:uLnTx/>
                <a:uFillTx/>
                <a:latin typeface="LindeDaxPowerPoint"/>
                <a:ea typeface="+mn-ea"/>
                <a:cs typeface="+mn-cs"/>
              </a:rPr>
              <a:t>to S4HANA</a:t>
            </a:r>
            <a:endParaRPr lang="en-US" sz="1000">
              <a:ea typeface="+mn-ea"/>
              <a:cs typeface="+mn-cs"/>
            </a:endParaRPr>
          </a:p>
        </p:txBody>
      </p:sp>
      <p:sp>
        <p:nvSpPr>
          <p:cNvPr id="26" name="Oval 25">
            <a:extLst>
              <a:ext uri="{FF2B5EF4-FFF2-40B4-BE49-F238E27FC236}">
                <a16:creationId xmlns:a16="http://schemas.microsoft.com/office/drawing/2014/main" id="{E691E565-3659-42AD-A2D1-DF0B45367E3B}"/>
              </a:ext>
            </a:extLst>
          </p:cNvPr>
          <p:cNvSpPr/>
          <p:nvPr/>
        </p:nvSpPr>
        <p:spPr bwMode="auto">
          <a:xfrm>
            <a:off x="7352852" y="3141251"/>
            <a:ext cx="216024" cy="216024"/>
          </a:xfrm>
          <a:prstGeom prst="ellipse">
            <a:avLst/>
          </a:prstGeom>
          <a:solidFill>
            <a:srgbClr val="96A5B4"/>
          </a:solidFill>
          <a:ln w="6350" cap="flat" cmpd="sng" algn="ctr">
            <a:noFill/>
            <a:prstDash val="solid"/>
            <a:round/>
            <a:headEnd type="none" w="med" len="med"/>
            <a:tailEnd type="none" w="med" len="med"/>
          </a:ln>
          <a:effectLst/>
        </p:spPr>
        <p:txBody>
          <a:bodyPr vert="horz" wrap="none" lIns="90000" tIns="82800" rIns="90000" bIns="82800" numCol="1" rtlCol="0" anchor="t" anchorCtr="0" compatLnSpc="1">
            <a:prstTxWarp prst="textNoShape">
              <a:avLst/>
            </a:prstTxWarp>
          </a:bodyPr>
          <a:lstStyle/>
          <a:p>
            <a:pPr marL="182563" marR="0" lvl="0" indent="-182563" algn="l" defTabSz="914400" rtl="0" eaLnBrk="1" fontAlgn="base" latinLnBrk="0" hangingPunct="1">
              <a:lnSpc>
                <a:spcPct val="110000"/>
              </a:lnSpc>
              <a:spcBef>
                <a:spcPct val="0"/>
              </a:spcBef>
              <a:spcAft>
                <a:spcPct val="0"/>
              </a:spcAft>
              <a:buClrTx/>
              <a:buSzTx/>
              <a:buFont typeface="LindeDaxPowerPoint" panose="020B0500000000020000" pitchFamily="34" charset="0"/>
              <a:buChar char="–"/>
              <a:tabLst/>
              <a:defRPr/>
            </a:pPr>
            <a:endParaRPr kumimoji="0" lang="en-US" sz="1600" b="0" i="0" u="none" strike="noStrike" kern="1200" cap="none" spc="0" normalizeH="0" baseline="0" noProof="0">
              <a:ln>
                <a:noFill/>
              </a:ln>
              <a:solidFill>
                <a:srgbClr val="000000"/>
              </a:solidFill>
              <a:effectLst/>
              <a:uLnTx/>
              <a:uFillTx/>
              <a:latin typeface="LindeDaxPowerPoint" pitchFamily="34" charset="0"/>
              <a:ea typeface="+mn-ea"/>
              <a:cs typeface="+mn-cs"/>
            </a:endParaRPr>
          </a:p>
        </p:txBody>
      </p:sp>
      <p:sp>
        <p:nvSpPr>
          <p:cNvPr id="15" name="TextBox 14">
            <a:extLst>
              <a:ext uri="{FF2B5EF4-FFF2-40B4-BE49-F238E27FC236}">
                <a16:creationId xmlns:a16="http://schemas.microsoft.com/office/drawing/2014/main" id="{FB453AB5-F246-4715-82B4-7F0CCA07F1E9}"/>
              </a:ext>
            </a:extLst>
          </p:cNvPr>
          <p:cNvSpPr txBox="1"/>
          <p:nvPr/>
        </p:nvSpPr>
        <p:spPr>
          <a:xfrm>
            <a:off x="4392439" y="3390997"/>
            <a:ext cx="518091" cy="276999"/>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LindeDaxPowerPoint"/>
                <a:ea typeface="+mn-ea"/>
                <a:cs typeface="+mn-cs"/>
              </a:rPr>
              <a:t>2023</a:t>
            </a:r>
          </a:p>
        </p:txBody>
      </p:sp>
      <p:sp>
        <p:nvSpPr>
          <p:cNvPr id="16" name="TextBox 15">
            <a:extLst>
              <a:ext uri="{FF2B5EF4-FFF2-40B4-BE49-F238E27FC236}">
                <a16:creationId xmlns:a16="http://schemas.microsoft.com/office/drawing/2014/main" id="{5BAC048B-B705-45A7-BD29-B3F8EC9C40CC}"/>
              </a:ext>
            </a:extLst>
          </p:cNvPr>
          <p:cNvSpPr txBox="1"/>
          <p:nvPr/>
        </p:nvSpPr>
        <p:spPr>
          <a:xfrm>
            <a:off x="3682055" y="3390997"/>
            <a:ext cx="518091" cy="276999"/>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LindeDaxPowerPoint"/>
                <a:ea typeface="+mn-ea"/>
                <a:cs typeface="+mn-cs"/>
              </a:rPr>
              <a:t>2022</a:t>
            </a:r>
          </a:p>
        </p:txBody>
      </p:sp>
      <p:sp>
        <p:nvSpPr>
          <p:cNvPr id="27" name="TextBox 26">
            <a:extLst>
              <a:ext uri="{FF2B5EF4-FFF2-40B4-BE49-F238E27FC236}">
                <a16:creationId xmlns:a16="http://schemas.microsoft.com/office/drawing/2014/main" id="{F2DF3436-AC4F-4237-89EE-89722CDA6E81}"/>
              </a:ext>
            </a:extLst>
          </p:cNvPr>
          <p:cNvSpPr txBox="1"/>
          <p:nvPr/>
        </p:nvSpPr>
        <p:spPr>
          <a:xfrm>
            <a:off x="7440995" y="3390997"/>
            <a:ext cx="518091" cy="276999"/>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LindeDaxPowerPoint"/>
                <a:ea typeface="+mn-ea"/>
                <a:cs typeface="+mn-cs"/>
              </a:rPr>
              <a:t>2027</a:t>
            </a:r>
          </a:p>
        </p:txBody>
      </p:sp>
      <p:sp>
        <p:nvSpPr>
          <p:cNvPr id="44" name="TextBox 43">
            <a:extLst>
              <a:ext uri="{FF2B5EF4-FFF2-40B4-BE49-F238E27FC236}">
                <a16:creationId xmlns:a16="http://schemas.microsoft.com/office/drawing/2014/main" id="{7B6935B4-4966-45D2-ACF4-088246FE09AE}"/>
              </a:ext>
            </a:extLst>
          </p:cNvPr>
          <p:cNvSpPr txBox="1"/>
          <p:nvPr/>
        </p:nvSpPr>
        <p:spPr>
          <a:xfrm>
            <a:off x="5153032" y="3390997"/>
            <a:ext cx="518091" cy="276999"/>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LindeDaxPowerPoint"/>
                <a:ea typeface="+mn-ea"/>
                <a:cs typeface="+mn-cs"/>
              </a:rPr>
              <a:t>2024</a:t>
            </a:r>
          </a:p>
        </p:txBody>
      </p:sp>
      <p:sp>
        <p:nvSpPr>
          <p:cNvPr id="45" name="TextBox 44">
            <a:extLst>
              <a:ext uri="{FF2B5EF4-FFF2-40B4-BE49-F238E27FC236}">
                <a16:creationId xmlns:a16="http://schemas.microsoft.com/office/drawing/2014/main" id="{30AAFC35-61D2-4837-8AEF-AF28E3716109}"/>
              </a:ext>
            </a:extLst>
          </p:cNvPr>
          <p:cNvSpPr txBox="1"/>
          <p:nvPr/>
        </p:nvSpPr>
        <p:spPr>
          <a:xfrm>
            <a:off x="5896502" y="3390997"/>
            <a:ext cx="518091" cy="276999"/>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LindeDaxPowerPoint"/>
                <a:ea typeface="+mn-ea"/>
                <a:cs typeface="+mn-cs"/>
              </a:rPr>
              <a:t>2025</a:t>
            </a:r>
          </a:p>
        </p:txBody>
      </p:sp>
      <p:sp>
        <p:nvSpPr>
          <p:cNvPr id="46" name="TextBox 45">
            <a:extLst>
              <a:ext uri="{FF2B5EF4-FFF2-40B4-BE49-F238E27FC236}">
                <a16:creationId xmlns:a16="http://schemas.microsoft.com/office/drawing/2014/main" id="{FC1872E7-A2F2-4AF1-B200-F8449E3588E4}"/>
              </a:ext>
            </a:extLst>
          </p:cNvPr>
          <p:cNvSpPr txBox="1"/>
          <p:nvPr/>
        </p:nvSpPr>
        <p:spPr>
          <a:xfrm>
            <a:off x="6647316" y="3390997"/>
            <a:ext cx="518091" cy="276999"/>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LindeDaxPowerPoint"/>
                <a:ea typeface="+mn-ea"/>
                <a:cs typeface="+mn-cs"/>
              </a:rPr>
              <a:t>2026</a:t>
            </a:r>
          </a:p>
        </p:txBody>
      </p:sp>
      <p:sp>
        <p:nvSpPr>
          <p:cNvPr id="61" name="TextBox 60">
            <a:extLst>
              <a:ext uri="{FF2B5EF4-FFF2-40B4-BE49-F238E27FC236}">
                <a16:creationId xmlns:a16="http://schemas.microsoft.com/office/drawing/2014/main" id="{3D742AAE-720E-4D67-8CC7-A284C0A0CB3E}"/>
              </a:ext>
            </a:extLst>
          </p:cNvPr>
          <p:cNvSpPr txBox="1"/>
          <p:nvPr/>
        </p:nvSpPr>
        <p:spPr>
          <a:xfrm>
            <a:off x="2927483" y="3390997"/>
            <a:ext cx="518091" cy="276999"/>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LindeDaxPowerPoint"/>
                <a:ea typeface="+mn-ea"/>
                <a:cs typeface="+mn-cs"/>
              </a:rPr>
              <a:t>2021</a:t>
            </a:r>
          </a:p>
        </p:txBody>
      </p:sp>
      <p:sp>
        <p:nvSpPr>
          <p:cNvPr id="63" name="TextBox 62">
            <a:extLst>
              <a:ext uri="{FF2B5EF4-FFF2-40B4-BE49-F238E27FC236}">
                <a16:creationId xmlns:a16="http://schemas.microsoft.com/office/drawing/2014/main" id="{D18A6624-8D16-41C7-9247-815CE2063025}"/>
              </a:ext>
            </a:extLst>
          </p:cNvPr>
          <p:cNvSpPr txBox="1"/>
          <p:nvPr/>
        </p:nvSpPr>
        <p:spPr>
          <a:xfrm>
            <a:off x="2128723" y="3390997"/>
            <a:ext cx="518091" cy="276999"/>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LindeDaxPowerPoint"/>
                <a:ea typeface="+mn-ea"/>
                <a:cs typeface="+mn-cs"/>
              </a:rPr>
              <a:t>2020</a:t>
            </a:r>
          </a:p>
        </p:txBody>
      </p:sp>
      <p:sp>
        <p:nvSpPr>
          <p:cNvPr id="65" name="TextBox 64">
            <a:extLst>
              <a:ext uri="{FF2B5EF4-FFF2-40B4-BE49-F238E27FC236}">
                <a16:creationId xmlns:a16="http://schemas.microsoft.com/office/drawing/2014/main" id="{C60E5283-EAF8-4546-9681-E8DB58C863DC}"/>
              </a:ext>
            </a:extLst>
          </p:cNvPr>
          <p:cNvSpPr txBox="1"/>
          <p:nvPr/>
        </p:nvSpPr>
        <p:spPr>
          <a:xfrm>
            <a:off x="1314447" y="3390997"/>
            <a:ext cx="518091" cy="276999"/>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LindeDaxPowerPoint"/>
                <a:ea typeface="+mn-ea"/>
                <a:cs typeface="+mn-cs"/>
              </a:rPr>
              <a:t>2019</a:t>
            </a:r>
          </a:p>
        </p:txBody>
      </p:sp>
      <p:grpSp>
        <p:nvGrpSpPr>
          <p:cNvPr id="98" name="Group 97">
            <a:extLst>
              <a:ext uri="{FF2B5EF4-FFF2-40B4-BE49-F238E27FC236}">
                <a16:creationId xmlns:a16="http://schemas.microsoft.com/office/drawing/2014/main" id="{95B9C82E-524F-44E8-ABB3-E345168F6835}"/>
              </a:ext>
            </a:extLst>
          </p:cNvPr>
          <p:cNvGrpSpPr/>
          <p:nvPr/>
        </p:nvGrpSpPr>
        <p:grpSpPr>
          <a:xfrm>
            <a:off x="1266581" y="3030903"/>
            <a:ext cx="6940879" cy="354578"/>
            <a:chOff x="961959" y="3030903"/>
            <a:chExt cx="7291495" cy="354578"/>
          </a:xfrm>
        </p:grpSpPr>
        <p:cxnSp>
          <p:nvCxnSpPr>
            <p:cNvPr id="31" name="Straight Connector 30">
              <a:extLst>
                <a:ext uri="{FF2B5EF4-FFF2-40B4-BE49-F238E27FC236}">
                  <a16:creationId xmlns:a16="http://schemas.microsoft.com/office/drawing/2014/main" id="{9E686E9A-8D65-4BEA-836C-2FF1EDE68AE5}"/>
                </a:ext>
              </a:extLst>
            </p:cNvPr>
            <p:cNvCxnSpPr/>
            <p:nvPr/>
          </p:nvCxnSpPr>
          <p:spPr bwMode="auto">
            <a:xfrm>
              <a:off x="3337584" y="3045636"/>
              <a:ext cx="0" cy="322383"/>
            </a:xfrm>
            <a:prstGeom prst="line">
              <a:avLst/>
            </a:prstGeom>
            <a:solidFill>
              <a:schemeClr val="bg1"/>
            </a:solidFill>
            <a:ln w="6350" cap="flat" cmpd="sng" algn="ctr">
              <a:solidFill>
                <a:schemeClr val="accent4"/>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 name="Straight Connector 31">
              <a:extLst>
                <a:ext uri="{FF2B5EF4-FFF2-40B4-BE49-F238E27FC236}">
                  <a16:creationId xmlns:a16="http://schemas.microsoft.com/office/drawing/2014/main" id="{90BE85C1-60C9-4019-9204-294240CA7470}"/>
                </a:ext>
              </a:extLst>
            </p:cNvPr>
            <p:cNvCxnSpPr/>
            <p:nvPr/>
          </p:nvCxnSpPr>
          <p:spPr bwMode="auto">
            <a:xfrm>
              <a:off x="4129459" y="3045636"/>
              <a:ext cx="0" cy="322383"/>
            </a:xfrm>
            <a:prstGeom prst="line">
              <a:avLst/>
            </a:prstGeom>
            <a:solidFill>
              <a:schemeClr val="bg1"/>
            </a:solidFill>
            <a:ln w="6350" cap="flat" cmpd="sng" algn="ctr">
              <a:solidFill>
                <a:schemeClr val="accent4"/>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3" name="Straight Connector 32">
              <a:extLst>
                <a:ext uri="{FF2B5EF4-FFF2-40B4-BE49-F238E27FC236}">
                  <a16:creationId xmlns:a16="http://schemas.microsoft.com/office/drawing/2014/main" id="{8D1EF684-0E01-42DD-9435-31B40DCBE2E1}"/>
                </a:ext>
              </a:extLst>
            </p:cNvPr>
            <p:cNvCxnSpPr/>
            <p:nvPr/>
          </p:nvCxnSpPr>
          <p:spPr bwMode="auto">
            <a:xfrm>
              <a:off x="5713209" y="3045636"/>
              <a:ext cx="0" cy="322383"/>
            </a:xfrm>
            <a:prstGeom prst="line">
              <a:avLst/>
            </a:prstGeom>
            <a:solidFill>
              <a:schemeClr val="bg1"/>
            </a:solidFill>
            <a:ln w="6350" cap="flat" cmpd="sng" algn="ctr">
              <a:solidFill>
                <a:schemeClr val="accent4"/>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4" name="Straight Connector 33">
              <a:extLst>
                <a:ext uri="{FF2B5EF4-FFF2-40B4-BE49-F238E27FC236}">
                  <a16:creationId xmlns:a16="http://schemas.microsoft.com/office/drawing/2014/main" id="{1B1B14D6-2F98-4914-8208-D7FED4E8ADE8}"/>
                </a:ext>
              </a:extLst>
            </p:cNvPr>
            <p:cNvCxnSpPr/>
            <p:nvPr/>
          </p:nvCxnSpPr>
          <p:spPr bwMode="auto">
            <a:xfrm>
              <a:off x="7296961" y="3052420"/>
              <a:ext cx="0" cy="322383"/>
            </a:xfrm>
            <a:prstGeom prst="line">
              <a:avLst/>
            </a:prstGeom>
            <a:solidFill>
              <a:schemeClr val="bg1"/>
            </a:solidFill>
            <a:ln w="6350" cap="flat" cmpd="sng" algn="ctr">
              <a:solidFill>
                <a:schemeClr val="accent4"/>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3" name="Straight Connector 42">
              <a:extLst>
                <a:ext uri="{FF2B5EF4-FFF2-40B4-BE49-F238E27FC236}">
                  <a16:creationId xmlns:a16="http://schemas.microsoft.com/office/drawing/2014/main" id="{587439A5-D006-4F15-BE2F-AC5607B73DAA}"/>
                </a:ext>
              </a:extLst>
            </p:cNvPr>
            <p:cNvCxnSpPr/>
            <p:nvPr/>
          </p:nvCxnSpPr>
          <p:spPr bwMode="auto">
            <a:xfrm>
              <a:off x="6505084" y="3063098"/>
              <a:ext cx="0" cy="322383"/>
            </a:xfrm>
            <a:prstGeom prst="line">
              <a:avLst/>
            </a:prstGeom>
            <a:solidFill>
              <a:schemeClr val="bg1"/>
            </a:solidFill>
            <a:ln w="6350" cap="flat" cmpd="sng" algn="ctr">
              <a:solidFill>
                <a:schemeClr val="accent4"/>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7" name="Straight Connector 46">
              <a:extLst>
                <a:ext uri="{FF2B5EF4-FFF2-40B4-BE49-F238E27FC236}">
                  <a16:creationId xmlns:a16="http://schemas.microsoft.com/office/drawing/2014/main" id="{3B727C79-AEC3-42E8-8AB5-A156CBDAE9A6}"/>
                </a:ext>
              </a:extLst>
            </p:cNvPr>
            <p:cNvCxnSpPr/>
            <p:nvPr/>
          </p:nvCxnSpPr>
          <p:spPr bwMode="auto">
            <a:xfrm>
              <a:off x="4921334" y="3030903"/>
              <a:ext cx="0" cy="322383"/>
            </a:xfrm>
            <a:prstGeom prst="line">
              <a:avLst/>
            </a:prstGeom>
            <a:solidFill>
              <a:schemeClr val="bg1"/>
            </a:solidFill>
            <a:ln w="6350" cap="flat" cmpd="sng" algn="ctr">
              <a:solidFill>
                <a:schemeClr val="accent4"/>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2" name="Straight Connector 61">
              <a:extLst>
                <a:ext uri="{FF2B5EF4-FFF2-40B4-BE49-F238E27FC236}">
                  <a16:creationId xmlns:a16="http://schemas.microsoft.com/office/drawing/2014/main" id="{ABC74567-9587-4CA1-9692-428AAD7BEDC8}"/>
                </a:ext>
              </a:extLst>
            </p:cNvPr>
            <p:cNvCxnSpPr/>
            <p:nvPr/>
          </p:nvCxnSpPr>
          <p:spPr bwMode="auto">
            <a:xfrm>
              <a:off x="2545709" y="3044837"/>
              <a:ext cx="0" cy="322383"/>
            </a:xfrm>
            <a:prstGeom prst="line">
              <a:avLst/>
            </a:prstGeom>
            <a:solidFill>
              <a:schemeClr val="bg1"/>
            </a:solidFill>
            <a:ln w="6350" cap="flat" cmpd="sng" algn="ctr">
              <a:solidFill>
                <a:schemeClr val="accent4"/>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4" name="Straight Connector 63">
              <a:extLst>
                <a:ext uri="{FF2B5EF4-FFF2-40B4-BE49-F238E27FC236}">
                  <a16:creationId xmlns:a16="http://schemas.microsoft.com/office/drawing/2014/main" id="{A615BAC2-C2E9-45FD-9326-0C4EC01F3D97}"/>
                </a:ext>
              </a:extLst>
            </p:cNvPr>
            <p:cNvCxnSpPr/>
            <p:nvPr/>
          </p:nvCxnSpPr>
          <p:spPr bwMode="auto">
            <a:xfrm>
              <a:off x="1753834" y="3052421"/>
              <a:ext cx="0" cy="322383"/>
            </a:xfrm>
            <a:prstGeom prst="line">
              <a:avLst/>
            </a:prstGeom>
            <a:solidFill>
              <a:schemeClr val="bg1"/>
            </a:solidFill>
            <a:ln w="6350" cap="flat" cmpd="sng" algn="ctr">
              <a:solidFill>
                <a:schemeClr val="accent4"/>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6" name="Straight Connector 65">
              <a:extLst>
                <a:ext uri="{FF2B5EF4-FFF2-40B4-BE49-F238E27FC236}">
                  <a16:creationId xmlns:a16="http://schemas.microsoft.com/office/drawing/2014/main" id="{2D8145AD-B1A2-438A-886E-42B27E203F58}"/>
                </a:ext>
              </a:extLst>
            </p:cNvPr>
            <p:cNvCxnSpPr/>
            <p:nvPr/>
          </p:nvCxnSpPr>
          <p:spPr bwMode="auto">
            <a:xfrm>
              <a:off x="961959" y="3046530"/>
              <a:ext cx="0" cy="322383"/>
            </a:xfrm>
            <a:prstGeom prst="line">
              <a:avLst/>
            </a:prstGeom>
            <a:solidFill>
              <a:schemeClr val="bg1"/>
            </a:solidFill>
            <a:ln w="6350" cap="flat" cmpd="sng" algn="ctr">
              <a:solidFill>
                <a:schemeClr val="accent4"/>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1" name="Straight Connector 160">
              <a:extLst>
                <a:ext uri="{FF2B5EF4-FFF2-40B4-BE49-F238E27FC236}">
                  <a16:creationId xmlns:a16="http://schemas.microsoft.com/office/drawing/2014/main" id="{14C30DCF-F2B6-454A-92AC-0FFFB9BA05DD}"/>
                </a:ext>
              </a:extLst>
            </p:cNvPr>
            <p:cNvCxnSpPr/>
            <p:nvPr/>
          </p:nvCxnSpPr>
          <p:spPr bwMode="auto">
            <a:xfrm>
              <a:off x="8253454" y="3052406"/>
              <a:ext cx="0" cy="322383"/>
            </a:xfrm>
            <a:prstGeom prst="line">
              <a:avLst/>
            </a:prstGeom>
            <a:solidFill>
              <a:schemeClr val="bg1"/>
            </a:solidFill>
            <a:ln w="6350" cap="flat" cmpd="sng" algn="ctr">
              <a:solidFill>
                <a:schemeClr val="accent4"/>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68" name="Oval 67">
            <a:extLst>
              <a:ext uri="{FF2B5EF4-FFF2-40B4-BE49-F238E27FC236}">
                <a16:creationId xmlns:a16="http://schemas.microsoft.com/office/drawing/2014/main" id="{EB82D9B1-ED9A-4B06-AC2A-7F22FC2303F2}"/>
              </a:ext>
            </a:extLst>
          </p:cNvPr>
          <p:cNvSpPr/>
          <p:nvPr/>
        </p:nvSpPr>
        <p:spPr bwMode="auto">
          <a:xfrm>
            <a:off x="1536686" y="3141251"/>
            <a:ext cx="216024" cy="216024"/>
          </a:xfrm>
          <a:prstGeom prst="ellipse">
            <a:avLst/>
          </a:prstGeom>
          <a:solidFill>
            <a:schemeClr val="accent5"/>
          </a:solidFill>
          <a:ln w="6350" cap="flat" cmpd="sng" algn="ctr">
            <a:noFill/>
            <a:prstDash val="solid"/>
            <a:round/>
            <a:headEnd type="none" w="med" len="med"/>
            <a:tailEnd type="none" w="med" len="med"/>
          </a:ln>
          <a:effectLst/>
        </p:spPr>
        <p:txBody>
          <a:bodyPr vert="horz" wrap="none" lIns="90000" tIns="82800" rIns="90000" bIns="82800" numCol="1" rtlCol="0" anchor="t" anchorCtr="0" compatLnSpc="1">
            <a:prstTxWarp prst="textNoShape">
              <a:avLst/>
            </a:prstTxWarp>
          </a:bodyPr>
          <a:lstStyle/>
          <a:p>
            <a:pPr marL="182563" marR="0" lvl="0" indent="-182563" algn="l" defTabSz="914400" rtl="0" eaLnBrk="1" fontAlgn="base" latinLnBrk="0" hangingPunct="1">
              <a:lnSpc>
                <a:spcPct val="110000"/>
              </a:lnSpc>
              <a:spcBef>
                <a:spcPct val="0"/>
              </a:spcBef>
              <a:spcAft>
                <a:spcPct val="0"/>
              </a:spcAft>
              <a:buClrTx/>
              <a:buSzTx/>
              <a:buFont typeface="LindeDaxPowerPoint" panose="020B0500000000020000" pitchFamily="34" charset="0"/>
              <a:buChar char="–"/>
              <a:tabLst/>
              <a:defRPr/>
            </a:pPr>
            <a:endParaRPr kumimoji="0" lang="en-US" sz="1600" b="0" i="0" u="none" strike="noStrike" kern="1200" cap="none" spc="0" normalizeH="0" baseline="0" noProof="0">
              <a:ln>
                <a:noFill/>
              </a:ln>
              <a:solidFill>
                <a:srgbClr val="000000"/>
              </a:solidFill>
              <a:effectLst/>
              <a:uLnTx/>
              <a:uFillTx/>
              <a:latin typeface="LindeDaxPowerPoint" pitchFamily="34" charset="0"/>
              <a:ea typeface="+mn-ea"/>
              <a:cs typeface="+mn-cs"/>
            </a:endParaRPr>
          </a:p>
        </p:txBody>
      </p:sp>
      <p:sp>
        <p:nvSpPr>
          <p:cNvPr id="69" name="TextBox 68">
            <a:extLst>
              <a:ext uri="{FF2B5EF4-FFF2-40B4-BE49-F238E27FC236}">
                <a16:creationId xmlns:a16="http://schemas.microsoft.com/office/drawing/2014/main" id="{74FBE653-ABA7-4EF6-B4F3-897E7BF115FF}"/>
              </a:ext>
            </a:extLst>
          </p:cNvPr>
          <p:cNvSpPr txBox="1"/>
          <p:nvPr/>
        </p:nvSpPr>
        <p:spPr>
          <a:xfrm>
            <a:off x="1154609" y="2721457"/>
            <a:ext cx="980177" cy="246221"/>
          </a:xfrm>
          <a:prstGeom prst="rect">
            <a:avLst/>
          </a:prstGeom>
          <a:noFill/>
          <a:ln>
            <a:noFill/>
            <a:prstDash val="solid"/>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LindeDaxPowerPoint"/>
                <a:ea typeface="+mn-ea"/>
                <a:cs typeface="+mn-cs"/>
              </a:rPr>
              <a:t>Merger</a:t>
            </a:r>
          </a:p>
        </p:txBody>
      </p:sp>
      <p:cxnSp>
        <p:nvCxnSpPr>
          <p:cNvPr id="70" name="Straight Connector 69">
            <a:extLst>
              <a:ext uri="{FF2B5EF4-FFF2-40B4-BE49-F238E27FC236}">
                <a16:creationId xmlns:a16="http://schemas.microsoft.com/office/drawing/2014/main" id="{6A4B3C97-DF9F-49E9-B2C2-4152631DC75F}"/>
              </a:ext>
            </a:extLst>
          </p:cNvPr>
          <p:cNvCxnSpPr>
            <a:cxnSpLocks/>
            <a:stCxn id="68" idx="0"/>
            <a:endCxn id="69" idx="2"/>
          </p:cNvCxnSpPr>
          <p:nvPr/>
        </p:nvCxnSpPr>
        <p:spPr bwMode="auto">
          <a:xfrm flipV="1">
            <a:off x="1644698" y="2967678"/>
            <a:ext cx="0" cy="173573"/>
          </a:xfrm>
          <a:prstGeom prst="line">
            <a:avLst/>
          </a:prstGeom>
          <a:solidFill>
            <a:schemeClr val="bg1"/>
          </a:solidFill>
          <a:ln w="6350"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3" name="Oval 72">
            <a:extLst>
              <a:ext uri="{FF2B5EF4-FFF2-40B4-BE49-F238E27FC236}">
                <a16:creationId xmlns:a16="http://schemas.microsoft.com/office/drawing/2014/main" id="{AC8E4E28-3955-4AC0-BC1C-C5873DEEB761}"/>
              </a:ext>
            </a:extLst>
          </p:cNvPr>
          <p:cNvSpPr/>
          <p:nvPr/>
        </p:nvSpPr>
        <p:spPr bwMode="auto">
          <a:xfrm>
            <a:off x="2283233" y="3141251"/>
            <a:ext cx="216024" cy="216024"/>
          </a:xfrm>
          <a:prstGeom prst="ellipse">
            <a:avLst/>
          </a:prstGeom>
          <a:solidFill>
            <a:schemeClr val="accent5"/>
          </a:solidFill>
          <a:ln w="6350" cap="flat" cmpd="sng" algn="ctr">
            <a:noFill/>
            <a:prstDash val="solid"/>
            <a:round/>
            <a:headEnd type="none" w="med" len="med"/>
            <a:tailEnd type="none" w="med" len="med"/>
          </a:ln>
          <a:effectLst/>
        </p:spPr>
        <p:txBody>
          <a:bodyPr vert="horz" wrap="none" lIns="90000" tIns="82800" rIns="90000" bIns="82800" numCol="1" rtlCol="0" anchor="t" anchorCtr="0" compatLnSpc="1">
            <a:prstTxWarp prst="textNoShape">
              <a:avLst/>
            </a:prstTxWarp>
          </a:bodyPr>
          <a:lstStyle/>
          <a:p>
            <a:pPr marL="182563" marR="0" lvl="0" indent="-182563" algn="l" defTabSz="914400" rtl="0" eaLnBrk="1" fontAlgn="base" latinLnBrk="0" hangingPunct="1">
              <a:lnSpc>
                <a:spcPct val="110000"/>
              </a:lnSpc>
              <a:spcBef>
                <a:spcPct val="0"/>
              </a:spcBef>
              <a:spcAft>
                <a:spcPct val="0"/>
              </a:spcAft>
              <a:buClrTx/>
              <a:buSzTx/>
              <a:buFont typeface="LindeDaxPowerPoint" panose="020B0500000000020000" pitchFamily="34" charset="0"/>
              <a:buChar char="–"/>
              <a:tabLst/>
              <a:defRPr/>
            </a:pPr>
            <a:endParaRPr kumimoji="0" lang="en-US" sz="1600" b="0" i="0" u="none" strike="noStrike" kern="1200" cap="none" spc="0" normalizeH="0" baseline="0" noProof="0">
              <a:ln>
                <a:noFill/>
              </a:ln>
              <a:solidFill>
                <a:srgbClr val="000000"/>
              </a:solidFill>
              <a:effectLst/>
              <a:uLnTx/>
              <a:uFillTx/>
              <a:latin typeface="LindeDaxPowerPoint" pitchFamily="34" charset="0"/>
              <a:ea typeface="+mn-ea"/>
              <a:cs typeface="+mn-cs"/>
            </a:endParaRPr>
          </a:p>
        </p:txBody>
      </p:sp>
      <p:cxnSp>
        <p:nvCxnSpPr>
          <p:cNvPr id="74" name="Straight Connector 73">
            <a:extLst>
              <a:ext uri="{FF2B5EF4-FFF2-40B4-BE49-F238E27FC236}">
                <a16:creationId xmlns:a16="http://schemas.microsoft.com/office/drawing/2014/main" id="{C354578A-FA9D-4BA6-82CA-29F39BC4C195}"/>
              </a:ext>
            </a:extLst>
          </p:cNvPr>
          <p:cNvCxnSpPr>
            <a:cxnSpLocks/>
            <a:stCxn id="73" idx="0"/>
            <a:endCxn id="77" idx="2"/>
          </p:cNvCxnSpPr>
          <p:nvPr/>
        </p:nvCxnSpPr>
        <p:spPr bwMode="auto">
          <a:xfrm flipV="1">
            <a:off x="2391245" y="2525408"/>
            <a:ext cx="3871" cy="615843"/>
          </a:xfrm>
          <a:prstGeom prst="line">
            <a:avLst/>
          </a:prstGeom>
          <a:solidFill>
            <a:schemeClr val="bg1"/>
          </a:solidFill>
          <a:ln w="6350"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7" name="TextBox 76">
            <a:extLst>
              <a:ext uri="{FF2B5EF4-FFF2-40B4-BE49-F238E27FC236}">
                <a16:creationId xmlns:a16="http://schemas.microsoft.com/office/drawing/2014/main" id="{8DF719A4-4063-4531-8DF6-6C6733F49343}"/>
              </a:ext>
            </a:extLst>
          </p:cNvPr>
          <p:cNvSpPr txBox="1"/>
          <p:nvPr/>
        </p:nvSpPr>
        <p:spPr>
          <a:xfrm>
            <a:off x="1752710" y="1971410"/>
            <a:ext cx="1284812" cy="553998"/>
          </a:xfrm>
          <a:prstGeom prst="rect">
            <a:avLst/>
          </a:prstGeom>
          <a:noFill/>
          <a:ln>
            <a:noFill/>
            <a:prstDash val="solid"/>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LindeDaxPowerPoint"/>
                <a:ea typeface="+mn-ea"/>
                <a:cs typeface="+mn-cs"/>
              </a:rPr>
              <a:t>SAP announced extended </a:t>
            </a:r>
            <a:r>
              <a:rPr kumimoji="0" lang="en-US" sz="1000" b="0" i="0" u="none" strike="noStrike" kern="1200" cap="none" spc="0" normalizeH="0" baseline="0" noProof="0" err="1">
                <a:ln>
                  <a:noFill/>
                </a:ln>
                <a:solidFill>
                  <a:srgbClr val="000000"/>
                </a:solidFill>
                <a:effectLst/>
                <a:uLnTx/>
                <a:uFillTx/>
                <a:latin typeface="LindeDaxPowerPoint"/>
                <a:ea typeface="+mn-ea"/>
                <a:cs typeface="+mn-cs"/>
              </a:rPr>
              <a:t>EoL</a:t>
            </a:r>
            <a:endParaRPr kumimoji="0" lang="en-US" sz="1000" b="0" i="0" u="none" strike="noStrike" kern="1200" cap="none" spc="0" normalizeH="0" baseline="0" noProof="0">
              <a:ln>
                <a:noFill/>
              </a:ln>
              <a:solidFill>
                <a:srgbClr val="000000"/>
              </a:solidFill>
              <a:effectLst/>
              <a:uLnTx/>
              <a:uFillTx/>
              <a:latin typeface="LindeDaxPowerPoint"/>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LindeDaxPowerPoint"/>
                <a:ea typeface="+mn-ea"/>
                <a:cs typeface="+mn-cs"/>
              </a:rPr>
              <a:t>until 2027/30</a:t>
            </a:r>
            <a:endParaRPr kumimoji="0" lang="en-US" sz="1100" b="0" i="0" u="none" strike="noStrike" kern="1200" cap="none" spc="0" normalizeH="0" baseline="0" noProof="0">
              <a:ln>
                <a:noFill/>
              </a:ln>
              <a:solidFill>
                <a:srgbClr val="000000"/>
              </a:solidFill>
              <a:effectLst/>
              <a:uLnTx/>
              <a:uFillTx/>
              <a:latin typeface="LindeDaxPowerPoint"/>
              <a:ea typeface="+mn-ea"/>
              <a:cs typeface="+mn-cs"/>
            </a:endParaRPr>
          </a:p>
        </p:txBody>
      </p:sp>
      <p:sp>
        <p:nvSpPr>
          <p:cNvPr id="83" name="TextBox 82">
            <a:extLst>
              <a:ext uri="{FF2B5EF4-FFF2-40B4-BE49-F238E27FC236}">
                <a16:creationId xmlns:a16="http://schemas.microsoft.com/office/drawing/2014/main" id="{6EF4216A-7428-4DBB-8B4D-C0F9D4D4343F}"/>
              </a:ext>
            </a:extLst>
          </p:cNvPr>
          <p:cNvSpPr txBox="1"/>
          <p:nvPr/>
        </p:nvSpPr>
        <p:spPr>
          <a:xfrm>
            <a:off x="2156345" y="1481222"/>
            <a:ext cx="2049924" cy="400110"/>
          </a:xfrm>
          <a:prstGeom prst="rect">
            <a:avLst/>
          </a:prstGeom>
          <a:noFill/>
          <a:ln>
            <a:noFill/>
            <a:prstDash val="solid"/>
          </a:ln>
        </p:spPr>
        <p:txBody>
          <a:bodyPr wrap="square" lIns="91440" tIns="45720" rIns="91440" bIns="45720" rtlCol="0" anchor="t">
            <a:spAutoFit/>
          </a:bodyPr>
          <a:lstStyle/>
          <a:p>
            <a:pPr algn="ctr" defTabSz="457200" eaLnBrk="1" fontAlgn="auto" hangingPunct="1">
              <a:spcBef>
                <a:spcPts val="0"/>
              </a:spcBef>
              <a:spcAft>
                <a:spcPts val="0"/>
              </a:spcAft>
              <a:defRPr/>
            </a:pPr>
            <a:r>
              <a:rPr kumimoji="0" lang="en-US" sz="1000" i="0" u="none" strike="noStrike" kern="1200" cap="none" spc="0" normalizeH="0" baseline="0" noProof="0">
                <a:ln>
                  <a:noFill/>
                </a:ln>
                <a:solidFill>
                  <a:srgbClr val="005591"/>
                </a:solidFill>
                <a:effectLst/>
                <a:uLnTx/>
                <a:uFillTx/>
                <a:latin typeface="LindeDaxPowerPoint"/>
                <a:ea typeface="+mn-ea"/>
                <a:cs typeface="+mn-cs"/>
              </a:rPr>
              <a:t>Impress S/4 System</a:t>
            </a:r>
            <a:r>
              <a:rPr lang="en-US" sz="1000">
                <a:solidFill>
                  <a:srgbClr val="005591"/>
                </a:solidFill>
                <a:latin typeface="LindeDaxPowerPoint"/>
                <a:cs typeface="+mn-cs"/>
              </a:rPr>
              <a:t> </a:t>
            </a:r>
            <a:endParaRPr lang="en-US" sz="1000" i="0" u="none" strike="noStrike" kern="1200" cap="none" spc="0" normalizeH="0" baseline="0" noProof="0">
              <a:ln>
                <a:noFill/>
              </a:ln>
              <a:solidFill>
                <a:srgbClr val="005591"/>
              </a:solidFill>
              <a:effectLst/>
              <a:uLnTx/>
              <a:uFillTx/>
              <a:latin typeface="LindeDaxPowerPoint"/>
              <a:cs typeface="+mn-cs"/>
            </a:endParaRPr>
          </a:p>
          <a:p>
            <a:pPr algn="ctr" defTabSz="457200" fontAlgn="auto">
              <a:spcBef>
                <a:spcPts val="0"/>
              </a:spcBef>
              <a:spcAft>
                <a:spcPts val="0"/>
              </a:spcAft>
              <a:defRPr/>
            </a:pPr>
            <a:r>
              <a:rPr lang="en-US" sz="1000">
                <a:solidFill>
                  <a:srgbClr val="005591"/>
                </a:solidFill>
                <a:latin typeface="LindeDaxPowerPoint"/>
                <a:cs typeface="+mn-cs"/>
              </a:rPr>
              <a:t>Technical Transformation </a:t>
            </a:r>
            <a:r>
              <a:rPr kumimoji="0" lang="en-US" sz="1000" i="0" u="none" strike="noStrike" kern="1200" cap="none" spc="0" normalizeH="0" baseline="0" noProof="0">
                <a:ln>
                  <a:noFill/>
                </a:ln>
                <a:solidFill>
                  <a:srgbClr val="005591"/>
                </a:solidFill>
                <a:effectLst/>
                <a:uLnTx/>
                <a:uFillTx/>
                <a:latin typeface="LindeDaxPowerPoint"/>
                <a:ea typeface="+mn-ea"/>
                <a:cs typeface="+mn-cs"/>
              </a:rPr>
              <a:t>PoC</a:t>
            </a:r>
            <a:endParaRPr lang="en-US" sz="1000">
              <a:solidFill>
                <a:srgbClr val="005591"/>
              </a:solidFill>
              <a:latin typeface="LindeDaxPowerPoint"/>
              <a:cs typeface="+mn-cs"/>
            </a:endParaRPr>
          </a:p>
        </p:txBody>
      </p:sp>
      <p:sp>
        <p:nvSpPr>
          <p:cNvPr id="85" name="Oval 84">
            <a:extLst>
              <a:ext uri="{FF2B5EF4-FFF2-40B4-BE49-F238E27FC236}">
                <a16:creationId xmlns:a16="http://schemas.microsoft.com/office/drawing/2014/main" id="{404BE2A1-CD81-41B9-B1CC-6993AD34FBF1}"/>
              </a:ext>
            </a:extLst>
          </p:cNvPr>
          <p:cNvSpPr/>
          <p:nvPr/>
        </p:nvSpPr>
        <p:spPr bwMode="auto">
          <a:xfrm>
            <a:off x="3061712" y="3141251"/>
            <a:ext cx="216024" cy="216024"/>
          </a:xfrm>
          <a:prstGeom prst="ellipse">
            <a:avLst/>
          </a:prstGeom>
          <a:solidFill>
            <a:srgbClr val="ED7D31"/>
          </a:solidFill>
          <a:ln w="6350" cap="flat" cmpd="sng" algn="ctr">
            <a:noFill/>
            <a:prstDash val="solid"/>
            <a:round/>
            <a:headEnd type="none" w="med" len="med"/>
            <a:tailEnd type="none" w="med" len="med"/>
          </a:ln>
          <a:effectLst/>
        </p:spPr>
        <p:txBody>
          <a:bodyPr vert="horz" wrap="none" lIns="90000" tIns="82800" rIns="90000" bIns="82800" numCol="1" rtlCol="0" anchor="t" anchorCtr="0" compatLnSpc="1">
            <a:prstTxWarp prst="textNoShape">
              <a:avLst/>
            </a:prstTxWarp>
          </a:bodyPr>
          <a:lstStyle/>
          <a:p>
            <a:pPr marL="182245" indent="-182245">
              <a:lnSpc>
                <a:spcPct val="110000"/>
              </a:lnSpc>
              <a:buFont typeface="LindeDaxPowerPoint" panose="020B0500000000020000" pitchFamily="34" charset="0"/>
              <a:buChar char="–"/>
              <a:defRPr/>
            </a:pPr>
            <a:endParaRPr lang="en-US" sz="1600" b="0" i="0" u="none" strike="noStrike" kern="1200" cap="none" spc="0" normalizeH="0" baseline="0" noProof="0">
              <a:ln>
                <a:noFill/>
              </a:ln>
              <a:solidFill>
                <a:srgbClr val="000000"/>
              </a:solidFill>
              <a:effectLst/>
              <a:uLnTx/>
              <a:uFillTx/>
              <a:cs typeface="+mn-cs"/>
            </a:endParaRPr>
          </a:p>
        </p:txBody>
      </p:sp>
      <p:cxnSp>
        <p:nvCxnSpPr>
          <p:cNvPr id="86" name="Straight Connector 85">
            <a:extLst>
              <a:ext uri="{FF2B5EF4-FFF2-40B4-BE49-F238E27FC236}">
                <a16:creationId xmlns:a16="http://schemas.microsoft.com/office/drawing/2014/main" id="{14198A24-F8A3-4828-85A9-D170E565C8F4}"/>
              </a:ext>
            </a:extLst>
          </p:cNvPr>
          <p:cNvCxnSpPr>
            <a:cxnSpLocks/>
            <a:endCxn id="85" idx="0"/>
          </p:cNvCxnSpPr>
          <p:nvPr/>
        </p:nvCxnSpPr>
        <p:spPr bwMode="auto">
          <a:xfrm flipH="1">
            <a:off x="3169724" y="1845851"/>
            <a:ext cx="7716" cy="1295400"/>
          </a:xfrm>
          <a:prstGeom prst="line">
            <a:avLst/>
          </a:prstGeom>
          <a:solidFill>
            <a:schemeClr val="bg1"/>
          </a:solidFill>
          <a:ln w="6350"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94" name="Arrow: Chevron 93">
            <a:hlinkClick r:id="rId5" action="ppaction://hlinksldjump"/>
            <a:extLst>
              <a:ext uri="{FF2B5EF4-FFF2-40B4-BE49-F238E27FC236}">
                <a16:creationId xmlns:a16="http://schemas.microsoft.com/office/drawing/2014/main" id="{920834BB-64D5-47A7-BA08-83BC42CDBA30}"/>
              </a:ext>
            </a:extLst>
          </p:cNvPr>
          <p:cNvSpPr/>
          <p:nvPr/>
        </p:nvSpPr>
        <p:spPr bwMode="auto">
          <a:xfrm>
            <a:off x="4165704" y="3641977"/>
            <a:ext cx="4541347" cy="372713"/>
          </a:xfrm>
          <a:prstGeom prst="chevron">
            <a:avLst>
              <a:gd name="adj" fmla="val 29980"/>
            </a:avLst>
          </a:prstGeom>
          <a:solidFill>
            <a:schemeClr val="tx2"/>
          </a:solidFill>
          <a:ln w="6350" cap="flat" cmpd="sng" algn="ctr">
            <a:noFill/>
            <a:prstDash val="solid"/>
            <a:round/>
            <a:headEnd type="none" w="med" len="med"/>
            <a:tailEnd type="none" w="med" len="med"/>
          </a:ln>
          <a:effectLst/>
        </p:spPr>
        <p:txBody>
          <a:bodyPr vert="horz" wrap="none" lIns="90000" tIns="82800" rIns="90000" bIns="82800" numCol="1" rtlCol="0" anchor="ctr" anchorCtr="0" compatLnSpc="1">
            <a:prstTxWarp prst="textNoShape">
              <a:avLst/>
            </a:prstTxWarp>
          </a:bodyPr>
          <a:lstStyle/>
          <a:p>
            <a:pPr algn="ctr" defTabSz="457200" fontAlgn="auto">
              <a:spcBef>
                <a:spcPts val="0"/>
              </a:spcBef>
              <a:spcAft>
                <a:spcPts val="0"/>
              </a:spcAft>
              <a:defRPr/>
            </a:pPr>
            <a:r>
              <a:rPr kumimoji="0" lang="en-US" sz="1200" b="1" i="0" u="none" strike="noStrike" kern="1200" cap="none" spc="0" normalizeH="0" baseline="0" noProof="0">
                <a:ln>
                  <a:noFill/>
                </a:ln>
                <a:solidFill>
                  <a:srgbClr val="FFFFFF"/>
                </a:solidFill>
                <a:effectLst/>
                <a:uLnTx/>
                <a:uFillTx/>
                <a:latin typeface="LindeDaxPowerPoint"/>
                <a:ea typeface="+mn-ea"/>
                <a:cs typeface="+mn-cs"/>
              </a:rPr>
              <a:t>SAP Landscape Transformation to S/4</a:t>
            </a:r>
            <a:r>
              <a:rPr lang="en-US" sz="1200" b="1">
                <a:solidFill>
                  <a:srgbClr val="FFFFFF"/>
                </a:solidFill>
                <a:latin typeface="LindeDaxPowerPoint"/>
                <a:cs typeface="+mn-cs"/>
              </a:rPr>
              <a:t> incl. SAP Satellites</a:t>
            </a:r>
            <a:endParaRPr lang="en-US" sz="1200" b="1" i="0" u="none" strike="noStrike" kern="1200" cap="none" spc="0" normalizeH="0" baseline="0" noProof="0">
              <a:ln>
                <a:noFill/>
              </a:ln>
              <a:solidFill>
                <a:srgbClr val="FFFFFF"/>
              </a:solidFill>
              <a:effectLst/>
              <a:uLnTx/>
              <a:uFillTx/>
              <a:latin typeface="LindeDaxPowerPoint"/>
              <a:cs typeface="+mn-cs"/>
            </a:endParaRPr>
          </a:p>
        </p:txBody>
      </p:sp>
      <p:sp>
        <p:nvSpPr>
          <p:cNvPr id="101" name="Oval 100">
            <a:extLst>
              <a:ext uri="{FF2B5EF4-FFF2-40B4-BE49-F238E27FC236}">
                <a16:creationId xmlns:a16="http://schemas.microsoft.com/office/drawing/2014/main" id="{9CF3FF21-295F-4219-9364-EE0F15CB0E7A}"/>
              </a:ext>
            </a:extLst>
          </p:cNvPr>
          <p:cNvSpPr/>
          <p:nvPr/>
        </p:nvSpPr>
        <p:spPr bwMode="auto">
          <a:xfrm>
            <a:off x="3854922" y="3141251"/>
            <a:ext cx="216024" cy="216024"/>
          </a:xfrm>
          <a:prstGeom prst="ellipse">
            <a:avLst/>
          </a:prstGeom>
          <a:solidFill>
            <a:srgbClr val="96A5B4"/>
          </a:solidFill>
          <a:ln w="6350" cap="flat" cmpd="sng" algn="ctr">
            <a:noFill/>
            <a:prstDash val="solid"/>
            <a:round/>
            <a:headEnd type="none" w="med" len="med"/>
            <a:tailEnd type="none" w="med" len="med"/>
          </a:ln>
          <a:effectLst/>
        </p:spPr>
        <p:txBody>
          <a:bodyPr vert="horz" wrap="none" lIns="90000" tIns="82800" rIns="90000" bIns="82800" numCol="1" rtlCol="0" anchor="t" anchorCtr="0" compatLnSpc="1">
            <a:prstTxWarp prst="textNoShape">
              <a:avLst/>
            </a:prstTxWarp>
          </a:bodyPr>
          <a:lstStyle/>
          <a:p>
            <a:pPr marL="182563" marR="0" lvl="0" indent="-182563" algn="l" defTabSz="914400" rtl="0" eaLnBrk="1" fontAlgn="base" latinLnBrk="0" hangingPunct="1">
              <a:lnSpc>
                <a:spcPct val="110000"/>
              </a:lnSpc>
              <a:spcBef>
                <a:spcPct val="0"/>
              </a:spcBef>
              <a:spcAft>
                <a:spcPct val="0"/>
              </a:spcAft>
              <a:buClrTx/>
              <a:buSzTx/>
              <a:buFont typeface="LindeDaxPowerPoint" panose="020B0500000000020000" pitchFamily="34" charset="0"/>
              <a:buChar char="–"/>
              <a:tabLst/>
              <a:defRPr/>
            </a:pPr>
            <a:endParaRPr kumimoji="0" lang="en-US" sz="1600" b="0" i="0" u="none" strike="noStrike" kern="1200" cap="none" spc="0" normalizeH="0" baseline="0" noProof="0">
              <a:ln>
                <a:noFill/>
              </a:ln>
              <a:solidFill>
                <a:srgbClr val="000000"/>
              </a:solidFill>
              <a:effectLst/>
              <a:uLnTx/>
              <a:uFillTx/>
              <a:latin typeface="LindeDaxPowerPoint" pitchFamily="34" charset="0"/>
              <a:ea typeface="+mn-ea"/>
              <a:cs typeface="+mn-cs"/>
            </a:endParaRPr>
          </a:p>
        </p:txBody>
      </p:sp>
      <p:cxnSp>
        <p:nvCxnSpPr>
          <p:cNvPr id="110" name="Straight Connector 109">
            <a:extLst>
              <a:ext uri="{FF2B5EF4-FFF2-40B4-BE49-F238E27FC236}">
                <a16:creationId xmlns:a16="http://schemas.microsoft.com/office/drawing/2014/main" id="{B62AE28F-A400-442E-9028-34B6044F6B5B}"/>
              </a:ext>
            </a:extLst>
          </p:cNvPr>
          <p:cNvCxnSpPr>
            <a:cxnSpLocks/>
          </p:cNvCxnSpPr>
          <p:nvPr/>
        </p:nvCxnSpPr>
        <p:spPr bwMode="auto">
          <a:xfrm flipH="1" flipV="1">
            <a:off x="3964751" y="2378558"/>
            <a:ext cx="0" cy="746939"/>
          </a:xfrm>
          <a:prstGeom prst="line">
            <a:avLst/>
          </a:prstGeom>
          <a:solidFill>
            <a:schemeClr val="bg1"/>
          </a:solidFill>
          <a:ln w="6350"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5" name="TextBox 114">
            <a:extLst>
              <a:ext uri="{FF2B5EF4-FFF2-40B4-BE49-F238E27FC236}">
                <a16:creationId xmlns:a16="http://schemas.microsoft.com/office/drawing/2014/main" id="{56D56E1B-3CE6-476C-8C8F-EE78F904F999}"/>
              </a:ext>
            </a:extLst>
          </p:cNvPr>
          <p:cNvSpPr txBox="1"/>
          <p:nvPr/>
        </p:nvSpPr>
        <p:spPr>
          <a:xfrm>
            <a:off x="2566773" y="4420507"/>
            <a:ext cx="1239509" cy="553998"/>
          </a:xfrm>
          <a:prstGeom prst="rect">
            <a:avLst/>
          </a:prstGeom>
          <a:noFill/>
          <a:ln>
            <a:noFill/>
            <a:prstDash val="solid"/>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5591">
                    <a:lumMod val="50000"/>
                  </a:srgbClr>
                </a:solidFill>
                <a:effectLst/>
                <a:uLnTx/>
                <a:uFillTx/>
                <a:latin typeface="LindeDaxPowerPoint"/>
                <a:ea typeface="+mn-ea"/>
                <a:cs typeface="+mn-cs"/>
              </a:rPr>
              <a:t>Kingman US &amp; IN</a:t>
            </a:r>
            <a:r>
              <a:rPr kumimoji="0" lang="en-US" sz="1000" b="0" i="0" u="none" strike="noStrike" kern="1200" cap="none" spc="0" normalizeH="0" baseline="0" noProof="0">
                <a:ln>
                  <a:noFill/>
                </a:ln>
                <a:solidFill>
                  <a:srgbClr val="000000"/>
                </a:solidFill>
                <a:effectLst/>
                <a:uLnTx/>
                <a:uFillTx/>
                <a:latin typeface="LindeDaxPowerPoint"/>
                <a:ea typeface="+mn-ea"/>
                <a:cs typeface="+mn-cs"/>
              </a:rPr>
              <a:t> migration from JDE to SAP</a:t>
            </a:r>
          </a:p>
        </p:txBody>
      </p:sp>
      <p:sp>
        <p:nvSpPr>
          <p:cNvPr id="116" name="TextBox 115">
            <a:extLst>
              <a:ext uri="{FF2B5EF4-FFF2-40B4-BE49-F238E27FC236}">
                <a16:creationId xmlns:a16="http://schemas.microsoft.com/office/drawing/2014/main" id="{DDD103EB-BDD6-42CC-8795-8C2A8E34070D}"/>
              </a:ext>
            </a:extLst>
          </p:cNvPr>
          <p:cNvSpPr txBox="1"/>
          <p:nvPr/>
        </p:nvSpPr>
        <p:spPr>
          <a:xfrm>
            <a:off x="1756712" y="5153162"/>
            <a:ext cx="1239509" cy="400110"/>
          </a:xfrm>
          <a:prstGeom prst="rect">
            <a:avLst/>
          </a:prstGeom>
          <a:noFill/>
          <a:ln>
            <a:noFill/>
            <a:prstDash val="solid"/>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0000"/>
                </a:solidFill>
                <a:effectLst/>
                <a:uLnTx/>
                <a:uFillTx/>
                <a:latin typeface="LindeDaxPowerPoint"/>
                <a:ea typeface="+mn-ea"/>
                <a:cs typeface="+mn-cs"/>
              </a:rPr>
              <a:t>TH</a:t>
            </a:r>
            <a:r>
              <a:rPr kumimoji="0" lang="en-US" sz="1000" b="0" i="0" u="none" strike="noStrike" kern="1200" cap="none" spc="0" normalizeH="0" baseline="0" noProof="0">
                <a:ln>
                  <a:noFill/>
                </a:ln>
                <a:solidFill>
                  <a:srgbClr val="000000"/>
                </a:solidFill>
                <a:effectLst/>
                <a:uLnTx/>
                <a:uFillTx/>
                <a:latin typeface="LindeDaxPowerPoint"/>
                <a:ea typeface="+mn-ea"/>
                <a:cs typeface="+mn-cs"/>
              </a:rPr>
              <a:t> migration from JDE to SAP</a:t>
            </a:r>
          </a:p>
        </p:txBody>
      </p:sp>
      <p:sp>
        <p:nvSpPr>
          <p:cNvPr id="118" name="TextBox 117">
            <a:extLst>
              <a:ext uri="{FF2B5EF4-FFF2-40B4-BE49-F238E27FC236}">
                <a16:creationId xmlns:a16="http://schemas.microsoft.com/office/drawing/2014/main" id="{D7158B58-131E-4CBB-B46B-B425CD058709}"/>
              </a:ext>
            </a:extLst>
          </p:cNvPr>
          <p:cNvSpPr txBox="1"/>
          <p:nvPr/>
        </p:nvSpPr>
        <p:spPr>
          <a:xfrm>
            <a:off x="2566773" y="5712823"/>
            <a:ext cx="1239509" cy="400110"/>
          </a:xfrm>
          <a:prstGeom prst="rect">
            <a:avLst/>
          </a:prstGeom>
          <a:noFill/>
          <a:ln>
            <a:noFill/>
            <a:prstDash val="solid"/>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0000"/>
                </a:solidFill>
                <a:effectLst/>
                <a:uLnTx/>
                <a:uFillTx/>
                <a:latin typeface="LindeDaxPowerPoint"/>
                <a:ea typeface="+mn-ea"/>
                <a:cs typeface="+mn-cs"/>
              </a:rPr>
              <a:t>CN</a:t>
            </a:r>
            <a:r>
              <a:rPr kumimoji="0" lang="en-US" sz="1000" b="0" i="0" u="none" strike="noStrike" kern="1200" cap="none" spc="0" normalizeH="0" baseline="0" noProof="0">
                <a:ln>
                  <a:noFill/>
                </a:ln>
                <a:solidFill>
                  <a:srgbClr val="000000"/>
                </a:solidFill>
                <a:effectLst/>
                <a:uLnTx/>
                <a:uFillTx/>
                <a:latin typeface="LindeDaxPowerPoint"/>
                <a:ea typeface="+mn-ea"/>
                <a:cs typeface="+mn-cs"/>
              </a:rPr>
              <a:t> migration from JDE to SAP</a:t>
            </a:r>
          </a:p>
        </p:txBody>
      </p:sp>
      <p:cxnSp>
        <p:nvCxnSpPr>
          <p:cNvPr id="128" name="Straight Connector 127">
            <a:extLst>
              <a:ext uri="{FF2B5EF4-FFF2-40B4-BE49-F238E27FC236}">
                <a16:creationId xmlns:a16="http://schemas.microsoft.com/office/drawing/2014/main" id="{F7CFCFB3-A405-4158-931B-8133734C5219}"/>
              </a:ext>
            </a:extLst>
          </p:cNvPr>
          <p:cNvCxnSpPr>
            <a:cxnSpLocks/>
            <a:stCxn id="61" idx="2"/>
            <a:endCxn id="115" idx="0"/>
          </p:cNvCxnSpPr>
          <p:nvPr/>
        </p:nvCxnSpPr>
        <p:spPr bwMode="auto">
          <a:xfrm flipH="1">
            <a:off x="3186528" y="3667996"/>
            <a:ext cx="1" cy="752511"/>
          </a:xfrm>
          <a:prstGeom prst="line">
            <a:avLst/>
          </a:prstGeom>
          <a:solidFill>
            <a:schemeClr val="bg1"/>
          </a:solidFill>
          <a:ln w="6350"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3" name="Straight Connector 142">
            <a:extLst>
              <a:ext uri="{FF2B5EF4-FFF2-40B4-BE49-F238E27FC236}">
                <a16:creationId xmlns:a16="http://schemas.microsoft.com/office/drawing/2014/main" id="{899FD834-B3E1-448A-A447-5B5EE654323D}"/>
              </a:ext>
            </a:extLst>
          </p:cNvPr>
          <p:cNvCxnSpPr>
            <a:cxnSpLocks/>
            <a:stCxn id="116" idx="0"/>
            <a:endCxn id="63" idx="2"/>
          </p:cNvCxnSpPr>
          <p:nvPr/>
        </p:nvCxnSpPr>
        <p:spPr bwMode="auto">
          <a:xfrm flipV="1">
            <a:off x="2376467" y="3667996"/>
            <a:ext cx="11302" cy="1485166"/>
          </a:xfrm>
          <a:prstGeom prst="line">
            <a:avLst/>
          </a:prstGeom>
          <a:solidFill>
            <a:schemeClr val="bg1"/>
          </a:solidFill>
          <a:ln w="6350"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1" name="Oval 150">
            <a:extLst>
              <a:ext uri="{FF2B5EF4-FFF2-40B4-BE49-F238E27FC236}">
                <a16:creationId xmlns:a16="http://schemas.microsoft.com/office/drawing/2014/main" id="{F2683195-2E4C-45EA-9E26-B296F51E3F31}"/>
              </a:ext>
            </a:extLst>
          </p:cNvPr>
          <p:cNvSpPr/>
          <p:nvPr/>
        </p:nvSpPr>
        <p:spPr bwMode="auto">
          <a:xfrm>
            <a:off x="4562204" y="3141251"/>
            <a:ext cx="216024" cy="216024"/>
          </a:xfrm>
          <a:prstGeom prst="ellipse">
            <a:avLst/>
          </a:prstGeom>
          <a:solidFill>
            <a:srgbClr val="96A5B4"/>
          </a:solidFill>
          <a:ln w="6350" cap="flat" cmpd="sng" algn="ctr">
            <a:noFill/>
            <a:prstDash val="solid"/>
            <a:round/>
            <a:headEnd type="none" w="med" len="med"/>
            <a:tailEnd type="none" w="med" len="med"/>
          </a:ln>
          <a:effectLst/>
        </p:spPr>
        <p:txBody>
          <a:bodyPr vert="horz" wrap="none" lIns="90000" tIns="82800" rIns="90000" bIns="82800" numCol="1" rtlCol="0" anchor="t" anchorCtr="0" compatLnSpc="1">
            <a:prstTxWarp prst="textNoShape">
              <a:avLst/>
            </a:prstTxWarp>
          </a:bodyPr>
          <a:lstStyle/>
          <a:p>
            <a:pPr marL="182563" marR="0" lvl="0" indent="-182563" algn="l" defTabSz="914400" rtl="0" eaLnBrk="1" fontAlgn="base" latinLnBrk="0" hangingPunct="1">
              <a:lnSpc>
                <a:spcPct val="110000"/>
              </a:lnSpc>
              <a:spcBef>
                <a:spcPct val="0"/>
              </a:spcBef>
              <a:spcAft>
                <a:spcPct val="0"/>
              </a:spcAft>
              <a:buClrTx/>
              <a:buSzTx/>
              <a:buFont typeface="LindeDaxPowerPoint" panose="020B0500000000020000" pitchFamily="34" charset="0"/>
              <a:buChar char="–"/>
              <a:tabLst/>
              <a:defRPr/>
            </a:pPr>
            <a:endParaRPr kumimoji="0" lang="en-US" sz="1600" b="0" i="0" u="none" strike="noStrike" kern="1200" cap="none" spc="0" normalizeH="0" baseline="0" noProof="0">
              <a:ln>
                <a:noFill/>
              </a:ln>
              <a:solidFill>
                <a:srgbClr val="000000"/>
              </a:solidFill>
              <a:effectLst/>
              <a:uLnTx/>
              <a:uFillTx/>
              <a:latin typeface="LindeDaxPowerPoint" pitchFamily="34" charset="0"/>
              <a:ea typeface="+mn-ea"/>
              <a:cs typeface="+mn-cs"/>
            </a:endParaRPr>
          </a:p>
        </p:txBody>
      </p:sp>
      <p:cxnSp>
        <p:nvCxnSpPr>
          <p:cNvPr id="154" name="Connector: Elbow 153">
            <a:extLst>
              <a:ext uri="{FF2B5EF4-FFF2-40B4-BE49-F238E27FC236}">
                <a16:creationId xmlns:a16="http://schemas.microsoft.com/office/drawing/2014/main" id="{CCC1C2F6-29FF-4B98-9E92-DFF50F7E7F6B}"/>
              </a:ext>
            </a:extLst>
          </p:cNvPr>
          <p:cNvCxnSpPr>
            <a:stCxn id="118" idx="1"/>
            <a:endCxn id="116" idx="2"/>
          </p:cNvCxnSpPr>
          <p:nvPr/>
        </p:nvCxnSpPr>
        <p:spPr bwMode="auto">
          <a:xfrm rot="10800000">
            <a:off x="2376467" y="5553272"/>
            <a:ext cx="190306" cy="359606"/>
          </a:xfrm>
          <a:prstGeom prst="bentConnector2">
            <a:avLst/>
          </a:prstGeom>
          <a:solidFill>
            <a:schemeClr val="bg1"/>
          </a:solidFill>
          <a:ln w="6350" cap="flat" cmpd="sng" algn="ctr">
            <a:solidFill>
              <a:schemeClr val="accent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69" name="TextBox 168">
            <a:extLst>
              <a:ext uri="{FF2B5EF4-FFF2-40B4-BE49-F238E27FC236}">
                <a16:creationId xmlns:a16="http://schemas.microsoft.com/office/drawing/2014/main" id="{8445686D-5C37-42BD-9D20-139E12CEEFCC}"/>
              </a:ext>
            </a:extLst>
          </p:cNvPr>
          <p:cNvSpPr txBox="1"/>
          <p:nvPr/>
        </p:nvSpPr>
        <p:spPr>
          <a:xfrm>
            <a:off x="5161541" y="1427107"/>
            <a:ext cx="1724890" cy="246221"/>
          </a:xfrm>
          <a:prstGeom prst="rect">
            <a:avLst/>
          </a:prstGeom>
          <a:noFill/>
          <a:ln>
            <a:noFill/>
            <a:prstDash val="solid"/>
          </a:ln>
        </p:spPr>
        <p:txBody>
          <a:bodyPr wrap="square" lIns="91440" tIns="45720" rIns="91440" bIns="45720" rtlCol="0" anchor="t">
            <a:spAutoFit/>
          </a:bodyPr>
          <a:lstStyle>
            <a:defPPr>
              <a:defRPr lang="en-US"/>
            </a:defPPr>
            <a:lvl1pPr algn="ctr">
              <a:defRPr sz="1100"/>
            </a:lvl1pPr>
          </a:lstStyle>
          <a:p>
            <a:pPr defTabSz="457200" eaLnBrk="1" fontAlgn="auto" hangingPunct="1">
              <a:spcBef>
                <a:spcPts val="0"/>
              </a:spcBef>
              <a:spcAft>
                <a:spcPts val="0"/>
              </a:spcAft>
              <a:defRPr/>
            </a:pPr>
            <a:r>
              <a:rPr kumimoji="0" lang="en-US" sz="1000" b="1" i="0" u="none" strike="noStrike" kern="1200" cap="none" spc="0" normalizeH="0" baseline="0" noProof="0">
                <a:ln>
                  <a:noFill/>
                </a:ln>
                <a:solidFill>
                  <a:srgbClr val="005591"/>
                </a:solidFill>
                <a:effectLst/>
                <a:uLnTx/>
                <a:uFillTx/>
                <a:latin typeface="LindeDaxPowerPoint"/>
                <a:ea typeface="+mn-ea"/>
                <a:cs typeface="+mn-cs"/>
              </a:rPr>
              <a:t>Korea</a:t>
            </a:r>
            <a:r>
              <a:rPr kumimoji="0" lang="en-US" sz="1000" b="0" i="0" u="none" strike="noStrike" kern="1200" cap="none" spc="0" normalizeH="0" baseline="0" noProof="0">
                <a:ln>
                  <a:noFill/>
                </a:ln>
                <a:solidFill>
                  <a:srgbClr val="000000"/>
                </a:solidFill>
                <a:effectLst/>
                <a:uLnTx/>
                <a:uFillTx/>
                <a:latin typeface="LindeDaxPowerPoint"/>
                <a:ea typeface="+mn-ea"/>
                <a:cs typeface="+mn-cs"/>
              </a:rPr>
              <a:t> </a:t>
            </a:r>
            <a:r>
              <a:rPr lang="en-US" sz="1000">
                <a:solidFill>
                  <a:srgbClr val="000000"/>
                </a:solidFill>
                <a:latin typeface="LindeDaxPowerPoint"/>
                <a:cs typeface="+mn-cs"/>
              </a:rPr>
              <a:t>G</a:t>
            </a:r>
            <a:r>
              <a:rPr kumimoji="0" lang="en-US" sz="1000" b="0" i="0" u="none" strike="noStrike" kern="1200" cap="none" spc="0" normalizeH="0" baseline="0" noProof="0">
                <a:ln>
                  <a:noFill/>
                </a:ln>
                <a:solidFill>
                  <a:srgbClr val="000000"/>
                </a:solidFill>
                <a:effectLst/>
                <a:uLnTx/>
                <a:uFillTx/>
                <a:latin typeface="LindeDaxPowerPoint"/>
                <a:ea typeface="+mn-ea"/>
                <a:cs typeface="+mn-cs"/>
              </a:rPr>
              <a:t>o Live in Jan. 2023</a:t>
            </a:r>
            <a:endParaRPr lang="en-US" sz="1000"/>
          </a:p>
        </p:txBody>
      </p:sp>
      <p:cxnSp>
        <p:nvCxnSpPr>
          <p:cNvPr id="175" name="Connector: Elbow 174">
            <a:extLst>
              <a:ext uri="{FF2B5EF4-FFF2-40B4-BE49-F238E27FC236}">
                <a16:creationId xmlns:a16="http://schemas.microsoft.com/office/drawing/2014/main" id="{0B29066F-3611-4DA1-883D-54CD5F3AAE4A}"/>
              </a:ext>
            </a:extLst>
          </p:cNvPr>
          <p:cNvCxnSpPr>
            <a:cxnSpLocks/>
            <a:stCxn id="151" idx="0"/>
            <a:endCxn id="169" idx="1"/>
          </p:cNvCxnSpPr>
          <p:nvPr/>
        </p:nvCxnSpPr>
        <p:spPr bwMode="auto">
          <a:xfrm rot="5400000" flipH="1" flipV="1">
            <a:off x="4120362" y="2100073"/>
            <a:ext cx="1591033" cy="491325"/>
          </a:xfrm>
          <a:prstGeom prst="bentConnector2">
            <a:avLst/>
          </a:prstGeom>
          <a:solidFill>
            <a:schemeClr val="bg1"/>
          </a:solidFill>
          <a:ln w="6350" cap="flat" cmpd="sng" algn="ctr">
            <a:solidFill>
              <a:schemeClr val="tx1"/>
            </a:solidFill>
            <a:prstDash val="dash"/>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1" name="TextBox 70">
            <a:extLst>
              <a:ext uri="{FF2B5EF4-FFF2-40B4-BE49-F238E27FC236}">
                <a16:creationId xmlns:a16="http://schemas.microsoft.com/office/drawing/2014/main" id="{EE036F05-7495-4F4B-BD7B-4182BE9ECB68}"/>
              </a:ext>
            </a:extLst>
          </p:cNvPr>
          <p:cNvSpPr txBox="1"/>
          <p:nvPr/>
        </p:nvSpPr>
        <p:spPr>
          <a:xfrm>
            <a:off x="849126" y="3911817"/>
            <a:ext cx="1607711" cy="553998"/>
          </a:xfrm>
          <a:prstGeom prst="rect">
            <a:avLst/>
          </a:prstGeom>
          <a:noFill/>
          <a:ln>
            <a:noFill/>
            <a:prstDash val="solid"/>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LindeDaxPowerPoint"/>
                <a:ea typeface="+mn-ea"/>
                <a:cs typeface="+mn-cs"/>
              </a:rPr>
              <a:t>ERP strategy:</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5591">
                    <a:lumMod val="50000"/>
                  </a:srgbClr>
                </a:solidFill>
                <a:effectLst/>
                <a:uLnTx/>
                <a:uFillTx/>
                <a:latin typeface="LindeDaxPowerPoint"/>
                <a:ea typeface="+mn-ea"/>
                <a:cs typeface="+mn-cs"/>
              </a:rPr>
              <a:t>JDE in Americas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5591">
                    <a:lumMod val="50000"/>
                  </a:srgbClr>
                </a:solidFill>
                <a:effectLst/>
                <a:uLnTx/>
                <a:uFillTx/>
                <a:latin typeface="LindeDaxPowerPoint"/>
                <a:ea typeface="+mn-ea"/>
                <a:cs typeface="+mn-cs"/>
              </a:rPr>
              <a:t>SAP in APAC &amp; EMEA</a:t>
            </a:r>
            <a:endParaRPr kumimoji="0" lang="en-US" sz="1100" b="1" i="0" u="none" strike="noStrike" kern="1200" cap="none" spc="0" normalizeH="0" baseline="0" noProof="0">
              <a:ln>
                <a:noFill/>
              </a:ln>
              <a:solidFill>
                <a:srgbClr val="005591">
                  <a:lumMod val="50000"/>
                </a:srgbClr>
              </a:solidFill>
              <a:effectLst/>
              <a:uLnTx/>
              <a:uFillTx/>
              <a:latin typeface="LindeDaxPowerPoint"/>
              <a:ea typeface="+mn-ea"/>
              <a:cs typeface="+mn-cs"/>
            </a:endParaRPr>
          </a:p>
        </p:txBody>
      </p:sp>
      <p:cxnSp>
        <p:nvCxnSpPr>
          <p:cNvPr id="75" name="Straight Connector 74">
            <a:extLst>
              <a:ext uri="{FF2B5EF4-FFF2-40B4-BE49-F238E27FC236}">
                <a16:creationId xmlns:a16="http://schemas.microsoft.com/office/drawing/2014/main" id="{5F840699-8DAE-462B-BFD5-74B1414A8305}"/>
              </a:ext>
            </a:extLst>
          </p:cNvPr>
          <p:cNvCxnSpPr>
            <a:cxnSpLocks/>
          </p:cNvCxnSpPr>
          <p:nvPr/>
        </p:nvCxnSpPr>
        <p:spPr bwMode="auto">
          <a:xfrm flipV="1">
            <a:off x="1651008" y="3662827"/>
            <a:ext cx="1" cy="227107"/>
          </a:xfrm>
          <a:prstGeom prst="line">
            <a:avLst/>
          </a:prstGeom>
          <a:solidFill>
            <a:schemeClr val="bg1"/>
          </a:solidFill>
          <a:ln w="6350"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7" name="Straight Connector 86">
            <a:extLst>
              <a:ext uri="{FF2B5EF4-FFF2-40B4-BE49-F238E27FC236}">
                <a16:creationId xmlns:a16="http://schemas.microsoft.com/office/drawing/2014/main" id="{042286DD-37FE-4BF5-ABE7-4BF9517C6660}"/>
              </a:ext>
            </a:extLst>
          </p:cNvPr>
          <p:cNvCxnSpPr/>
          <p:nvPr/>
        </p:nvCxnSpPr>
        <p:spPr bwMode="auto">
          <a:xfrm>
            <a:off x="8295205" y="3044837"/>
            <a:ext cx="0" cy="322383"/>
          </a:xfrm>
          <a:prstGeom prst="line">
            <a:avLst/>
          </a:prstGeom>
          <a:solidFill>
            <a:schemeClr val="bg1"/>
          </a:solidFill>
          <a:ln w="6350" cap="flat" cmpd="sng" algn="ctr">
            <a:solidFill>
              <a:schemeClr val="accent4"/>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8" name="Straight Connector 87">
            <a:extLst>
              <a:ext uri="{FF2B5EF4-FFF2-40B4-BE49-F238E27FC236}">
                <a16:creationId xmlns:a16="http://schemas.microsoft.com/office/drawing/2014/main" id="{D2688352-80FE-4221-92EA-4A72F52412AC}"/>
              </a:ext>
            </a:extLst>
          </p:cNvPr>
          <p:cNvCxnSpPr/>
          <p:nvPr/>
        </p:nvCxnSpPr>
        <p:spPr bwMode="auto">
          <a:xfrm>
            <a:off x="8384485" y="3044837"/>
            <a:ext cx="0" cy="322383"/>
          </a:xfrm>
          <a:prstGeom prst="line">
            <a:avLst/>
          </a:prstGeom>
          <a:solidFill>
            <a:schemeClr val="bg1"/>
          </a:solidFill>
          <a:ln w="6350" cap="flat" cmpd="sng" algn="ctr">
            <a:solidFill>
              <a:schemeClr val="accent4"/>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9" name="TextBox 88">
            <a:extLst>
              <a:ext uri="{FF2B5EF4-FFF2-40B4-BE49-F238E27FC236}">
                <a16:creationId xmlns:a16="http://schemas.microsoft.com/office/drawing/2014/main" id="{30C48BC9-3D24-4D84-A41E-25FF7A51F3AF}"/>
              </a:ext>
            </a:extLst>
          </p:cNvPr>
          <p:cNvSpPr txBox="1"/>
          <p:nvPr/>
        </p:nvSpPr>
        <p:spPr>
          <a:xfrm>
            <a:off x="8392677" y="3378912"/>
            <a:ext cx="518092" cy="276999"/>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LindeDaxPowerPoint"/>
                <a:ea typeface="+mn-ea"/>
                <a:cs typeface="+mn-cs"/>
              </a:rPr>
              <a:t>2030</a:t>
            </a:r>
          </a:p>
        </p:txBody>
      </p:sp>
      <p:sp>
        <p:nvSpPr>
          <p:cNvPr id="90" name="Oval 89">
            <a:extLst>
              <a:ext uri="{FF2B5EF4-FFF2-40B4-BE49-F238E27FC236}">
                <a16:creationId xmlns:a16="http://schemas.microsoft.com/office/drawing/2014/main" id="{014D7EEA-1418-4316-899E-499ADF8979C5}"/>
              </a:ext>
            </a:extLst>
          </p:cNvPr>
          <p:cNvSpPr/>
          <p:nvPr/>
        </p:nvSpPr>
        <p:spPr bwMode="auto">
          <a:xfrm>
            <a:off x="8547213" y="3141251"/>
            <a:ext cx="216024" cy="216024"/>
          </a:xfrm>
          <a:prstGeom prst="ellipse">
            <a:avLst/>
          </a:prstGeom>
          <a:solidFill>
            <a:srgbClr val="96A5B4"/>
          </a:solidFill>
          <a:ln w="6350" cap="flat" cmpd="sng" algn="ctr">
            <a:noFill/>
            <a:prstDash val="solid"/>
            <a:round/>
            <a:headEnd type="none" w="med" len="med"/>
            <a:tailEnd type="none" w="med" len="med"/>
          </a:ln>
          <a:effectLst/>
        </p:spPr>
        <p:txBody>
          <a:bodyPr vert="horz" wrap="none" lIns="90000" tIns="82800" rIns="90000" bIns="82800" numCol="1" rtlCol="0" anchor="t" anchorCtr="0" compatLnSpc="1">
            <a:prstTxWarp prst="textNoShape">
              <a:avLst/>
            </a:prstTxWarp>
          </a:bodyPr>
          <a:lstStyle/>
          <a:p>
            <a:pPr marL="182563" marR="0" lvl="0" indent="-182563" algn="l" defTabSz="914400" rtl="0" eaLnBrk="1" fontAlgn="base" latinLnBrk="0" hangingPunct="1">
              <a:lnSpc>
                <a:spcPct val="110000"/>
              </a:lnSpc>
              <a:spcBef>
                <a:spcPct val="0"/>
              </a:spcBef>
              <a:spcAft>
                <a:spcPct val="0"/>
              </a:spcAft>
              <a:buClrTx/>
              <a:buSzTx/>
              <a:buFont typeface="LindeDaxPowerPoint" panose="020B0500000000020000" pitchFamily="34" charset="0"/>
              <a:buChar char="–"/>
              <a:tabLst/>
              <a:defRPr/>
            </a:pPr>
            <a:endParaRPr kumimoji="0" lang="en-US" sz="1600" b="0" i="0" u="none" strike="noStrike" kern="1200" cap="none" spc="0" normalizeH="0" baseline="0" noProof="0">
              <a:ln>
                <a:noFill/>
              </a:ln>
              <a:solidFill>
                <a:srgbClr val="000000"/>
              </a:solidFill>
              <a:effectLst/>
              <a:uLnTx/>
              <a:uFillTx/>
              <a:latin typeface="LindeDaxPowerPoint" pitchFamily="34" charset="0"/>
              <a:ea typeface="+mn-ea"/>
              <a:cs typeface="+mn-cs"/>
            </a:endParaRPr>
          </a:p>
        </p:txBody>
      </p:sp>
      <p:sp>
        <p:nvSpPr>
          <p:cNvPr id="20" name="TextBox 19">
            <a:extLst>
              <a:ext uri="{FF2B5EF4-FFF2-40B4-BE49-F238E27FC236}">
                <a16:creationId xmlns:a16="http://schemas.microsoft.com/office/drawing/2014/main" id="{B0593A60-E065-46C3-A7C2-F4C98E69E2F0}"/>
              </a:ext>
            </a:extLst>
          </p:cNvPr>
          <p:cNvSpPr txBox="1"/>
          <p:nvPr/>
        </p:nvSpPr>
        <p:spPr>
          <a:xfrm>
            <a:off x="-159762" y="1246981"/>
            <a:ext cx="2387769" cy="553998"/>
          </a:xfrm>
          <a:prstGeom prst="rect">
            <a:avLst/>
          </a:prstGeom>
          <a:noFill/>
          <a:ln>
            <a:noFill/>
            <a:prstDash val="solid"/>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LindeDaxPowerPoint"/>
                <a:ea typeface="+mn-ea"/>
                <a:cs typeface="+mn-cs"/>
              </a:rPr>
              <a:t>S/4 Strategy Paper prepared</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LindeDaxPowerPoint"/>
                <a:ea typeface="+mn-ea"/>
                <a:cs typeface="+mn-cs"/>
              </a:rPr>
              <a:t>supported by Accenture – conclusion: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LindeDaxPowerPoint"/>
                <a:ea typeface="+mn-ea"/>
                <a:cs typeface="+mn-cs"/>
              </a:rPr>
              <a:t>“</a:t>
            </a:r>
            <a:r>
              <a:rPr kumimoji="0" lang="en-US" sz="1000" b="1" i="0" u="none" strike="noStrike" kern="1200" cap="none" spc="0" normalizeH="0" baseline="0" noProof="0">
                <a:ln>
                  <a:noFill/>
                </a:ln>
                <a:solidFill>
                  <a:srgbClr val="005591">
                    <a:lumMod val="50000"/>
                  </a:srgbClr>
                </a:solidFill>
                <a:effectLst/>
                <a:uLnTx/>
                <a:uFillTx/>
                <a:latin typeface="LindeDaxPowerPoint"/>
                <a:ea typeface="+mn-ea"/>
                <a:cs typeface="+mn-cs"/>
              </a:rPr>
              <a:t>limited value … wait &amp; educate</a:t>
            </a:r>
            <a:r>
              <a:rPr kumimoji="0" lang="en-US" sz="1000" b="0" i="0" u="none" strike="noStrike" kern="1200" cap="none" spc="0" normalizeH="0" baseline="0" noProof="0">
                <a:ln>
                  <a:noFill/>
                </a:ln>
                <a:solidFill>
                  <a:srgbClr val="000000"/>
                </a:solidFill>
                <a:effectLst/>
                <a:uLnTx/>
                <a:uFillTx/>
                <a:latin typeface="LindeDaxPowerPoint"/>
                <a:ea typeface="+mn-ea"/>
                <a:cs typeface="+mn-cs"/>
              </a:rPr>
              <a:t>”</a:t>
            </a:r>
          </a:p>
        </p:txBody>
      </p:sp>
      <p:sp>
        <p:nvSpPr>
          <p:cNvPr id="97" name="TextBox 96">
            <a:extLst>
              <a:ext uri="{FF2B5EF4-FFF2-40B4-BE49-F238E27FC236}">
                <a16:creationId xmlns:a16="http://schemas.microsoft.com/office/drawing/2014/main" id="{7E4C3600-93AA-42EA-8C91-70C15B17E909}"/>
              </a:ext>
            </a:extLst>
          </p:cNvPr>
          <p:cNvSpPr txBox="1"/>
          <p:nvPr/>
        </p:nvSpPr>
        <p:spPr>
          <a:xfrm>
            <a:off x="3344876" y="1998959"/>
            <a:ext cx="1239509" cy="400110"/>
          </a:xfrm>
          <a:prstGeom prst="rect">
            <a:avLst/>
          </a:prstGeom>
          <a:noFill/>
          <a:ln>
            <a:noFill/>
            <a:prstDash val="solid"/>
          </a:ln>
        </p:spPr>
        <p:txBody>
          <a:bodyPr wrap="square" lIns="91440" tIns="45720" rIns="91440" bIns="45720" rtlCol="0" anchor="t">
            <a:spAutoFit/>
          </a:bodyPr>
          <a:lstStyle/>
          <a:p>
            <a:pPr algn="ctr" defTabSz="457200" fontAlgn="auto">
              <a:spcBef>
                <a:spcPts val="0"/>
              </a:spcBef>
              <a:spcAft>
                <a:spcPts val="0"/>
              </a:spcAft>
              <a:defRPr/>
            </a:pPr>
            <a:r>
              <a:rPr kumimoji="0" lang="en-US" sz="1000" b="0" i="0" u="none" strike="noStrike" kern="1200" cap="none" spc="0" normalizeH="0" baseline="0" noProof="0">
                <a:ln>
                  <a:noFill/>
                </a:ln>
                <a:solidFill>
                  <a:srgbClr val="000000"/>
                </a:solidFill>
                <a:effectLst/>
                <a:uLnTx/>
                <a:uFillTx/>
                <a:latin typeface="LindeDaxPowerPoint"/>
                <a:ea typeface="+mn-ea"/>
                <a:cs typeface="+mn-cs"/>
              </a:rPr>
              <a:t>Kick off</a:t>
            </a:r>
            <a:r>
              <a:rPr lang="en-US" sz="1000">
                <a:solidFill>
                  <a:srgbClr val="000000"/>
                </a:solidFill>
                <a:latin typeface="LindeDaxPowerPoint"/>
                <a:cs typeface="+mn-cs"/>
              </a:rPr>
              <a:t> </a:t>
            </a:r>
            <a:r>
              <a:rPr kumimoji="0" lang="en-US" sz="1000" b="0" i="0" u="none" strike="noStrike" kern="1200" cap="none" spc="0" normalizeH="0" baseline="0" noProof="0">
                <a:ln>
                  <a:noFill/>
                </a:ln>
                <a:solidFill>
                  <a:srgbClr val="000000"/>
                </a:solidFill>
                <a:effectLst/>
                <a:uLnTx/>
                <a:uFillTx/>
                <a:latin typeface="LindeDaxPowerPoint"/>
                <a:ea typeface="+mn-ea"/>
                <a:cs typeface="+mn-cs"/>
              </a:rPr>
              <a:t>S/4 Project</a:t>
            </a:r>
            <a:r>
              <a:rPr lang="en-US" sz="1000">
                <a:solidFill>
                  <a:srgbClr val="000000"/>
                </a:solidFill>
                <a:latin typeface="LindeDaxPowerPoint"/>
                <a:cs typeface="+mn-cs"/>
              </a:rPr>
              <a:t> </a:t>
            </a:r>
            <a:r>
              <a:rPr kumimoji="0" lang="en-US" sz="1000" b="0" i="0" u="none" strike="noStrike" kern="1200" cap="none" spc="0" normalizeH="0" baseline="0" noProof="0">
                <a:ln>
                  <a:noFill/>
                </a:ln>
                <a:solidFill>
                  <a:srgbClr val="000000"/>
                </a:solidFill>
                <a:effectLst/>
                <a:uLnTx/>
                <a:uFillTx/>
                <a:latin typeface="LindeDaxPowerPoint"/>
                <a:ea typeface="+mn-ea"/>
                <a:cs typeface="+mn-cs"/>
              </a:rPr>
              <a:t>for </a:t>
            </a:r>
            <a:r>
              <a:rPr kumimoji="0" lang="en-US" sz="1000" b="1" i="0" u="none" strike="noStrike" kern="1200" cap="none" spc="0" normalizeH="0" baseline="0" noProof="0">
                <a:ln>
                  <a:noFill/>
                </a:ln>
                <a:solidFill>
                  <a:srgbClr val="005591"/>
                </a:solidFill>
                <a:effectLst/>
                <a:uLnTx/>
                <a:uFillTx/>
                <a:latin typeface="LindeDaxPowerPoint"/>
                <a:ea typeface="+mn-ea"/>
                <a:cs typeface="+mn-cs"/>
              </a:rPr>
              <a:t>Korea</a:t>
            </a:r>
            <a:endParaRPr lang="en-US" sz="1000" b="0" i="0" u="none" strike="noStrike" kern="1200" cap="none" spc="0" normalizeH="0" baseline="0" noProof="0">
              <a:ln>
                <a:noFill/>
              </a:ln>
              <a:solidFill>
                <a:srgbClr val="000000"/>
              </a:solidFill>
              <a:effectLst/>
              <a:uLnTx/>
              <a:uFillTx/>
              <a:latin typeface="LindeDaxPowerPoint"/>
              <a:cs typeface="+mn-cs"/>
            </a:endParaRPr>
          </a:p>
        </p:txBody>
      </p:sp>
      <p:sp>
        <p:nvSpPr>
          <p:cNvPr id="60" name="Oval 59">
            <a:extLst>
              <a:ext uri="{FF2B5EF4-FFF2-40B4-BE49-F238E27FC236}">
                <a16:creationId xmlns:a16="http://schemas.microsoft.com/office/drawing/2014/main" id="{60BF3AB1-BFF7-4060-A582-60042FC4FB05}"/>
              </a:ext>
            </a:extLst>
          </p:cNvPr>
          <p:cNvSpPr/>
          <p:nvPr/>
        </p:nvSpPr>
        <p:spPr bwMode="auto">
          <a:xfrm>
            <a:off x="4069469" y="3141251"/>
            <a:ext cx="216024" cy="216024"/>
          </a:xfrm>
          <a:prstGeom prst="ellipse">
            <a:avLst/>
          </a:prstGeom>
          <a:solidFill>
            <a:srgbClr val="009B9B"/>
          </a:solidFill>
          <a:ln w="6350" cap="flat" cmpd="sng" algn="ctr">
            <a:noFill/>
            <a:prstDash val="solid"/>
            <a:round/>
            <a:headEnd type="none" w="med" len="med"/>
            <a:tailEnd type="none" w="med" len="med"/>
          </a:ln>
          <a:effectLst/>
        </p:spPr>
        <p:txBody>
          <a:bodyPr vert="horz" wrap="none" lIns="90000" tIns="82800" rIns="90000" bIns="82800" numCol="1" rtlCol="0" anchor="t" anchorCtr="0" compatLnSpc="1">
            <a:prstTxWarp prst="textNoShape">
              <a:avLst/>
            </a:prstTxWarp>
          </a:bodyPr>
          <a:lstStyle/>
          <a:p>
            <a:pPr marL="182245" indent="-182245">
              <a:lnSpc>
                <a:spcPct val="110000"/>
              </a:lnSpc>
              <a:buFont typeface="LindeDaxPowerPoint" panose="020B0500000000020000" pitchFamily="34" charset="0"/>
              <a:buChar char="–"/>
              <a:defRPr/>
            </a:pPr>
            <a:endParaRPr lang="en-US" sz="1600" b="0" i="0" u="none" strike="noStrike" kern="1200" cap="none" spc="0" normalizeH="0" baseline="0" noProof="0">
              <a:ln>
                <a:noFill/>
              </a:ln>
              <a:solidFill>
                <a:srgbClr val="000000"/>
              </a:solidFill>
              <a:effectLst/>
              <a:uLnTx/>
              <a:uFillTx/>
              <a:cs typeface="+mn-cs"/>
            </a:endParaRPr>
          </a:p>
        </p:txBody>
      </p:sp>
      <p:cxnSp>
        <p:nvCxnSpPr>
          <p:cNvPr id="67" name="Straight Connector 66">
            <a:extLst>
              <a:ext uri="{FF2B5EF4-FFF2-40B4-BE49-F238E27FC236}">
                <a16:creationId xmlns:a16="http://schemas.microsoft.com/office/drawing/2014/main" id="{D4FB4979-1CA1-4977-B1B9-60892B192295}"/>
              </a:ext>
            </a:extLst>
          </p:cNvPr>
          <p:cNvCxnSpPr>
            <a:cxnSpLocks/>
          </p:cNvCxnSpPr>
          <p:nvPr/>
        </p:nvCxnSpPr>
        <p:spPr bwMode="auto">
          <a:xfrm flipV="1">
            <a:off x="4185602" y="2991740"/>
            <a:ext cx="0" cy="132085"/>
          </a:xfrm>
          <a:prstGeom prst="line">
            <a:avLst/>
          </a:prstGeom>
          <a:solidFill>
            <a:schemeClr val="bg1"/>
          </a:solidFill>
          <a:ln w="6350"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2" name="TextBox 71">
            <a:extLst>
              <a:ext uri="{FF2B5EF4-FFF2-40B4-BE49-F238E27FC236}">
                <a16:creationId xmlns:a16="http://schemas.microsoft.com/office/drawing/2014/main" id="{D85EBF07-6933-43E9-8881-0A70046D441A}"/>
              </a:ext>
            </a:extLst>
          </p:cNvPr>
          <p:cNvSpPr txBox="1"/>
          <p:nvPr/>
        </p:nvSpPr>
        <p:spPr>
          <a:xfrm>
            <a:off x="3704870" y="2461032"/>
            <a:ext cx="1036828" cy="553998"/>
          </a:xfrm>
          <a:prstGeom prst="rect">
            <a:avLst/>
          </a:prstGeom>
          <a:noFill/>
          <a:ln>
            <a:noFill/>
            <a:prstDash val="solid"/>
          </a:ln>
        </p:spPr>
        <p:txBody>
          <a:bodyPr wrap="square" lIns="91440" tIns="45720" rIns="91440" bIns="45720" rtlCol="0" anchor="t">
            <a:spAutoFit/>
          </a:bodyPr>
          <a:lstStyle/>
          <a:p>
            <a:pPr algn="ctr" defTabSz="457200" fontAlgn="auto">
              <a:spcBef>
                <a:spcPts val="0"/>
              </a:spcBef>
              <a:spcAft>
                <a:spcPts val="0"/>
              </a:spcAft>
              <a:defRPr/>
            </a:pPr>
            <a:r>
              <a:rPr kumimoji="0" lang="en-US" sz="1000" b="0" i="0" u="none" strike="noStrike" kern="1200" cap="none" spc="0" normalizeH="0" baseline="0" noProof="0">
                <a:ln>
                  <a:noFill/>
                </a:ln>
                <a:solidFill>
                  <a:srgbClr val="009B3C"/>
                </a:solidFill>
                <a:effectLst/>
                <a:uLnTx/>
                <a:uFillTx/>
                <a:latin typeface="LindeDaxPowerPoint"/>
                <a:ea typeface="+mn-ea"/>
                <a:cs typeface="+mn-cs"/>
              </a:rPr>
              <a:t>1</a:t>
            </a:r>
            <a:r>
              <a:rPr kumimoji="0" lang="en-US" sz="1000" b="0" i="0" u="none" strike="noStrike" kern="1200" cap="none" spc="0" normalizeH="0" baseline="30000" noProof="0">
                <a:ln>
                  <a:noFill/>
                </a:ln>
                <a:solidFill>
                  <a:srgbClr val="009B3C"/>
                </a:solidFill>
                <a:effectLst/>
                <a:uLnTx/>
                <a:uFillTx/>
                <a:latin typeface="LindeDaxPowerPoint"/>
                <a:ea typeface="+mn-ea"/>
                <a:cs typeface="+mn-cs"/>
              </a:rPr>
              <a:t>st</a:t>
            </a:r>
            <a:r>
              <a:rPr lang="en-US" sz="1000">
                <a:solidFill>
                  <a:srgbClr val="009B3C"/>
                </a:solidFill>
                <a:latin typeface="LindeDaxPowerPoint"/>
                <a:cs typeface="+mn-cs"/>
              </a:rPr>
              <a:t> Program Investment</a:t>
            </a:r>
            <a:r>
              <a:rPr kumimoji="0" lang="en-US" sz="1000" b="0" i="0" u="none" strike="noStrike" kern="1200" cap="none" spc="0" normalizeH="0" baseline="0" noProof="0">
                <a:ln>
                  <a:noFill/>
                </a:ln>
                <a:solidFill>
                  <a:srgbClr val="009B3C"/>
                </a:solidFill>
                <a:effectLst/>
                <a:uLnTx/>
                <a:uFillTx/>
                <a:latin typeface="LindeDaxPowerPoint"/>
                <a:ea typeface="+mn-ea"/>
                <a:cs typeface="+mn-cs"/>
              </a:rPr>
              <a:t> Approval</a:t>
            </a:r>
          </a:p>
        </p:txBody>
      </p:sp>
      <p:sp>
        <p:nvSpPr>
          <p:cNvPr id="3" name="Oval 2">
            <a:extLst>
              <a:ext uri="{FF2B5EF4-FFF2-40B4-BE49-F238E27FC236}">
                <a16:creationId xmlns:a16="http://schemas.microsoft.com/office/drawing/2014/main" id="{C7706A77-62BF-4B04-AC3B-1081E1D2B934}"/>
              </a:ext>
            </a:extLst>
          </p:cNvPr>
          <p:cNvSpPr/>
          <p:nvPr/>
        </p:nvSpPr>
        <p:spPr bwMode="auto">
          <a:xfrm>
            <a:off x="4806645" y="3141251"/>
            <a:ext cx="216024" cy="216024"/>
          </a:xfrm>
          <a:prstGeom prst="ellipse">
            <a:avLst/>
          </a:prstGeom>
          <a:solidFill>
            <a:srgbClr val="009B9B"/>
          </a:solidFill>
          <a:ln w="6350" cap="flat" cmpd="sng" algn="ctr">
            <a:noFill/>
            <a:prstDash val="solid"/>
            <a:round/>
            <a:headEnd type="none" w="med" len="med"/>
            <a:tailEnd type="none" w="med" len="med"/>
          </a:ln>
          <a:effectLst/>
        </p:spPr>
        <p:txBody>
          <a:bodyPr vert="horz" wrap="none" lIns="90000" tIns="82800" rIns="90000" bIns="82800" numCol="1" rtlCol="0" anchor="t" anchorCtr="0" compatLnSpc="1">
            <a:prstTxWarp prst="textNoShape">
              <a:avLst/>
            </a:prstTxWarp>
          </a:bodyPr>
          <a:lstStyle/>
          <a:p>
            <a:pPr marL="182245" indent="-182245">
              <a:lnSpc>
                <a:spcPct val="110000"/>
              </a:lnSpc>
              <a:buFont typeface="LindeDaxPowerPoint" panose="020B0500000000020000" pitchFamily="34" charset="0"/>
              <a:buChar char="–"/>
              <a:defRPr/>
            </a:pPr>
            <a:endParaRPr lang="en-US" sz="1600" b="0" i="0" u="none" strike="noStrike" kern="1200" cap="none" spc="0" normalizeH="0" baseline="0" noProof="0">
              <a:ln>
                <a:noFill/>
              </a:ln>
              <a:solidFill>
                <a:srgbClr val="000000"/>
              </a:solidFill>
              <a:effectLst/>
              <a:uLnTx/>
              <a:uFillTx/>
              <a:cs typeface="+mn-cs"/>
            </a:endParaRPr>
          </a:p>
        </p:txBody>
      </p:sp>
      <p:sp>
        <p:nvSpPr>
          <p:cNvPr id="4" name="TextBox 3">
            <a:extLst>
              <a:ext uri="{FF2B5EF4-FFF2-40B4-BE49-F238E27FC236}">
                <a16:creationId xmlns:a16="http://schemas.microsoft.com/office/drawing/2014/main" id="{0F2688B8-2CDE-1955-C72D-1D64332456BB}"/>
              </a:ext>
            </a:extLst>
          </p:cNvPr>
          <p:cNvSpPr txBox="1"/>
          <p:nvPr/>
        </p:nvSpPr>
        <p:spPr>
          <a:xfrm>
            <a:off x="4392303" y="2461032"/>
            <a:ext cx="1036828" cy="553998"/>
          </a:xfrm>
          <a:prstGeom prst="rect">
            <a:avLst/>
          </a:prstGeom>
          <a:noFill/>
          <a:ln>
            <a:noFill/>
            <a:prstDash val="solid"/>
          </a:ln>
        </p:spPr>
        <p:txBody>
          <a:bodyPr wrap="square" lIns="91440" tIns="45720" rIns="91440" bIns="45720" rtlCol="0" anchor="t">
            <a:spAutoFit/>
          </a:bodyPr>
          <a:lstStyle/>
          <a:p>
            <a:pPr algn="ctr" defTabSz="457200" fontAlgn="auto">
              <a:spcBef>
                <a:spcPts val="0"/>
              </a:spcBef>
              <a:spcAft>
                <a:spcPts val="0"/>
              </a:spcAft>
              <a:defRPr/>
            </a:pPr>
            <a:r>
              <a:rPr kumimoji="0" lang="en-US" sz="1000" b="0" i="0" u="none" strike="noStrike" kern="1200" cap="none" spc="0" normalizeH="0" baseline="0" noProof="0">
                <a:ln>
                  <a:noFill/>
                </a:ln>
                <a:solidFill>
                  <a:srgbClr val="009B3C"/>
                </a:solidFill>
                <a:effectLst/>
                <a:uLnTx/>
                <a:uFillTx/>
                <a:latin typeface="LindeDaxPowerPoint"/>
                <a:ea typeface="+mn-ea"/>
                <a:cs typeface="+mn-cs"/>
              </a:rPr>
              <a:t>2</a:t>
            </a:r>
            <a:r>
              <a:rPr kumimoji="0" lang="en-US" sz="1000" b="0" i="0" u="none" strike="noStrike" kern="1200" cap="none" spc="0" normalizeH="0" baseline="30000" noProof="0">
                <a:ln>
                  <a:noFill/>
                </a:ln>
                <a:solidFill>
                  <a:srgbClr val="009B3C"/>
                </a:solidFill>
                <a:effectLst/>
                <a:uLnTx/>
                <a:uFillTx/>
                <a:latin typeface="LindeDaxPowerPoint"/>
                <a:ea typeface="+mn-ea"/>
                <a:cs typeface="+mn-cs"/>
              </a:rPr>
              <a:t>nd</a:t>
            </a:r>
            <a:r>
              <a:rPr lang="en-US" sz="1000">
                <a:solidFill>
                  <a:srgbClr val="009B3C"/>
                </a:solidFill>
                <a:latin typeface="LindeDaxPowerPoint"/>
                <a:cs typeface="+mn-cs"/>
              </a:rPr>
              <a:t> Program Investment</a:t>
            </a:r>
            <a:r>
              <a:rPr kumimoji="0" lang="en-US" sz="1000" b="0" i="0" u="none" strike="noStrike" kern="1200" cap="none" spc="0" normalizeH="0" baseline="0" noProof="0">
                <a:ln>
                  <a:noFill/>
                </a:ln>
                <a:solidFill>
                  <a:srgbClr val="009B3C"/>
                </a:solidFill>
                <a:effectLst/>
                <a:uLnTx/>
                <a:uFillTx/>
                <a:latin typeface="LindeDaxPowerPoint"/>
                <a:ea typeface="+mn-ea"/>
                <a:cs typeface="+mn-cs"/>
              </a:rPr>
              <a:t> Approval</a:t>
            </a:r>
          </a:p>
        </p:txBody>
      </p:sp>
      <p:cxnSp>
        <p:nvCxnSpPr>
          <p:cNvPr id="5" name="Straight Connector 4">
            <a:extLst>
              <a:ext uri="{FF2B5EF4-FFF2-40B4-BE49-F238E27FC236}">
                <a16:creationId xmlns:a16="http://schemas.microsoft.com/office/drawing/2014/main" id="{FC574BA0-909E-160D-DF5C-E0560A184DA6}"/>
              </a:ext>
            </a:extLst>
          </p:cNvPr>
          <p:cNvCxnSpPr>
            <a:cxnSpLocks/>
          </p:cNvCxnSpPr>
          <p:nvPr/>
        </p:nvCxnSpPr>
        <p:spPr bwMode="auto">
          <a:xfrm flipH="1" flipV="1">
            <a:off x="4903109" y="2991740"/>
            <a:ext cx="3940" cy="109674"/>
          </a:xfrm>
          <a:prstGeom prst="line">
            <a:avLst/>
          </a:prstGeom>
          <a:solidFill>
            <a:schemeClr val="bg1"/>
          </a:solidFill>
          <a:ln w="6350"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 name="Oval 5">
            <a:extLst>
              <a:ext uri="{FF2B5EF4-FFF2-40B4-BE49-F238E27FC236}">
                <a16:creationId xmlns:a16="http://schemas.microsoft.com/office/drawing/2014/main" id="{7D005D93-E1F3-B019-5611-C391BD8F4D33}"/>
              </a:ext>
            </a:extLst>
          </p:cNvPr>
          <p:cNvSpPr/>
          <p:nvPr/>
        </p:nvSpPr>
        <p:spPr bwMode="auto">
          <a:xfrm>
            <a:off x="5056627" y="3141251"/>
            <a:ext cx="216024" cy="216024"/>
          </a:xfrm>
          <a:prstGeom prst="ellipse">
            <a:avLst/>
          </a:prstGeom>
          <a:solidFill>
            <a:srgbClr val="96A5B4"/>
          </a:solidFill>
          <a:ln w="6350" cap="flat" cmpd="sng" algn="ctr">
            <a:noFill/>
            <a:prstDash val="solid"/>
            <a:round/>
            <a:headEnd type="none" w="med" len="med"/>
            <a:tailEnd type="none" w="med" len="med"/>
          </a:ln>
          <a:effectLst/>
        </p:spPr>
        <p:txBody>
          <a:bodyPr vert="horz" wrap="none" lIns="90000" tIns="82800" rIns="90000" bIns="82800" numCol="1" rtlCol="0" anchor="t" anchorCtr="0" compatLnSpc="1">
            <a:prstTxWarp prst="textNoShape">
              <a:avLst/>
            </a:prstTxWarp>
          </a:bodyPr>
          <a:lstStyle/>
          <a:p>
            <a:pPr marL="182563" marR="0" lvl="0" indent="-182563" algn="l" defTabSz="914400" rtl="0" eaLnBrk="1" fontAlgn="base" latinLnBrk="0" hangingPunct="1">
              <a:lnSpc>
                <a:spcPct val="110000"/>
              </a:lnSpc>
              <a:spcBef>
                <a:spcPct val="0"/>
              </a:spcBef>
              <a:spcAft>
                <a:spcPct val="0"/>
              </a:spcAft>
              <a:buClrTx/>
              <a:buSzTx/>
              <a:buFont typeface="LindeDaxPowerPoint" panose="020B0500000000020000" pitchFamily="34" charset="0"/>
              <a:buChar char="–"/>
              <a:tabLst/>
              <a:defRPr/>
            </a:pPr>
            <a:endParaRPr kumimoji="0" lang="en-US" sz="1600" b="0" i="0" u="none" strike="noStrike" kern="1200" cap="none" spc="0" normalizeH="0" baseline="0" noProof="0">
              <a:ln>
                <a:noFill/>
              </a:ln>
              <a:solidFill>
                <a:srgbClr val="000000"/>
              </a:solidFill>
              <a:effectLst/>
              <a:uLnTx/>
              <a:uFillTx/>
              <a:latin typeface="LindeDaxPowerPoint" pitchFamily="34" charset="0"/>
              <a:ea typeface="+mn-ea"/>
              <a:cs typeface="+mn-cs"/>
            </a:endParaRPr>
          </a:p>
        </p:txBody>
      </p:sp>
      <p:cxnSp>
        <p:nvCxnSpPr>
          <p:cNvPr id="8" name="Connector: Elbow 7">
            <a:extLst>
              <a:ext uri="{FF2B5EF4-FFF2-40B4-BE49-F238E27FC236}">
                <a16:creationId xmlns:a16="http://schemas.microsoft.com/office/drawing/2014/main" id="{5D874FEF-EE6D-579A-6683-6B6295C7220E}"/>
              </a:ext>
            </a:extLst>
          </p:cNvPr>
          <p:cNvCxnSpPr>
            <a:cxnSpLocks/>
            <a:stCxn id="6" idx="0"/>
            <a:endCxn id="13" idx="1"/>
          </p:cNvCxnSpPr>
          <p:nvPr/>
        </p:nvCxnSpPr>
        <p:spPr bwMode="auto">
          <a:xfrm rot="5400000" flipH="1" flipV="1">
            <a:off x="4601162" y="2343834"/>
            <a:ext cx="1360894" cy="233941"/>
          </a:xfrm>
          <a:prstGeom prst="bentConnector2">
            <a:avLst/>
          </a:prstGeom>
          <a:solidFill>
            <a:schemeClr val="bg1"/>
          </a:solidFill>
          <a:ln w="6350" cap="flat" cmpd="sng" algn="ctr">
            <a:solidFill>
              <a:schemeClr val="tx1"/>
            </a:solidFill>
            <a:prstDash val="dash"/>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3" name="TextBox 12">
            <a:extLst>
              <a:ext uri="{FF2B5EF4-FFF2-40B4-BE49-F238E27FC236}">
                <a16:creationId xmlns:a16="http://schemas.microsoft.com/office/drawing/2014/main" id="{B9500E04-45B3-70D7-8013-0478DA509146}"/>
              </a:ext>
            </a:extLst>
          </p:cNvPr>
          <p:cNvSpPr txBox="1"/>
          <p:nvPr/>
        </p:nvSpPr>
        <p:spPr>
          <a:xfrm>
            <a:off x="5398580" y="1657246"/>
            <a:ext cx="1523468" cy="246221"/>
          </a:xfrm>
          <a:prstGeom prst="rect">
            <a:avLst/>
          </a:prstGeom>
          <a:noFill/>
          <a:ln>
            <a:noFill/>
            <a:prstDash val="solid"/>
          </a:ln>
        </p:spPr>
        <p:txBody>
          <a:bodyPr wrap="square" lIns="91440" tIns="45720" rIns="91440" bIns="45720" rtlCol="0" anchor="t">
            <a:spAutoFit/>
          </a:bodyPr>
          <a:lstStyle>
            <a:defPPr>
              <a:defRPr lang="en-US"/>
            </a:defPPr>
            <a:lvl1pPr algn="ctr">
              <a:defRPr sz="1100"/>
            </a:lvl1pPr>
          </a:lstStyle>
          <a:p>
            <a:pPr defTabSz="457200" eaLnBrk="1" fontAlgn="auto" hangingPunct="1">
              <a:spcBef>
                <a:spcPts val="0"/>
              </a:spcBef>
              <a:spcAft>
                <a:spcPts val="0"/>
              </a:spcAft>
              <a:defRPr/>
            </a:pPr>
            <a:r>
              <a:rPr kumimoji="0" lang="en-US" sz="1000" b="1" i="0" u="none" strike="noStrike" kern="1200" cap="none" spc="0" normalizeH="0" baseline="0" noProof="0">
                <a:ln>
                  <a:noFill/>
                </a:ln>
                <a:solidFill>
                  <a:srgbClr val="005591"/>
                </a:solidFill>
                <a:effectLst/>
                <a:uLnTx/>
                <a:uFillTx/>
                <a:latin typeface="LindeDaxPowerPoint"/>
                <a:ea typeface="+mn-ea"/>
                <a:cs typeface="+mn-cs"/>
              </a:rPr>
              <a:t>RSE</a:t>
            </a:r>
            <a:r>
              <a:rPr kumimoji="0" lang="en-US" sz="1000" b="0" i="0" u="none" strike="noStrike" kern="1200" cap="none" spc="0" normalizeH="0" baseline="0" noProof="0">
                <a:ln>
                  <a:noFill/>
                </a:ln>
                <a:solidFill>
                  <a:srgbClr val="000000"/>
                </a:solidFill>
                <a:effectLst/>
                <a:uLnTx/>
                <a:uFillTx/>
                <a:latin typeface="LindeDaxPowerPoint"/>
                <a:ea typeface="+mn-ea"/>
                <a:cs typeface="+mn-cs"/>
              </a:rPr>
              <a:t> </a:t>
            </a:r>
            <a:r>
              <a:rPr lang="en-US" sz="1000">
                <a:solidFill>
                  <a:srgbClr val="000000"/>
                </a:solidFill>
                <a:latin typeface="LindeDaxPowerPoint"/>
                <a:cs typeface="+mn-cs"/>
              </a:rPr>
              <a:t>G</a:t>
            </a:r>
            <a:r>
              <a:rPr kumimoji="0" lang="en-US" sz="1000" b="0" i="0" u="none" strike="noStrike" kern="1200" cap="none" spc="0" normalizeH="0" baseline="0" noProof="0">
                <a:ln>
                  <a:noFill/>
                </a:ln>
                <a:solidFill>
                  <a:srgbClr val="000000"/>
                </a:solidFill>
                <a:effectLst/>
                <a:uLnTx/>
                <a:uFillTx/>
                <a:latin typeface="LindeDaxPowerPoint"/>
                <a:ea typeface="+mn-ea"/>
                <a:cs typeface="+mn-cs"/>
              </a:rPr>
              <a:t>o </a:t>
            </a:r>
            <a:r>
              <a:rPr lang="en-US" sz="1000">
                <a:solidFill>
                  <a:srgbClr val="000000"/>
                </a:solidFill>
                <a:latin typeface="LindeDaxPowerPoint"/>
                <a:cs typeface="+mn-cs"/>
              </a:rPr>
              <a:t>L</a:t>
            </a:r>
            <a:r>
              <a:rPr kumimoji="0" lang="en-US" sz="1000" b="0" i="0" u="none" strike="noStrike" kern="1200" cap="none" spc="0" normalizeH="0" baseline="0" noProof="0" err="1">
                <a:ln>
                  <a:noFill/>
                </a:ln>
                <a:solidFill>
                  <a:srgbClr val="000000"/>
                </a:solidFill>
                <a:effectLst/>
                <a:uLnTx/>
                <a:uFillTx/>
                <a:latin typeface="LindeDaxPowerPoint"/>
                <a:ea typeface="+mn-ea"/>
                <a:cs typeface="+mn-cs"/>
              </a:rPr>
              <a:t>ive</a:t>
            </a:r>
            <a:r>
              <a:rPr kumimoji="0" lang="en-US" sz="1000" b="0" i="0" u="none" strike="noStrike" kern="1200" cap="none" spc="0" normalizeH="0" baseline="0" noProof="0">
                <a:ln>
                  <a:noFill/>
                </a:ln>
                <a:solidFill>
                  <a:srgbClr val="000000"/>
                </a:solidFill>
                <a:effectLst/>
                <a:uLnTx/>
                <a:uFillTx/>
                <a:latin typeface="LindeDaxPowerPoint"/>
                <a:ea typeface="+mn-ea"/>
                <a:cs typeface="+mn-cs"/>
              </a:rPr>
              <a:t> in Jan. 2024</a:t>
            </a:r>
            <a:endParaRPr lang="en-US" sz="1000"/>
          </a:p>
        </p:txBody>
      </p:sp>
      <p:sp>
        <p:nvSpPr>
          <p:cNvPr id="24" name="Oval 23">
            <a:extLst>
              <a:ext uri="{FF2B5EF4-FFF2-40B4-BE49-F238E27FC236}">
                <a16:creationId xmlns:a16="http://schemas.microsoft.com/office/drawing/2014/main" id="{0706A491-480D-D7B6-98F9-7B8E4814582D}"/>
              </a:ext>
            </a:extLst>
          </p:cNvPr>
          <p:cNvSpPr/>
          <p:nvPr/>
        </p:nvSpPr>
        <p:spPr bwMode="auto">
          <a:xfrm>
            <a:off x="5417648" y="3141251"/>
            <a:ext cx="216024" cy="216024"/>
          </a:xfrm>
          <a:prstGeom prst="ellipse">
            <a:avLst/>
          </a:prstGeom>
          <a:solidFill>
            <a:srgbClr val="96A5B4"/>
          </a:solidFill>
          <a:ln w="6350" cap="flat" cmpd="sng" algn="ctr">
            <a:noFill/>
            <a:prstDash val="solid"/>
            <a:round/>
            <a:headEnd type="none" w="med" len="med"/>
            <a:tailEnd type="none" w="med" len="med"/>
          </a:ln>
          <a:effectLst/>
        </p:spPr>
        <p:txBody>
          <a:bodyPr vert="horz" wrap="none" lIns="90000" tIns="82800" rIns="90000" bIns="82800" numCol="1" rtlCol="0" anchor="t" anchorCtr="0" compatLnSpc="1">
            <a:prstTxWarp prst="textNoShape">
              <a:avLst/>
            </a:prstTxWarp>
          </a:bodyPr>
          <a:lstStyle/>
          <a:p>
            <a:pPr marL="182563" marR="0" lvl="0" indent="-182563" algn="l" defTabSz="914400" rtl="0" eaLnBrk="1" fontAlgn="base" latinLnBrk="0" hangingPunct="1">
              <a:lnSpc>
                <a:spcPct val="110000"/>
              </a:lnSpc>
              <a:spcBef>
                <a:spcPct val="0"/>
              </a:spcBef>
              <a:spcAft>
                <a:spcPct val="0"/>
              </a:spcAft>
              <a:buClrTx/>
              <a:buSzTx/>
              <a:buFont typeface="LindeDaxPowerPoint" panose="020B0500000000020000" pitchFamily="34" charset="0"/>
              <a:buChar char="–"/>
              <a:tabLst/>
              <a:defRPr/>
            </a:pPr>
            <a:endParaRPr kumimoji="0" lang="en-US" sz="1600" b="0" i="0" u="none" strike="noStrike" kern="1200" cap="none" spc="0" normalizeH="0" baseline="0" noProof="0">
              <a:ln>
                <a:noFill/>
              </a:ln>
              <a:solidFill>
                <a:srgbClr val="000000"/>
              </a:solidFill>
              <a:effectLst/>
              <a:uLnTx/>
              <a:uFillTx/>
              <a:latin typeface="LindeDaxPowerPoint" pitchFamily="34" charset="0"/>
              <a:ea typeface="+mn-ea"/>
              <a:cs typeface="+mn-cs"/>
            </a:endParaRPr>
          </a:p>
        </p:txBody>
      </p:sp>
      <p:cxnSp>
        <p:nvCxnSpPr>
          <p:cNvPr id="25" name="Connector: Elbow 24">
            <a:extLst>
              <a:ext uri="{FF2B5EF4-FFF2-40B4-BE49-F238E27FC236}">
                <a16:creationId xmlns:a16="http://schemas.microsoft.com/office/drawing/2014/main" id="{1976561C-1B1C-05AD-C83E-24029464CE4F}"/>
              </a:ext>
            </a:extLst>
          </p:cNvPr>
          <p:cNvCxnSpPr>
            <a:cxnSpLocks/>
            <a:stCxn id="24" idx="0"/>
            <a:endCxn id="28" idx="1"/>
          </p:cNvCxnSpPr>
          <p:nvPr/>
        </p:nvCxnSpPr>
        <p:spPr bwMode="auto">
          <a:xfrm rot="5400000" flipH="1" flipV="1">
            <a:off x="5077253" y="2458904"/>
            <a:ext cx="1130755" cy="233941"/>
          </a:xfrm>
          <a:prstGeom prst="bentConnector2">
            <a:avLst/>
          </a:prstGeom>
          <a:solidFill>
            <a:schemeClr val="bg1"/>
          </a:solidFill>
          <a:ln w="6350" cap="flat" cmpd="sng" algn="ctr">
            <a:solidFill>
              <a:schemeClr val="tx1"/>
            </a:solidFill>
            <a:prstDash val="dash"/>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8" name="TextBox 27">
            <a:extLst>
              <a:ext uri="{FF2B5EF4-FFF2-40B4-BE49-F238E27FC236}">
                <a16:creationId xmlns:a16="http://schemas.microsoft.com/office/drawing/2014/main" id="{50144879-AF34-5DDC-B66A-29AB75457D7F}"/>
              </a:ext>
            </a:extLst>
          </p:cNvPr>
          <p:cNvSpPr txBox="1"/>
          <p:nvPr/>
        </p:nvSpPr>
        <p:spPr>
          <a:xfrm>
            <a:off x="5759601" y="1887385"/>
            <a:ext cx="1523468" cy="246221"/>
          </a:xfrm>
          <a:prstGeom prst="rect">
            <a:avLst/>
          </a:prstGeom>
          <a:noFill/>
          <a:ln>
            <a:noFill/>
            <a:prstDash val="solid"/>
          </a:ln>
        </p:spPr>
        <p:txBody>
          <a:bodyPr wrap="square" lIns="91440" tIns="45720" rIns="91440" bIns="45720" rtlCol="0" anchor="t">
            <a:spAutoFit/>
          </a:bodyPr>
          <a:lstStyle>
            <a:defPPr>
              <a:defRPr lang="en-US"/>
            </a:defPPr>
            <a:lvl1pPr algn="ctr">
              <a:defRPr sz="1100"/>
            </a:lvl1pPr>
          </a:lstStyle>
          <a:p>
            <a:pPr defTabSz="457200" eaLnBrk="1" fontAlgn="auto" hangingPunct="1">
              <a:spcBef>
                <a:spcPts val="0"/>
              </a:spcBef>
              <a:spcAft>
                <a:spcPts val="0"/>
              </a:spcAft>
              <a:defRPr/>
            </a:pPr>
            <a:r>
              <a:rPr kumimoji="0" lang="en-US" sz="1000" b="1" i="0" u="none" strike="noStrike" kern="1200" cap="none" spc="0" normalizeH="0" baseline="0" noProof="0">
                <a:ln>
                  <a:noFill/>
                </a:ln>
                <a:solidFill>
                  <a:srgbClr val="005591"/>
                </a:solidFill>
                <a:effectLst/>
                <a:uLnTx/>
                <a:uFillTx/>
                <a:latin typeface="LindeDaxPowerPoint"/>
                <a:ea typeface="+mn-ea"/>
                <a:cs typeface="+mn-cs"/>
              </a:rPr>
              <a:t>RUI</a:t>
            </a:r>
            <a:r>
              <a:rPr kumimoji="0" lang="en-US" sz="1000" b="0" i="0" u="none" strike="noStrike" kern="1200" cap="none" spc="0" normalizeH="0" baseline="0" noProof="0">
                <a:ln>
                  <a:noFill/>
                </a:ln>
                <a:solidFill>
                  <a:srgbClr val="000000"/>
                </a:solidFill>
                <a:effectLst/>
                <a:uLnTx/>
                <a:uFillTx/>
                <a:latin typeface="LindeDaxPowerPoint"/>
                <a:ea typeface="+mn-ea"/>
                <a:cs typeface="+mn-cs"/>
              </a:rPr>
              <a:t> </a:t>
            </a:r>
            <a:r>
              <a:rPr lang="en-US" sz="1000">
                <a:solidFill>
                  <a:srgbClr val="000000"/>
                </a:solidFill>
                <a:latin typeface="LindeDaxPowerPoint"/>
                <a:cs typeface="+mn-cs"/>
              </a:rPr>
              <a:t>G</a:t>
            </a:r>
            <a:r>
              <a:rPr kumimoji="0" lang="en-US" sz="1000" b="0" i="0" u="none" strike="noStrike" kern="1200" cap="none" spc="0" normalizeH="0" baseline="0" noProof="0">
                <a:ln>
                  <a:noFill/>
                </a:ln>
                <a:solidFill>
                  <a:srgbClr val="000000"/>
                </a:solidFill>
                <a:effectLst/>
                <a:uLnTx/>
                <a:uFillTx/>
                <a:latin typeface="LindeDaxPowerPoint"/>
                <a:ea typeface="+mn-ea"/>
                <a:cs typeface="+mn-cs"/>
              </a:rPr>
              <a:t>o Live in Sep. 2024</a:t>
            </a:r>
            <a:endParaRPr lang="en-US" sz="1000"/>
          </a:p>
        </p:txBody>
      </p:sp>
      <p:sp>
        <p:nvSpPr>
          <p:cNvPr id="29" name="Oval 28">
            <a:extLst>
              <a:ext uri="{FF2B5EF4-FFF2-40B4-BE49-F238E27FC236}">
                <a16:creationId xmlns:a16="http://schemas.microsoft.com/office/drawing/2014/main" id="{D7BB7FD7-FD53-B1B3-A22D-E4C179368A18}"/>
              </a:ext>
            </a:extLst>
          </p:cNvPr>
          <p:cNvSpPr/>
          <p:nvPr/>
        </p:nvSpPr>
        <p:spPr bwMode="auto">
          <a:xfrm>
            <a:off x="5825136" y="3141251"/>
            <a:ext cx="216024" cy="216024"/>
          </a:xfrm>
          <a:prstGeom prst="ellipse">
            <a:avLst/>
          </a:prstGeom>
          <a:solidFill>
            <a:srgbClr val="96A5B4"/>
          </a:solidFill>
          <a:ln w="6350" cap="flat" cmpd="sng" algn="ctr">
            <a:noFill/>
            <a:prstDash val="solid"/>
            <a:round/>
            <a:headEnd type="none" w="med" len="med"/>
            <a:tailEnd type="none" w="med" len="med"/>
          </a:ln>
          <a:effectLst/>
        </p:spPr>
        <p:txBody>
          <a:bodyPr vert="horz" wrap="none" lIns="90000" tIns="82800" rIns="90000" bIns="82800" numCol="1" rtlCol="0" anchor="t" anchorCtr="0" compatLnSpc="1">
            <a:prstTxWarp prst="textNoShape">
              <a:avLst/>
            </a:prstTxWarp>
          </a:bodyPr>
          <a:lstStyle/>
          <a:p>
            <a:pPr marL="182563" marR="0" lvl="0" indent="-182563" algn="l" defTabSz="914400" rtl="0" eaLnBrk="1" fontAlgn="base" latinLnBrk="0" hangingPunct="1">
              <a:lnSpc>
                <a:spcPct val="110000"/>
              </a:lnSpc>
              <a:spcBef>
                <a:spcPct val="0"/>
              </a:spcBef>
              <a:spcAft>
                <a:spcPct val="0"/>
              </a:spcAft>
              <a:buClrTx/>
              <a:buSzTx/>
              <a:buFont typeface="LindeDaxPowerPoint" panose="020B0500000000020000" pitchFamily="34" charset="0"/>
              <a:buChar char="–"/>
              <a:tabLst/>
              <a:defRPr/>
            </a:pPr>
            <a:endParaRPr kumimoji="0" lang="en-US" sz="1600" b="0" i="0" u="none" strike="noStrike" kern="1200" cap="none" spc="0" normalizeH="0" baseline="0" noProof="0">
              <a:ln>
                <a:noFill/>
              </a:ln>
              <a:solidFill>
                <a:srgbClr val="000000"/>
              </a:solidFill>
              <a:effectLst/>
              <a:uLnTx/>
              <a:uFillTx/>
              <a:latin typeface="LindeDaxPowerPoint" pitchFamily="34" charset="0"/>
              <a:ea typeface="+mn-ea"/>
              <a:cs typeface="+mn-cs"/>
            </a:endParaRPr>
          </a:p>
        </p:txBody>
      </p:sp>
      <p:cxnSp>
        <p:nvCxnSpPr>
          <p:cNvPr id="30" name="Connector: Elbow 29">
            <a:extLst>
              <a:ext uri="{FF2B5EF4-FFF2-40B4-BE49-F238E27FC236}">
                <a16:creationId xmlns:a16="http://schemas.microsoft.com/office/drawing/2014/main" id="{192B42CD-B7AC-0F29-B346-B632283C051F}"/>
              </a:ext>
            </a:extLst>
          </p:cNvPr>
          <p:cNvCxnSpPr>
            <a:cxnSpLocks/>
            <a:stCxn id="29" idx="0"/>
            <a:endCxn id="35" idx="1"/>
          </p:cNvCxnSpPr>
          <p:nvPr/>
        </p:nvCxnSpPr>
        <p:spPr bwMode="auto">
          <a:xfrm rot="5400000" flipH="1" flipV="1">
            <a:off x="5599810" y="2573973"/>
            <a:ext cx="900616" cy="233941"/>
          </a:xfrm>
          <a:prstGeom prst="bentConnector2">
            <a:avLst/>
          </a:prstGeom>
          <a:solidFill>
            <a:schemeClr val="bg1"/>
          </a:solidFill>
          <a:ln w="6350" cap="flat" cmpd="sng" algn="ctr">
            <a:solidFill>
              <a:schemeClr val="tx1"/>
            </a:solidFill>
            <a:prstDash val="dash"/>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5" name="TextBox 34">
            <a:extLst>
              <a:ext uri="{FF2B5EF4-FFF2-40B4-BE49-F238E27FC236}">
                <a16:creationId xmlns:a16="http://schemas.microsoft.com/office/drawing/2014/main" id="{0FA3F6E8-45D1-DA9E-C06B-ED000D5A081B}"/>
              </a:ext>
            </a:extLst>
          </p:cNvPr>
          <p:cNvSpPr txBox="1"/>
          <p:nvPr/>
        </p:nvSpPr>
        <p:spPr>
          <a:xfrm>
            <a:off x="6167089" y="2117524"/>
            <a:ext cx="1523468" cy="246221"/>
          </a:xfrm>
          <a:prstGeom prst="rect">
            <a:avLst/>
          </a:prstGeom>
          <a:noFill/>
          <a:ln>
            <a:noFill/>
            <a:prstDash val="solid"/>
          </a:ln>
        </p:spPr>
        <p:txBody>
          <a:bodyPr wrap="square" lIns="91440" tIns="45720" rIns="91440" bIns="45720" rtlCol="0" anchor="t">
            <a:spAutoFit/>
          </a:bodyPr>
          <a:lstStyle>
            <a:defPPr>
              <a:defRPr lang="en-US"/>
            </a:defPPr>
            <a:lvl1pPr algn="ctr">
              <a:defRPr sz="1100"/>
            </a:lvl1pPr>
          </a:lstStyle>
          <a:p>
            <a:pPr defTabSz="457200" eaLnBrk="1" fontAlgn="auto" hangingPunct="1">
              <a:spcBef>
                <a:spcPts val="0"/>
              </a:spcBef>
              <a:spcAft>
                <a:spcPts val="0"/>
              </a:spcAft>
              <a:defRPr/>
            </a:pPr>
            <a:r>
              <a:rPr kumimoji="0" lang="en-US" sz="1000" b="1" i="0" u="none" strike="noStrike" kern="1200" cap="none" spc="0" normalizeH="0" baseline="0" noProof="0">
                <a:ln>
                  <a:noFill/>
                </a:ln>
                <a:solidFill>
                  <a:srgbClr val="005591"/>
                </a:solidFill>
                <a:effectLst/>
                <a:uLnTx/>
                <a:uFillTx/>
                <a:latin typeface="LindeDaxPowerPoint"/>
                <a:ea typeface="+mn-ea"/>
                <a:cs typeface="+mn-cs"/>
              </a:rPr>
              <a:t>RGC</a:t>
            </a:r>
            <a:r>
              <a:rPr kumimoji="0" lang="en-US" sz="1000" b="0" i="0" u="none" strike="noStrike" kern="1200" cap="none" spc="0" normalizeH="0" baseline="0" noProof="0">
                <a:ln>
                  <a:noFill/>
                </a:ln>
                <a:solidFill>
                  <a:srgbClr val="000000"/>
                </a:solidFill>
                <a:effectLst/>
                <a:uLnTx/>
                <a:uFillTx/>
                <a:latin typeface="LindeDaxPowerPoint"/>
                <a:ea typeface="+mn-ea"/>
                <a:cs typeface="+mn-cs"/>
              </a:rPr>
              <a:t> </a:t>
            </a:r>
            <a:r>
              <a:rPr lang="en-US" sz="1000">
                <a:solidFill>
                  <a:srgbClr val="000000"/>
                </a:solidFill>
                <a:latin typeface="LindeDaxPowerPoint"/>
                <a:cs typeface="+mn-cs"/>
              </a:rPr>
              <a:t>G</a:t>
            </a:r>
            <a:r>
              <a:rPr kumimoji="0" lang="en-US" sz="1000" b="0" i="0" u="none" strike="noStrike" kern="1200" cap="none" spc="0" normalizeH="0" baseline="0" noProof="0">
                <a:ln>
                  <a:noFill/>
                </a:ln>
                <a:solidFill>
                  <a:srgbClr val="000000"/>
                </a:solidFill>
                <a:effectLst/>
                <a:uLnTx/>
                <a:uFillTx/>
                <a:latin typeface="LindeDaxPowerPoint"/>
                <a:ea typeface="+mn-ea"/>
                <a:cs typeface="+mn-cs"/>
              </a:rPr>
              <a:t>o Live in Feb. 2025</a:t>
            </a:r>
            <a:endParaRPr lang="en-US" sz="1000"/>
          </a:p>
        </p:txBody>
      </p:sp>
      <p:sp>
        <p:nvSpPr>
          <p:cNvPr id="36" name="Oval 35">
            <a:extLst>
              <a:ext uri="{FF2B5EF4-FFF2-40B4-BE49-F238E27FC236}">
                <a16:creationId xmlns:a16="http://schemas.microsoft.com/office/drawing/2014/main" id="{1FD7EAAF-6706-EC0F-D7FF-39BA94039D9C}"/>
              </a:ext>
            </a:extLst>
          </p:cNvPr>
          <p:cNvSpPr/>
          <p:nvPr/>
        </p:nvSpPr>
        <p:spPr bwMode="auto">
          <a:xfrm>
            <a:off x="5618268" y="3143281"/>
            <a:ext cx="216024" cy="216024"/>
          </a:xfrm>
          <a:prstGeom prst="ellipse">
            <a:avLst/>
          </a:prstGeom>
          <a:solidFill>
            <a:srgbClr val="009B9B"/>
          </a:solidFill>
          <a:ln w="6350" cap="flat" cmpd="sng" algn="ctr">
            <a:noFill/>
            <a:prstDash val="solid"/>
            <a:round/>
            <a:headEnd type="none" w="med" len="med"/>
            <a:tailEnd type="none" w="med" len="med"/>
          </a:ln>
          <a:effectLst/>
        </p:spPr>
        <p:txBody>
          <a:bodyPr vert="horz" wrap="none" lIns="90000" tIns="82800" rIns="90000" bIns="82800" numCol="1" rtlCol="0" anchor="t" anchorCtr="0" compatLnSpc="1">
            <a:prstTxWarp prst="textNoShape">
              <a:avLst/>
            </a:prstTxWarp>
          </a:bodyPr>
          <a:lstStyle/>
          <a:p>
            <a:pPr marL="182245" indent="-182245">
              <a:lnSpc>
                <a:spcPct val="110000"/>
              </a:lnSpc>
              <a:buFont typeface="LindeDaxPowerPoint" panose="020B0500000000020000" pitchFamily="34" charset="0"/>
              <a:buChar char="–"/>
              <a:defRPr/>
            </a:pPr>
            <a:endParaRPr lang="en-US" sz="1600" b="0" i="0" u="none" strike="noStrike" kern="1200" cap="none" spc="0" normalizeH="0" baseline="0" noProof="0">
              <a:ln>
                <a:noFill/>
              </a:ln>
              <a:solidFill>
                <a:srgbClr val="000000"/>
              </a:solidFill>
              <a:effectLst/>
              <a:uLnTx/>
              <a:uFillTx/>
              <a:cs typeface="+mn-cs"/>
            </a:endParaRPr>
          </a:p>
        </p:txBody>
      </p:sp>
      <p:sp>
        <p:nvSpPr>
          <p:cNvPr id="37" name="TextBox 36">
            <a:extLst>
              <a:ext uri="{FF2B5EF4-FFF2-40B4-BE49-F238E27FC236}">
                <a16:creationId xmlns:a16="http://schemas.microsoft.com/office/drawing/2014/main" id="{DE4C5EC2-5CBD-CDDD-4841-3C58D1D0B388}"/>
              </a:ext>
            </a:extLst>
          </p:cNvPr>
          <p:cNvSpPr txBox="1"/>
          <p:nvPr/>
        </p:nvSpPr>
        <p:spPr>
          <a:xfrm>
            <a:off x="5209427" y="2461032"/>
            <a:ext cx="1036828" cy="553998"/>
          </a:xfrm>
          <a:prstGeom prst="rect">
            <a:avLst/>
          </a:prstGeom>
          <a:noFill/>
          <a:ln>
            <a:noFill/>
            <a:prstDash val="solid"/>
          </a:ln>
        </p:spPr>
        <p:txBody>
          <a:bodyPr wrap="square" lIns="91440" tIns="45720" rIns="91440" bIns="45720" rtlCol="0" anchor="t">
            <a:spAutoFit/>
          </a:bodyPr>
          <a:lstStyle/>
          <a:p>
            <a:pPr algn="ctr" defTabSz="457200" fontAlgn="auto">
              <a:spcBef>
                <a:spcPts val="0"/>
              </a:spcBef>
              <a:spcAft>
                <a:spcPts val="0"/>
              </a:spcAft>
              <a:defRPr/>
            </a:pPr>
            <a:r>
              <a:rPr lang="en-US" sz="1000">
                <a:solidFill>
                  <a:srgbClr val="009B3C"/>
                </a:solidFill>
                <a:latin typeface="LindeDaxPowerPoint"/>
                <a:cs typeface="+mn-cs"/>
              </a:rPr>
              <a:t>3</a:t>
            </a:r>
            <a:r>
              <a:rPr kumimoji="0" lang="en-US" sz="1000" b="0" i="0" u="none" strike="noStrike" kern="1200" cap="none" spc="0" normalizeH="0" baseline="30000" noProof="0" err="1">
                <a:ln>
                  <a:noFill/>
                </a:ln>
                <a:solidFill>
                  <a:srgbClr val="009B3C"/>
                </a:solidFill>
                <a:effectLst/>
                <a:uLnTx/>
                <a:uFillTx/>
                <a:latin typeface="LindeDaxPowerPoint"/>
                <a:ea typeface="+mn-ea"/>
                <a:cs typeface="+mn-cs"/>
              </a:rPr>
              <a:t>rd</a:t>
            </a:r>
            <a:r>
              <a:rPr kumimoji="0" lang="en-US" sz="1000" b="0" i="0" u="none" strike="noStrike" kern="1200" cap="none" spc="0" normalizeH="0" baseline="30000" noProof="0">
                <a:ln>
                  <a:noFill/>
                </a:ln>
                <a:solidFill>
                  <a:srgbClr val="009B3C"/>
                </a:solidFill>
                <a:effectLst/>
                <a:uLnTx/>
                <a:uFillTx/>
                <a:latin typeface="LindeDaxPowerPoint"/>
                <a:ea typeface="+mn-ea"/>
                <a:cs typeface="+mn-cs"/>
              </a:rPr>
              <a:t> </a:t>
            </a:r>
            <a:r>
              <a:rPr lang="en-US" sz="1000">
                <a:solidFill>
                  <a:srgbClr val="009B3C"/>
                </a:solidFill>
                <a:latin typeface="LindeDaxPowerPoint"/>
                <a:cs typeface="+mn-cs"/>
              </a:rPr>
              <a:t>Program Investment</a:t>
            </a:r>
            <a:r>
              <a:rPr kumimoji="0" lang="en-US" sz="1000" b="0" i="0" u="none" strike="noStrike" kern="1200" cap="none" spc="0" normalizeH="0" baseline="0" noProof="0">
                <a:ln>
                  <a:noFill/>
                </a:ln>
                <a:solidFill>
                  <a:srgbClr val="009B3C"/>
                </a:solidFill>
                <a:effectLst/>
                <a:uLnTx/>
                <a:uFillTx/>
                <a:latin typeface="LindeDaxPowerPoint"/>
                <a:ea typeface="+mn-ea"/>
                <a:cs typeface="+mn-cs"/>
              </a:rPr>
              <a:t> Approval</a:t>
            </a:r>
          </a:p>
        </p:txBody>
      </p:sp>
      <p:cxnSp>
        <p:nvCxnSpPr>
          <p:cNvPr id="38" name="Straight Connector 37">
            <a:extLst>
              <a:ext uri="{FF2B5EF4-FFF2-40B4-BE49-F238E27FC236}">
                <a16:creationId xmlns:a16="http://schemas.microsoft.com/office/drawing/2014/main" id="{6723B4A5-CDA9-89F2-34C7-CE81ED78EB67}"/>
              </a:ext>
            </a:extLst>
          </p:cNvPr>
          <p:cNvCxnSpPr>
            <a:cxnSpLocks/>
          </p:cNvCxnSpPr>
          <p:nvPr/>
        </p:nvCxnSpPr>
        <p:spPr bwMode="auto">
          <a:xfrm flipH="1" flipV="1">
            <a:off x="5720233" y="3001273"/>
            <a:ext cx="3940" cy="109674"/>
          </a:xfrm>
          <a:prstGeom prst="line">
            <a:avLst/>
          </a:prstGeom>
          <a:solidFill>
            <a:schemeClr val="bg1"/>
          </a:solidFill>
          <a:ln w="6350"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9" name="Star: 5 Points 38">
            <a:extLst>
              <a:ext uri="{FF2B5EF4-FFF2-40B4-BE49-F238E27FC236}">
                <a16:creationId xmlns:a16="http://schemas.microsoft.com/office/drawing/2014/main" id="{027DCF6C-B314-B007-A154-1E9B2E0411C2}"/>
              </a:ext>
            </a:extLst>
          </p:cNvPr>
          <p:cNvSpPr/>
          <p:nvPr/>
        </p:nvSpPr>
        <p:spPr bwMode="auto">
          <a:xfrm>
            <a:off x="5993831" y="3151232"/>
            <a:ext cx="166614" cy="173426"/>
          </a:xfrm>
          <a:prstGeom prst="star5">
            <a:avLst/>
          </a:prstGeom>
          <a:solidFill>
            <a:srgbClr val="FFC000"/>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t" anchorCtr="0" compatLnSpc="1">
            <a:prstTxWarp prst="textNoShape">
              <a:avLst/>
            </a:prstTxWarp>
          </a:bodyPr>
          <a:lstStyle/>
          <a:p>
            <a:pPr marL="182563" marR="0" indent="-182563" algn="l" defTabSz="914400" rtl="0" eaLnBrk="1" fontAlgn="base" latinLnBrk="0" hangingPunct="1">
              <a:lnSpc>
                <a:spcPct val="110000"/>
              </a:lnSpc>
              <a:spcBef>
                <a:spcPct val="0"/>
              </a:spcBef>
              <a:spcAft>
                <a:spcPct val="0"/>
              </a:spcAft>
              <a:buClrTx/>
              <a:buSzTx/>
              <a:buFont typeface="LindeDaxPowerPoint" panose="020B0500000000020000" pitchFamily="34" charset="0"/>
              <a:buChar char="–"/>
              <a:tabLst/>
            </a:pPr>
            <a:endParaRPr kumimoji="0" lang="de-DE" sz="1600" b="0" i="0" u="none" strike="noStrike" cap="none" normalizeH="0" baseline="0" err="1">
              <a:ln>
                <a:noFill/>
              </a:ln>
              <a:solidFill>
                <a:schemeClr val="tx1"/>
              </a:solidFill>
              <a:effectLst/>
              <a:latin typeface="LindeDaxPowerPoint" pitchFamily="34" charset="0"/>
            </a:endParaRPr>
          </a:p>
        </p:txBody>
      </p:sp>
      <p:cxnSp>
        <p:nvCxnSpPr>
          <p:cNvPr id="40" name="Connector: Elbow 39">
            <a:extLst>
              <a:ext uri="{FF2B5EF4-FFF2-40B4-BE49-F238E27FC236}">
                <a16:creationId xmlns:a16="http://schemas.microsoft.com/office/drawing/2014/main" id="{A9ED257A-6584-578A-1D13-FF01AD479022}"/>
              </a:ext>
            </a:extLst>
          </p:cNvPr>
          <p:cNvCxnSpPr>
            <a:cxnSpLocks/>
            <a:stCxn id="39" idx="0"/>
            <a:endCxn id="41" idx="1"/>
          </p:cNvCxnSpPr>
          <p:nvPr/>
        </p:nvCxnSpPr>
        <p:spPr bwMode="auto">
          <a:xfrm rot="5400000" flipH="1" flipV="1">
            <a:off x="5858084" y="2689828"/>
            <a:ext cx="680459" cy="242351"/>
          </a:xfrm>
          <a:prstGeom prst="bentConnector2">
            <a:avLst/>
          </a:prstGeom>
          <a:solidFill>
            <a:schemeClr val="bg1"/>
          </a:solidFill>
          <a:ln w="6350" cap="flat" cmpd="sng" algn="ctr">
            <a:solidFill>
              <a:schemeClr val="tx1"/>
            </a:solidFill>
            <a:prstDash val="dash"/>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1" name="TextBox 40">
            <a:extLst>
              <a:ext uri="{FF2B5EF4-FFF2-40B4-BE49-F238E27FC236}">
                <a16:creationId xmlns:a16="http://schemas.microsoft.com/office/drawing/2014/main" id="{9F0E7962-ED0E-A885-9B90-2863B402F79B}"/>
              </a:ext>
            </a:extLst>
          </p:cNvPr>
          <p:cNvSpPr txBox="1"/>
          <p:nvPr/>
        </p:nvSpPr>
        <p:spPr>
          <a:xfrm>
            <a:off x="6319489" y="2347662"/>
            <a:ext cx="1523468" cy="246221"/>
          </a:xfrm>
          <a:prstGeom prst="rect">
            <a:avLst/>
          </a:prstGeom>
          <a:noFill/>
          <a:ln>
            <a:noFill/>
            <a:prstDash val="solid"/>
          </a:ln>
        </p:spPr>
        <p:txBody>
          <a:bodyPr wrap="square" lIns="91440" tIns="45720" rIns="91440" bIns="45720" rtlCol="0" anchor="t">
            <a:spAutoFit/>
          </a:bodyPr>
          <a:lstStyle>
            <a:defPPr>
              <a:defRPr lang="en-US"/>
            </a:defPPr>
            <a:lvl1pPr algn="ctr">
              <a:defRPr sz="1100"/>
            </a:lvl1pPr>
          </a:lstStyle>
          <a:p>
            <a:pPr defTabSz="457200" eaLnBrk="1" fontAlgn="auto" hangingPunct="1">
              <a:spcBef>
                <a:spcPts val="0"/>
              </a:spcBef>
              <a:spcAft>
                <a:spcPts val="0"/>
              </a:spcAft>
              <a:defRPr/>
            </a:pPr>
            <a:r>
              <a:rPr kumimoji="0" lang="en-US" sz="1000" b="1" i="0" u="none" strike="noStrike" kern="1200" cap="none" spc="0" normalizeH="0" baseline="0" noProof="0">
                <a:ln>
                  <a:noFill/>
                </a:ln>
                <a:solidFill>
                  <a:srgbClr val="005591"/>
                </a:solidFill>
                <a:effectLst/>
                <a:uLnTx/>
                <a:uFillTx/>
                <a:latin typeface="LindeDaxPowerPoint"/>
                <a:ea typeface="+mn-ea"/>
                <a:cs typeface="+mn-cs"/>
              </a:rPr>
              <a:t>US &amp; Mex</a:t>
            </a:r>
            <a:r>
              <a:rPr kumimoji="0" lang="en-US" sz="1000" b="0" i="0" u="none" strike="noStrike" kern="1200" cap="none" spc="0" normalizeH="0" baseline="0" noProof="0">
                <a:ln>
                  <a:noFill/>
                </a:ln>
                <a:solidFill>
                  <a:srgbClr val="000000"/>
                </a:solidFill>
                <a:effectLst/>
                <a:uLnTx/>
                <a:uFillTx/>
                <a:latin typeface="LindeDaxPowerPoint"/>
                <a:ea typeface="+mn-ea"/>
                <a:cs typeface="+mn-cs"/>
              </a:rPr>
              <a:t> </a:t>
            </a:r>
            <a:r>
              <a:rPr lang="en-US" sz="1000">
                <a:solidFill>
                  <a:srgbClr val="000000"/>
                </a:solidFill>
                <a:latin typeface="LindeDaxPowerPoint"/>
                <a:cs typeface="+mn-cs"/>
              </a:rPr>
              <a:t>Kick Off</a:t>
            </a:r>
            <a:r>
              <a:rPr kumimoji="0" lang="en-US" sz="1000" b="0" i="0" u="none" strike="noStrike" kern="1200" cap="none" spc="0" normalizeH="0" baseline="0" noProof="0">
                <a:ln>
                  <a:noFill/>
                </a:ln>
                <a:solidFill>
                  <a:srgbClr val="000000"/>
                </a:solidFill>
                <a:effectLst/>
                <a:uLnTx/>
                <a:uFillTx/>
                <a:latin typeface="LindeDaxPowerPoint"/>
                <a:ea typeface="+mn-ea"/>
                <a:cs typeface="+mn-cs"/>
              </a:rPr>
              <a:t> 2025</a:t>
            </a:r>
            <a:endParaRPr lang="en-US" sz="1000"/>
          </a:p>
        </p:txBody>
      </p:sp>
      <p:sp>
        <p:nvSpPr>
          <p:cNvPr id="48" name="Oval 47">
            <a:extLst>
              <a:ext uri="{FF2B5EF4-FFF2-40B4-BE49-F238E27FC236}">
                <a16:creationId xmlns:a16="http://schemas.microsoft.com/office/drawing/2014/main" id="{9D67D796-636E-1E8E-8B5A-52C4278113B8}"/>
              </a:ext>
            </a:extLst>
          </p:cNvPr>
          <p:cNvSpPr/>
          <p:nvPr/>
        </p:nvSpPr>
        <p:spPr bwMode="auto">
          <a:xfrm>
            <a:off x="6615682" y="3143281"/>
            <a:ext cx="216024" cy="216024"/>
          </a:xfrm>
          <a:prstGeom prst="ellipse">
            <a:avLst/>
          </a:prstGeom>
          <a:solidFill>
            <a:srgbClr val="96A5B4"/>
          </a:solidFill>
          <a:ln w="6350" cap="flat" cmpd="sng" algn="ctr">
            <a:noFill/>
            <a:prstDash val="solid"/>
            <a:round/>
            <a:headEnd type="none" w="med" len="med"/>
            <a:tailEnd type="none" w="med" len="med"/>
          </a:ln>
          <a:effectLst/>
        </p:spPr>
        <p:txBody>
          <a:bodyPr vert="horz" wrap="none" lIns="90000" tIns="82800" rIns="90000" bIns="82800" numCol="1" rtlCol="0" anchor="t" anchorCtr="0" compatLnSpc="1">
            <a:prstTxWarp prst="textNoShape">
              <a:avLst/>
            </a:prstTxWarp>
          </a:bodyPr>
          <a:lstStyle/>
          <a:p>
            <a:pPr marL="182563" marR="0" lvl="0" indent="-182563" algn="l" defTabSz="914400" rtl="0" eaLnBrk="1" fontAlgn="base" latinLnBrk="0" hangingPunct="1">
              <a:lnSpc>
                <a:spcPct val="110000"/>
              </a:lnSpc>
              <a:spcBef>
                <a:spcPct val="0"/>
              </a:spcBef>
              <a:spcAft>
                <a:spcPct val="0"/>
              </a:spcAft>
              <a:buClrTx/>
              <a:buSzTx/>
              <a:buFont typeface="LindeDaxPowerPoint" panose="020B0500000000020000" pitchFamily="34" charset="0"/>
              <a:buChar char="–"/>
              <a:tabLst/>
              <a:defRPr/>
            </a:pPr>
            <a:endParaRPr kumimoji="0" lang="en-US" sz="1600" b="0" i="0" u="none" strike="noStrike" kern="1200" cap="none" spc="0" normalizeH="0" baseline="0" noProof="0">
              <a:ln>
                <a:noFill/>
              </a:ln>
              <a:solidFill>
                <a:srgbClr val="000000"/>
              </a:solidFill>
              <a:effectLst/>
              <a:uLnTx/>
              <a:uFillTx/>
              <a:latin typeface="LindeDaxPowerPoint" pitchFamily="34" charset="0"/>
              <a:ea typeface="+mn-ea"/>
              <a:cs typeface="+mn-cs"/>
            </a:endParaRPr>
          </a:p>
        </p:txBody>
      </p:sp>
      <p:sp>
        <p:nvSpPr>
          <p:cNvPr id="9" name="Oval 8">
            <a:extLst>
              <a:ext uri="{FF2B5EF4-FFF2-40B4-BE49-F238E27FC236}">
                <a16:creationId xmlns:a16="http://schemas.microsoft.com/office/drawing/2014/main" id="{9380287B-2D9E-A15E-DCC7-EFF9479DF91B}"/>
              </a:ext>
            </a:extLst>
          </p:cNvPr>
          <p:cNvSpPr/>
          <p:nvPr/>
        </p:nvSpPr>
        <p:spPr bwMode="auto">
          <a:xfrm>
            <a:off x="6315835" y="3143281"/>
            <a:ext cx="216024" cy="216024"/>
          </a:xfrm>
          <a:prstGeom prst="ellipse">
            <a:avLst/>
          </a:prstGeom>
          <a:solidFill>
            <a:srgbClr val="96A5B4"/>
          </a:solidFill>
          <a:ln w="6350" cap="flat" cmpd="sng" algn="ctr">
            <a:noFill/>
            <a:prstDash val="solid"/>
            <a:round/>
            <a:headEnd type="none" w="med" len="med"/>
            <a:tailEnd type="none" w="med" len="med"/>
          </a:ln>
          <a:effectLst/>
        </p:spPr>
        <p:txBody>
          <a:bodyPr vert="horz" wrap="none" lIns="90000" tIns="82800" rIns="90000" bIns="82800" numCol="1" rtlCol="0" anchor="t" anchorCtr="0" compatLnSpc="1">
            <a:prstTxWarp prst="textNoShape">
              <a:avLst/>
            </a:prstTxWarp>
          </a:bodyPr>
          <a:lstStyle/>
          <a:p>
            <a:pPr marL="182563" marR="0" lvl="0" indent="-182563" algn="l" defTabSz="914400" rtl="0" eaLnBrk="1" fontAlgn="base" latinLnBrk="0" hangingPunct="1">
              <a:lnSpc>
                <a:spcPct val="110000"/>
              </a:lnSpc>
              <a:spcBef>
                <a:spcPct val="0"/>
              </a:spcBef>
              <a:spcAft>
                <a:spcPct val="0"/>
              </a:spcAft>
              <a:buClrTx/>
              <a:buSzTx/>
              <a:buFont typeface="LindeDaxPowerPoint" panose="020B0500000000020000" pitchFamily="34" charset="0"/>
              <a:buChar char="–"/>
              <a:tabLst/>
              <a:defRPr/>
            </a:pPr>
            <a:endParaRPr kumimoji="0" lang="en-US" sz="1600" b="0" i="0" u="none" strike="noStrike" kern="1200" cap="none" spc="0" normalizeH="0" baseline="0" noProof="0">
              <a:ln>
                <a:noFill/>
              </a:ln>
              <a:solidFill>
                <a:srgbClr val="000000"/>
              </a:solidFill>
              <a:effectLst/>
              <a:uLnTx/>
              <a:uFillTx/>
              <a:latin typeface="LindeDaxPowerPoint" pitchFamily="34" charset="0"/>
              <a:ea typeface="+mn-ea"/>
              <a:cs typeface="+mn-cs"/>
            </a:endParaRPr>
          </a:p>
        </p:txBody>
      </p:sp>
    </p:spTree>
    <p:extLst>
      <p:ext uri="{BB962C8B-B14F-4D97-AF65-F5344CB8AC3E}">
        <p14:creationId xmlns:p14="http://schemas.microsoft.com/office/powerpoint/2010/main" val="355511129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Flowchart: Magnetic Disk 44">
            <a:extLst>
              <a:ext uri="{FF2B5EF4-FFF2-40B4-BE49-F238E27FC236}">
                <a16:creationId xmlns:a16="http://schemas.microsoft.com/office/drawing/2014/main" id="{47471356-99CC-56B7-6299-179E1071C680}"/>
              </a:ext>
            </a:extLst>
          </p:cNvPr>
          <p:cNvSpPr/>
          <p:nvPr/>
        </p:nvSpPr>
        <p:spPr bwMode="auto">
          <a:xfrm>
            <a:off x="584910" y="3558180"/>
            <a:ext cx="720079" cy="668419"/>
          </a:xfrm>
          <a:prstGeom prst="flowChartMagneticDisk">
            <a:avLst/>
          </a:prstGeom>
          <a:solidFill>
            <a:schemeClr val="bg1"/>
          </a:solidFill>
          <a:ln w="63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82800" rIns="90000" bIns="82800" numCol="1" rtlCol="0" anchor="t" anchorCtr="0" compatLnSpc="1">
            <a:prstTxWarp prst="textNoShape">
              <a:avLst/>
            </a:prstTxWarp>
          </a:bodyPr>
          <a:lstStyle/>
          <a:p>
            <a:pPr marL="182563" marR="0" indent="-182563" algn="l" defTabSz="914400" rtl="0" eaLnBrk="1" fontAlgn="base" latinLnBrk="0" hangingPunct="1">
              <a:lnSpc>
                <a:spcPct val="110000"/>
              </a:lnSpc>
              <a:spcBef>
                <a:spcPct val="0"/>
              </a:spcBef>
              <a:spcAft>
                <a:spcPct val="0"/>
              </a:spcAft>
              <a:buClrTx/>
              <a:buSzTx/>
              <a:buFont typeface="LindeDaxPowerPoint" panose="020B0500000000020000" pitchFamily="34" charset="0"/>
              <a:buChar char="–"/>
              <a:tabLst/>
            </a:pPr>
            <a:endParaRPr kumimoji="0" lang="en-US" sz="1600" b="0" i="0" u="none" strike="noStrike" cap="none" normalizeH="0" baseline="0" err="1">
              <a:ln>
                <a:noFill/>
              </a:ln>
              <a:solidFill>
                <a:schemeClr val="tx1"/>
              </a:solidFill>
              <a:effectLst/>
              <a:latin typeface="LindeDaxPowerPoint" pitchFamily="34" charset="0"/>
            </a:endParaRPr>
          </a:p>
        </p:txBody>
      </p:sp>
      <p:sp>
        <p:nvSpPr>
          <p:cNvPr id="44" name="Rectangle: Rounded Corners 43">
            <a:extLst>
              <a:ext uri="{FF2B5EF4-FFF2-40B4-BE49-F238E27FC236}">
                <a16:creationId xmlns:a16="http://schemas.microsoft.com/office/drawing/2014/main" id="{6BC18099-E9CE-6F4C-66CE-D84657930CF0}"/>
              </a:ext>
            </a:extLst>
          </p:cNvPr>
          <p:cNvSpPr/>
          <p:nvPr/>
        </p:nvSpPr>
        <p:spPr bwMode="auto">
          <a:xfrm>
            <a:off x="611560" y="2335651"/>
            <a:ext cx="2817448" cy="633401"/>
          </a:xfrm>
          <a:prstGeom prst="roundRect">
            <a:avLst/>
          </a:prstGeom>
          <a:solidFill>
            <a:schemeClr val="bg1"/>
          </a:solidFill>
          <a:ln w="63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82800" rIns="90000" bIns="82800" numCol="1" rtlCol="0" anchor="t" anchorCtr="0" compatLnSpc="1">
            <a:prstTxWarp prst="textNoShape">
              <a:avLst/>
            </a:prstTxWarp>
          </a:bodyPr>
          <a:lstStyle/>
          <a:p>
            <a:pPr marR="0" algn="ctr" defTabSz="914400" rtl="0" eaLnBrk="1" fontAlgn="base" latinLnBrk="0" hangingPunct="1">
              <a:lnSpc>
                <a:spcPct val="110000"/>
              </a:lnSpc>
              <a:spcBef>
                <a:spcPct val="0"/>
              </a:spcBef>
              <a:spcAft>
                <a:spcPct val="0"/>
              </a:spcAft>
              <a:buClrTx/>
              <a:buSzTx/>
              <a:tabLst/>
            </a:pPr>
            <a:r>
              <a:rPr kumimoji="0" lang="en-US" sz="1100" b="1" i="0" u="none" strike="noStrike" cap="none" normalizeH="0" baseline="0">
                <a:ln>
                  <a:noFill/>
                </a:ln>
                <a:solidFill>
                  <a:srgbClr val="DC7800"/>
                </a:solidFill>
                <a:effectLst/>
                <a:latin typeface="LindeDaxPowerPoint" pitchFamily="34" charset="0"/>
              </a:rPr>
              <a:t>Control System</a:t>
            </a:r>
          </a:p>
        </p:txBody>
      </p:sp>
      <p:sp>
        <p:nvSpPr>
          <p:cNvPr id="2" name="Title 1">
            <a:extLst>
              <a:ext uri="{FF2B5EF4-FFF2-40B4-BE49-F238E27FC236}">
                <a16:creationId xmlns:a16="http://schemas.microsoft.com/office/drawing/2014/main" id="{B1D2CC1C-C8B2-36B2-FCA7-873323FE0E3B}"/>
              </a:ext>
            </a:extLst>
          </p:cNvPr>
          <p:cNvSpPr>
            <a:spLocks noGrp="1"/>
          </p:cNvSpPr>
          <p:nvPr>
            <p:ph type="title"/>
          </p:nvPr>
        </p:nvSpPr>
        <p:spPr/>
        <p:txBody>
          <a:bodyPr/>
          <a:lstStyle/>
          <a:p>
            <a:r>
              <a:rPr lang="en-US"/>
              <a:t>The SDT “Technical Migration” Approach (1/2)</a:t>
            </a:r>
            <a:br>
              <a:rPr lang="en-US"/>
            </a:br>
            <a:r>
              <a:rPr lang="en-US" sz="1600">
                <a:solidFill>
                  <a:schemeClr val="accent5"/>
                </a:solidFill>
              </a:rPr>
              <a:t>Technical Data Migration Assurance on DB Level</a:t>
            </a:r>
            <a:endParaRPr lang="en-US">
              <a:solidFill>
                <a:schemeClr val="accent5"/>
              </a:solidFill>
            </a:endParaRPr>
          </a:p>
        </p:txBody>
      </p:sp>
      <p:sp>
        <p:nvSpPr>
          <p:cNvPr id="3" name="Date Placeholder 2">
            <a:extLst>
              <a:ext uri="{FF2B5EF4-FFF2-40B4-BE49-F238E27FC236}">
                <a16:creationId xmlns:a16="http://schemas.microsoft.com/office/drawing/2014/main" id="{EC236A9C-FE07-4DF0-F6C5-BA374CEBD151}"/>
              </a:ext>
            </a:extLst>
          </p:cNvPr>
          <p:cNvSpPr>
            <a:spLocks noGrp="1"/>
          </p:cNvSpPr>
          <p:nvPr>
            <p:ph type="dt" sz="half" idx="10"/>
          </p:nvPr>
        </p:nvSpPr>
        <p:spPr/>
        <p:txBody>
          <a:bodyPr/>
          <a:lstStyle/>
          <a:p>
            <a:pPr>
              <a:lnSpc>
                <a:spcPct val="100000"/>
              </a:lnSpc>
            </a:pPr>
            <a:fld id="{156EEAEA-A3B3-4068-AC4D-BAAE5D92BF24}" type="datetime1">
              <a:rPr lang="en-US" noProof="0" smtClean="0"/>
              <a:t>3/11/2025</a:t>
            </a:fld>
            <a:endParaRPr lang="en-GB" noProof="0"/>
          </a:p>
        </p:txBody>
      </p:sp>
      <p:sp>
        <p:nvSpPr>
          <p:cNvPr id="41" name="Content Placeholder 40">
            <a:extLst>
              <a:ext uri="{FF2B5EF4-FFF2-40B4-BE49-F238E27FC236}">
                <a16:creationId xmlns:a16="http://schemas.microsoft.com/office/drawing/2014/main" id="{5228BD5D-1DC5-055A-39BD-6673662AB8F6}"/>
              </a:ext>
            </a:extLst>
          </p:cNvPr>
          <p:cNvSpPr>
            <a:spLocks noGrp="1"/>
          </p:cNvSpPr>
          <p:nvPr>
            <p:ph idx="13"/>
          </p:nvPr>
        </p:nvSpPr>
        <p:spPr>
          <a:xfrm>
            <a:off x="3822826" y="1412776"/>
            <a:ext cx="5132208" cy="4176463"/>
          </a:xfrm>
          <a:solidFill>
            <a:schemeClr val="accent4">
              <a:lumMod val="20000"/>
              <a:lumOff val="80000"/>
            </a:schemeClr>
          </a:solidFill>
        </p:spPr>
        <p:txBody>
          <a:bodyPr anchor="ctr"/>
          <a:lstStyle/>
          <a:p>
            <a:pPr marL="0" indent="0">
              <a:buNone/>
            </a:pPr>
            <a:r>
              <a:rPr lang="en-US" sz="1400" b="1"/>
              <a:t>1. Technical Data Migration (logs)</a:t>
            </a:r>
          </a:p>
          <a:p>
            <a:r>
              <a:rPr lang="en-US" sz="1400"/>
              <a:t>Export data from source / import into target</a:t>
            </a:r>
          </a:p>
          <a:p>
            <a:r>
              <a:rPr lang="en-US" sz="1400"/>
              <a:t>Number of records exported against imported </a:t>
            </a:r>
            <a:r>
              <a:rPr lang="en-US" sz="1400" b="1"/>
              <a:t>must tally </a:t>
            </a:r>
            <a:r>
              <a:rPr lang="en-US" sz="1400"/>
              <a:t>at the table level</a:t>
            </a:r>
          </a:p>
          <a:p>
            <a:pPr lvl="1"/>
            <a:r>
              <a:rPr lang="en-US" sz="1400"/>
              <a:t>ALL standard/custom tables in scope are included</a:t>
            </a:r>
          </a:p>
          <a:p>
            <a:pPr lvl="1"/>
            <a:r>
              <a:rPr lang="en-US" sz="1400"/>
              <a:t>1:1 tables including custom tables – any divergence on the record count between systems will be reported as failure</a:t>
            </a:r>
          </a:p>
          <a:p>
            <a:pPr marL="0" indent="0">
              <a:buNone/>
            </a:pPr>
            <a:endParaRPr lang="en-US" sz="1400"/>
          </a:p>
          <a:p>
            <a:pPr marL="0" indent="0">
              <a:buNone/>
            </a:pPr>
            <a:r>
              <a:rPr lang="en-US" sz="1400" b="1"/>
              <a:t>2. Data Consistency Verification (DCV)</a:t>
            </a:r>
          </a:p>
          <a:p>
            <a:r>
              <a:rPr lang="en-US" sz="1400"/>
              <a:t>Fixed value tables must correspond, Foreign-key to header check</a:t>
            </a:r>
          </a:p>
          <a:p>
            <a:r>
              <a:rPr lang="en-US" sz="1400"/>
              <a:t>Inconsistencies in source / target tracked workflow managed towards resolution</a:t>
            </a:r>
          </a:p>
        </p:txBody>
      </p:sp>
      <p:sp>
        <p:nvSpPr>
          <p:cNvPr id="6" name="TextBox 5">
            <a:extLst>
              <a:ext uri="{FF2B5EF4-FFF2-40B4-BE49-F238E27FC236}">
                <a16:creationId xmlns:a16="http://schemas.microsoft.com/office/drawing/2014/main" id="{3A567B0F-E7FB-DFC6-49E1-E85C4DF73326}"/>
              </a:ext>
            </a:extLst>
          </p:cNvPr>
          <p:cNvSpPr txBox="1"/>
          <p:nvPr/>
        </p:nvSpPr>
        <p:spPr>
          <a:xfrm>
            <a:off x="188099" y="4192271"/>
            <a:ext cx="1373005" cy="341568"/>
          </a:xfrm>
          <a:prstGeom prst="rect">
            <a:avLst/>
          </a:prstGeom>
          <a:noFill/>
        </p:spPr>
        <p:txBody>
          <a:bodyPr wrap="none" rtlCol="0">
            <a:spAutoFit/>
          </a:bodyPr>
          <a:lstStyle/>
          <a:p>
            <a:r>
              <a:rPr lang="en-US" b="1">
                <a:solidFill>
                  <a:schemeClr val="bg1">
                    <a:lumMod val="50000"/>
                  </a:schemeClr>
                </a:solidFill>
              </a:rPr>
              <a:t>Oracle ECC DB</a:t>
            </a:r>
          </a:p>
        </p:txBody>
      </p:sp>
      <p:sp>
        <p:nvSpPr>
          <p:cNvPr id="7" name="Flowchart: Magnetic Disk 6">
            <a:extLst>
              <a:ext uri="{FF2B5EF4-FFF2-40B4-BE49-F238E27FC236}">
                <a16:creationId xmlns:a16="http://schemas.microsoft.com/office/drawing/2014/main" id="{A3197555-83F4-F43C-1CB6-4B426DCCED23}"/>
              </a:ext>
            </a:extLst>
          </p:cNvPr>
          <p:cNvSpPr/>
          <p:nvPr/>
        </p:nvSpPr>
        <p:spPr bwMode="auto">
          <a:xfrm>
            <a:off x="2716194" y="3502416"/>
            <a:ext cx="720079" cy="668419"/>
          </a:xfrm>
          <a:prstGeom prst="flowChartMagneticDisk">
            <a:avLst/>
          </a:prstGeom>
          <a:solidFill>
            <a:schemeClr val="bg1"/>
          </a:solidFill>
          <a:ln w="63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82800" rIns="90000" bIns="82800" numCol="1" rtlCol="0" anchor="t" anchorCtr="0" compatLnSpc="1">
            <a:prstTxWarp prst="textNoShape">
              <a:avLst/>
            </a:prstTxWarp>
          </a:bodyPr>
          <a:lstStyle/>
          <a:p>
            <a:pPr marL="182563" marR="0" indent="-182563" algn="l" defTabSz="914400" rtl="0" eaLnBrk="1" fontAlgn="base" latinLnBrk="0" hangingPunct="1">
              <a:lnSpc>
                <a:spcPct val="110000"/>
              </a:lnSpc>
              <a:spcBef>
                <a:spcPct val="0"/>
              </a:spcBef>
              <a:spcAft>
                <a:spcPct val="0"/>
              </a:spcAft>
              <a:buClrTx/>
              <a:buSzTx/>
              <a:buFont typeface="LindeDaxPowerPoint" panose="020B0500000000020000" pitchFamily="34" charset="0"/>
              <a:buChar char="–"/>
              <a:tabLst/>
            </a:pPr>
            <a:endParaRPr kumimoji="0" lang="en-US" sz="1600" b="0" i="0" u="none" strike="noStrike" cap="none" normalizeH="0" baseline="0" err="1">
              <a:ln>
                <a:noFill/>
              </a:ln>
              <a:solidFill>
                <a:schemeClr val="tx1"/>
              </a:solidFill>
              <a:effectLst/>
              <a:latin typeface="LindeDaxPowerPoint" pitchFamily="34" charset="0"/>
            </a:endParaRPr>
          </a:p>
        </p:txBody>
      </p:sp>
      <p:sp>
        <p:nvSpPr>
          <p:cNvPr id="8" name="TextBox 7">
            <a:extLst>
              <a:ext uri="{FF2B5EF4-FFF2-40B4-BE49-F238E27FC236}">
                <a16:creationId xmlns:a16="http://schemas.microsoft.com/office/drawing/2014/main" id="{A872E6CB-CC20-7C9E-38EA-A03B6C184DF6}"/>
              </a:ext>
            </a:extLst>
          </p:cNvPr>
          <p:cNvSpPr txBox="1"/>
          <p:nvPr/>
        </p:nvSpPr>
        <p:spPr>
          <a:xfrm>
            <a:off x="2474743" y="4192271"/>
            <a:ext cx="1247457" cy="341568"/>
          </a:xfrm>
          <a:prstGeom prst="rect">
            <a:avLst/>
          </a:prstGeom>
          <a:noFill/>
        </p:spPr>
        <p:txBody>
          <a:bodyPr wrap="none" rtlCol="0">
            <a:spAutoFit/>
          </a:bodyPr>
          <a:lstStyle/>
          <a:p>
            <a:r>
              <a:rPr lang="en-US" b="1">
                <a:solidFill>
                  <a:schemeClr val="bg1">
                    <a:lumMod val="50000"/>
                  </a:schemeClr>
                </a:solidFill>
              </a:rPr>
              <a:t>HANA S4 DB</a:t>
            </a:r>
          </a:p>
        </p:txBody>
      </p:sp>
      <p:sp>
        <p:nvSpPr>
          <p:cNvPr id="9" name="Rectangle: Rounded Corners 8">
            <a:extLst>
              <a:ext uri="{FF2B5EF4-FFF2-40B4-BE49-F238E27FC236}">
                <a16:creationId xmlns:a16="http://schemas.microsoft.com/office/drawing/2014/main" id="{20642505-4B3A-0432-C68B-64D62D6F2AC2}"/>
              </a:ext>
            </a:extLst>
          </p:cNvPr>
          <p:cNvSpPr/>
          <p:nvPr/>
        </p:nvSpPr>
        <p:spPr bwMode="auto">
          <a:xfrm>
            <a:off x="923174" y="3286392"/>
            <a:ext cx="576064" cy="720080"/>
          </a:xfrm>
          <a:prstGeom prst="roundRect">
            <a:avLst/>
          </a:prstGeom>
          <a:solidFill>
            <a:schemeClr val="bg1"/>
          </a:solidFill>
          <a:ln w="63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82800" rIns="90000" bIns="82800" numCol="1" rtlCol="0" anchor="t" anchorCtr="0" compatLnSpc="1">
            <a:prstTxWarp prst="textNoShape">
              <a:avLst/>
            </a:prstTxWarp>
          </a:bodyPr>
          <a:lstStyle/>
          <a:p>
            <a:pPr marR="0" algn="l" defTabSz="914400" rtl="0" eaLnBrk="1" fontAlgn="base" latinLnBrk="0" hangingPunct="1">
              <a:lnSpc>
                <a:spcPct val="110000"/>
              </a:lnSpc>
              <a:spcBef>
                <a:spcPct val="0"/>
              </a:spcBef>
              <a:spcAft>
                <a:spcPct val="0"/>
              </a:spcAft>
              <a:buClrTx/>
              <a:buSzTx/>
              <a:tabLst/>
            </a:pPr>
            <a:r>
              <a:rPr kumimoji="0" lang="en-US" sz="1000" b="0" i="0" u="none" strike="noStrike" cap="none" normalizeH="0" baseline="0">
                <a:ln>
                  <a:noFill/>
                </a:ln>
                <a:solidFill>
                  <a:schemeClr val="tx1"/>
                </a:solidFill>
                <a:effectLst/>
                <a:latin typeface="LindeDaxPowerPoint" pitchFamily="34" charset="0"/>
              </a:rPr>
              <a:t>ABAP</a:t>
            </a:r>
            <a:br>
              <a:rPr kumimoji="0" lang="en-US" sz="1000" b="0" i="0" u="none" strike="noStrike" cap="none" normalizeH="0" baseline="0">
                <a:ln>
                  <a:noFill/>
                </a:ln>
                <a:solidFill>
                  <a:schemeClr val="tx1"/>
                </a:solidFill>
                <a:effectLst/>
                <a:latin typeface="LindeDaxPowerPoint" pitchFamily="34" charset="0"/>
              </a:rPr>
            </a:br>
            <a:r>
              <a:rPr kumimoji="0" lang="en-US" sz="1000" b="0" i="0" u="none" strike="noStrike" cap="none" normalizeH="0" baseline="0">
                <a:ln>
                  <a:noFill/>
                </a:ln>
                <a:solidFill>
                  <a:schemeClr val="tx1"/>
                </a:solidFill>
                <a:effectLst/>
                <a:latin typeface="LindeDaxPowerPoint" pitchFamily="34" charset="0"/>
              </a:rPr>
              <a:t>Export</a:t>
            </a:r>
          </a:p>
          <a:p>
            <a:pPr marR="0" algn="l" defTabSz="914400" rtl="0" eaLnBrk="1" fontAlgn="base" latinLnBrk="0" hangingPunct="1">
              <a:lnSpc>
                <a:spcPct val="110000"/>
              </a:lnSpc>
              <a:spcBef>
                <a:spcPct val="0"/>
              </a:spcBef>
              <a:spcAft>
                <a:spcPct val="0"/>
              </a:spcAft>
              <a:buClrTx/>
              <a:buSzTx/>
              <a:tabLst/>
            </a:pPr>
            <a:r>
              <a:rPr lang="en-US" sz="1000"/>
              <a:t>Progs.</a:t>
            </a:r>
            <a:endParaRPr kumimoji="0" lang="en-US" sz="1000" b="0" i="0" u="none" strike="noStrike" cap="none" normalizeH="0" baseline="0">
              <a:ln>
                <a:noFill/>
              </a:ln>
              <a:solidFill>
                <a:schemeClr val="tx1"/>
              </a:solidFill>
              <a:effectLst/>
              <a:latin typeface="LindeDaxPowerPoint" pitchFamily="34" charset="0"/>
            </a:endParaRPr>
          </a:p>
        </p:txBody>
      </p:sp>
      <p:sp>
        <p:nvSpPr>
          <p:cNvPr id="11" name="Rectangle: Rounded Corners 10">
            <a:extLst>
              <a:ext uri="{FF2B5EF4-FFF2-40B4-BE49-F238E27FC236}">
                <a16:creationId xmlns:a16="http://schemas.microsoft.com/office/drawing/2014/main" id="{B87C44D3-280F-6FC4-D884-802598AB1101}"/>
              </a:ext>
            </a:extLst>
          </p:cNvPr>
          <p:cNvSpPr/>
          <p:nvPr/>
        </p:nvSpPr>
        <p:spPr bwMode="auto">
          <a:xfrm>
            <a:off x="2426563" y="3286392"/>
            <a:ext cx="576064" cy="720080"/>
          </a:xfrm>
          <a:prstGeom prst="roundRect">
            <a:avLst/>
          </a:prstGeom>
          <a:solidFill>
            <a:schemeClr val="bg1"/>
          </a:solidFill>
          <a:ln w="63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82800" rIns="90000" bIns="82800" numCol="1" rtlCol="0" anchor="t" anchorCtr="0" compatLnSpc="1">
            <a:prstTxWarp prst="textNoShape">
              <a:avLst/>
            </a:prstTxWarp>
          </a:bodyPr>
          <a:lstStyle/>
          <a:p>
            <a:pPr marR="0" algn="l" defTabSz="914400" rtl="0" eaLnBrk="1" fontAlgn="base" latinLnBrk="0" hangingPunct="1">
              <a:lnSpc>
                <a:spcPct val="110000"/>
              </a:lnSpc>
              <a:spcBef>
                <a:spcPct val="0"/>
              </a:spcBef>
              <a:spcAft>
                <a:spcPct val="0"/>
              </a:spcAft>
              <a:buClrTx/>
              <a:buSzTx/>
              <a:tabLst/>
            </a:pPr>
            <a:r>
              <a:rPr kumimoji="0" lang="en-US" sz="1000" b="0" i="0" u="none" strike="noStrike" cap="none" normalizeH="0" baseline="0">
                <a:ln>
                  <a:noFill/>
                </a:ln>
                <a:solidFill>
                  <a:schemeClr val="tx1"/>
                </a:solidFill>
                <a:effectLst/>
                <a:latin typeface="LindeDaxPowerPoint" pitchFamily="34" charset="0"/>
              </a:rPr>
              <a:t>ABAP</a:t>
            </a:r>
            <a:br>
              <a:rPr kumimoji="0" lang="en-US" sz="1000" b="0" i="0" u="none" strike="noStrike" cap="none" normalizeH="0" baseline="0">
                <a:ln>
                  <a:noFill/>
                </a:ln>
                <a:solidFill>
                  <a:schemeClr val="tx1"/>
                </a:solidFill>
                <a:effectLst/>
                <a:latin typeface="LindeDaxPowerPoint" pitchFamily="34" charset="0"/>
              </a:rPr>
            </a:br>
            <a:r>
              <a:rPr kumimoji="0" lang="en-US" sz="1000" b="0" i="0" u="none" strike="noStrike" cap="none" normalizeH="0" baseline="0">
                <a:ln>
                  <a:noFill/>
                </a:ln>
                <a:solidFill>
                  <a:schemeClr val="tx1"/>
                </a:solidFill>
                <a:effectLst/>
                <a:latin typeface="LindeDaxPowerPoint" pitchFamily="34" charset="0"/>
              </a:rPr>
              <a:t>Import</a:t>
            </a:r>
          </a:p>
          <a:p>
            <a:pPr marR="0" algn="l" defTabSz="914400" rtl="0" eaLnBrk="1" fontAlgn="base" latinLnBrk="0" hangingPunct="1">
              <a:lnSpc>
                <a:spcPct val="110000"/>
              </a:lnSpc>
              <a:spcBef>
                <a:spcPct val="0"/>
              </a:spcBef>
              <a:spcAft>
                <a:spcPct val="0"/>
              </a:spcAft>
              <a:buClrTx/>
              <a:buSzTx/>
              <a:tabLst/>
            </a:pPr>
            <a:r>
              <a:rPr lang="en-US" sz="1000"/>
              <a:t>Progs.</a:t>
            </a:r>
            <a:endParaRPr kumimoji="0" lang="en-US" sz="1000" b="0" i="0" u="none" strike="noStrike" cap="none" normalizeH="0" baseline="0">
              <a:ln>
                <a:noFill/>
              </a:ln>
              <a:solidFill>
                <a:schemeClr val="tx1"/>
              </a:solidFill>
              <a:effectLst/>
              <a:latin typeface="LindeDaxPowerPoint" pitchFamily="34" charset="0"/>
            </a:endParaRPr>
          </a:p>
        </p:txBody>
      </p:sp>
      <p:pic>
        <p:nvPicPr>
          <p:cNvPr id="13" name="Picture 12">
            <a:extLst>
              <a:ext uri="{FF2B5EF4-FFF2-40B4-BE49-F238E27FC236}">
                <a16:creationId xmlns:a16="http://schemas.microsoft.com/office/drawing/2014/main" id="{9363EE02-5D39-5EDF-6CF4-B7E9B839AD13}"/>
              </a:ext>
            </a:extLst>
          </p:cNvPr>
          <p:cNvPicPr>
            <a:picLocks noChangeAspect="1"/>
          </p:cNvPicPr>
          <p:nvPr/>
        </p:nvPicPr>
        <p:blipFill>
          <a:blip r:embed="rId2"/>
          <a:stretch>
            <a:fillRect/>
          </a:stretch>
        </p:blipFill>
        <p:spPr>
          <a:xfrm>
            <a:off x="1761632" y="3452235"/>
            <a:ext cx="384390" cy="384390"/>
          </a:xfrm>
          <a:prstGeom prst="rect">
            <a:avLst/>
          </a:prstGeom>
        </p:spPr>
      </p:pic>
      <p:sp>
        <p:nvSpPr>
          <p:cNvPr id="15" name="TextBox 14">
            <a:extLst>
              <a:ext uri="{FF2B5EF4-FFF2-40B4-BE49-F238E27FC236}">
                <a16:creationId xmlns:a16="http://schemas.microsoft.com/office/drawing/2014/main" id="{983EEDFF-B53F-E1C9-97A2-8B7B18CEB555}"/>
              </a:ext>
            </a:extLst>
          </p:cNvPr>
          <p:cNvSpPr txBox="1"/>
          <p:nvPr/>
        </p:nvSpPr>
        <p:spPr>
          <a:xfrm>
            <a:off x="1383491" y="3744758"/>
            <a:ext cx="1205880" cy="248017"/>
          </a:xfrm>
          <a:prstGeom prst="rect">
            <a:avLst/>
          </a:prstGeom>
          <a:noFill/>
        </p:spPr>
        <p:txBody>
          <a:bodyPr wrap="square">
            <a:spAutoFit/>
          </a:bodyPr>
          <a:lstStyle/>
          <a:p>
            <a:pPr marR="0" algn="ctr" defTabSz="914400" rtl="0" eaLnBrk="1" fontAlgn="base" latinLnBrk="0" hangingPunct="1">
              <a:lnSpc>
                <a:spcPct val="110000"/>
              </a:lnSpc>
              <a:spcBef>
                <a:spcPct val="0"/>
              </a:spcBef>
              <a:spcAft>
                <a:spcPct val="0"/>
              </a:spcAft>
              <a:buClrTx/>
              <a:buSzTx/>
              <a:tabLst/>
            </a:pPr>
            <a:r>
              <a:rPr kumimoji="0" lang="en-US" sz="1000" b="0" i="0" u="none" strike="noStrike" cap="none" normalizeH="0" baseline="0">
                <a:ln>
                  <a:noFill/>
                </a:ln>
                <a:solidFill>
                  <a:schemeClr val="tx1"/>
                </a:solidFill>
                <a:effectLst/>
                <a:latin typeface="LindeDaxPowerPoint" pitchFamily="34" charset="0"/>
              </a:rPr>
              <a:t>File Share</a:t>
            </a:r>
          </a:p>
        </p:txBody>
      </p:sp>
      <p:sp>
        <p:nvSpPr>
          <p:cNvPr id="16" name="Rectangle 15">
            <a:extLst>
              <a:ext uri="{FF2B5EF4-FFF2-40B4-BE49-F238E27FC236}">
                <a16:creationId xmlns:a16="http://schemas.microsoft.com/office/drawing/2014/main" id="{A363FCB9-8B40-408E-3D25-92C21B782543}"/>
              </a:ext>
            </a:extLst>
          </p:cNvPr>
          <p:cNvSpPr/>
          <p:nvPr/>
        </p:nvSpPr>
        <p:spPr bwMode="auto">
          <a:xfrm>
            <a:off x="436721" y="2701919"/>
            <a:ext cx="1560952" cy="224481"/>
          </a:xfrm>
          <a:prstGeom prst="rect">
            <a:avLst/>
          </a:prstGeom>
          <a:noFill/>
          <a:ln w="6350" cap="flat" cmpd="sng" algn="ctr">
            <a:noFill/>
            <a:prstDash val="solid"/>
            <a:round/>
            <a:headEnd type="none" w="med" len="med"/>
            <a:tailEnd type="none" w="med" len="med"/>
          </a:ln>
          <a:effectLst/>
        </p:spPr>
        <p:txBody>
          <a:bodyPr vert="horz" wrap="none" lIns="90000" tIns="82800" rIns="90000" bIns="82800" numCol="1" rtlCol="0" anchor="ctr" anchorCtr="0" compatLnSpc="1">
            <a:prstTxWarp prst="textNoShape">
              <a:avLst/>
            </a:prstTxWarp>
          </a:bodyPr>
          <a:lstStyle/>
          <a:p>
            <a:pPr marR="0" algn="ctr" defTabSz="914400" rtl="0" eaLnBrk="1" fontAlgn="base" latinLnBrk="0" hangingPunct="1">
              <a:lnSpc>
                <a:spcPct val="110000"/>
              </a:lnSpc>
              <a:spcBef>
                <a:spcPct val="0"/>
              </a:spcBef>
              <a:spcAft>
                <a:spcPct val="0"/>
              </a:spcAft>
              <a:buClrTx/>
              <a:buSzTx/>
              <a:tabLst/>
            </a:pPr>
            <a:r>
              <a:rPr kumimoji="0" lang="en-US" sz="1200" b="1" i="0" u="none" strike="noStrike" cap="none" normalizeH="0" baseline="0">
                <a:ln>
                  <a:noFill/>
                </a:ln>
                <a:solidFill>
                  <a:schemeClr val="tx1"/>
                </a:solidFill>
                <a:effectLst/>
                <a:latin typeface="LindeDaxPowerPoint" pitchFamily="34" charset="0"/>
              </a:rPr>
              <a:t>Selection Rules</a:t>
            </a:r>
          </a:p>
        </p:txBody>
      </p:sp>
      <p:sp>
        <p:nvSpPr>
          <p:cNvPr id="17" name="Rectangle 16">
            <a:extLst>
              <a:ext uri="{FF2B5EF4-FFF2-40B4-BE49-F238E27FC236}">
                <a16:creationId xmlns:a16="http://schemas.microsoft.com/office/drawing/2014/main" id="{612D77D0-68FC-F75B-6008-91923A44E75A}"/>
              </a:ext>
            </a:extLst>
          </p:cNvPr>
          <p:cNvSpPr/>
          <p:nvPr/>
        </p:nvSpPr>
        <p:spPr bwMode="auto">
          <a:xfrm>
            <a:off x="1934119" y="2689527"/>
            <a:ext cx="1560952" cy="224481"/>
          </a:xfrm>
          <a:prstGeom prst="rect">
            <a:avLst/>
          </a:prstGeom>
          <a:noFill/>
          <a:ln w="6350" cap="flat" cmpd="sng" algn="ctr">
            <a:noFill/>
            <a:prstDash val="solid"/>
            <a:round/>
            <a:headEnd type="none" w="med" len="med"/>
            <a:tailEnd type="none" w="med" len="med"/>
          </a:ln>
          <a:effectLst/>
        </p:spPr>
        <p:txBody>
          <a:bodyPr vert="horz" wrap="none" lIns="90000" tIns="82800" rIns="90000" bIns="82800" numCol="1" rtlCol="0" anchor="ctr" anchorCtr="0" compatLnSpc="1">
            <a:prstTxWarp prst="textNoShape">
              <a:avLst/>
            </a:prstTxWarp>
          </a:bodyPr>
          <a:lstStyle/>
          <a:p>
            <a:pPr marR="0" algn="ctr" defTabSz="914400" rtl="0" eaLnBrk="1" fontAlgn="base" latinLnBrk="0" hangingPunct="1">
              <a:lnSpc>
                <a:spcPct val="110000"/>
              </a:lnSpc>
              <a:spcBef>
                <a:spcPct val="0"/>
              </a:spcBef>
              <a:spcAft>
                <a:spcPct val="0"/>
              </a:spcAft>
              <a:buClrTx/>
              <a:buSzTx/>
              <a:tabLst/>
            </a:pPr>
            <a:r>
              <a:rPr kumimoji="0" lang="en-US" sz="1200" b="1" i="0" u="none" strike="noStrike" cap="none" normalizeH="0" baseline="0">
                <a:ln>
                  <a:noFill/>
                </a:ln>
                <a:solidFill>
                  <a:schemeClr val="tx1"/>
                </a:solidFill>
                <a:effectLst/>
                <a:latin typeface="LindeDaxPowerPoint" pitchFamily="34" charset="0"/>
              </a:rPr>
              <a:t>Mapping Rules</a:t>
            </a:r>
          </a:p>
        </p:txBody>
      </p:sp>
      <p:cxnSp>
        <p:nvCxnSpPr>
          <p:cNvPr id="19" name="Straight Arrow Connector 18">
            <a:extLst>
              <a:ext uri="{FF2B5EF4-FFF2-40B4-BE49-F238E27FC236}">
                <a16:creationId xmlns:a16="http://schemas.microsoft.com/office/drawing/2014/main" id="{EA337474-6018-9CD0-D49E-F80CB0480FCB}"/>
              </a:ext>
            </a:extLst>
          </p:cNvPr>
          <p:cNvCxnSpPr>
            <a:stCxn id="16" idx="2"/>
            <a:endCxn id="9" idx="0"/>
          </p:cNvCxnSpPr>
          <p:nvPr/>
        </p:nvCxnSpPr>
        <p:spPr bwMode="auto">
          <a:xfrm flipH="1">
            <a:off x="1211206" y="2926400"/>
            <a:ext cx="5991" cy="359992"/>
          </a:xfrm>
          <a:prstGeom prst="straightConnector1">
            <a:avLst/>
          </a:prstGeom>
          <a:solidFill>
            <a:schemeClr val="bg1"/>
          </a:solidFill>
          <a:ln w="6350" cap="flat" cmpd="sng" algn="ctr">
            <a:solidFill>
              <a:schemeClr val="tx1"/>
            </a:solidFill>
            <a:prstDash val="dash"/>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 name="Straight Arrow Connector 20">
            <a:extLst>
              <a:ext uri="{FF2B5EF4-FFF2-40B4-BE49-F238E27FC236}">
                <a16:creationId xmlns:a16="http://schemas.microsoft.com/office/drawing/2014/main" id="{5DFEF8E0-539C-0201-A2D4-33E385396039}"/>
              </a:ext>
            </a:extLst>
          </p:cNvPr>
          <p:cNvCxnSpPr>
            <a:cxnSpLocks/>
            <a:endCxn id="11" idx="0"/>
          </p:cNvCxnSpPr>
          <p:nvPr/>
        </p:nvCxnSpPr>
        <p:spPr bwMode="auto">
          <a:xfrm>
            <a:off x="2714595" y="2914008"/>
            <a:ext cx="0" cy="372384"/>
          </a:xfrm>
          <a:prstGeom prst="straightConnector1">
            <a:avLst/>
          </a:prstGeom>
          <a:solidFill>
            <a:schemeClr val="bg1"/>
          </a:solidFill>
          <a:ln w="6350" cap="flat" cmpd="sng" algn="ctr">
            <a:solidFill>
              <a:schemeClr val="tx1"/>
            </a:solidFill>
            <a:prstDash val="dash"/>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 name="Straight Arrow Connector 24">
            <a:extLst>
              <a:ext uri="{FF2B5EF4-FFF2-40B4-BE49-F238E27FC236}">
                <a16:creationId xmlns:a16="http://schemas.microsoft.com/office/drawing/2014/main" id="{642D5016-7B5A-B91C-5DFB-166CD498375A}"/>
              </a:ext>
            </a:extLst>
          </p:cNvPr>
          <p:cNvCxnSpPr>
            <a:cxnSpLocks/>
            <a:stCxn id="9" idx="3"/>
            <a:endCxn id="13" idx="1"/>
          </p:cNvCxnSpPr>
          <p:nvPr/>
        </p:nvCxnSpPr>
        <p:spPr bwMode="auto">
          <a:xfrm flipV="1">
            <a:off x="1499238" y="3644430"/>
            <a:ext cx="262394" cy="2002"/>
          </a:xfrm>
          <a:prstGeom prst="straightConnector1">
            <a:avLst/>
          </a:prstGeom>
          <a:solidFill>
            <a:schemeClr val="bg1"/>
          </a:solidFill>
          <a:ln w="635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7" name="Straight Arrow Connector 26">
            <a:extLst>
              <a:ext uri="{FF2B5EF4-FFF2-40B4-BE49-F238E27FC236}">
                <a16:creationId xmlns:a16="http://schemas.microsoft.com/office/drawing/2014/main" id="{9148DF1A-7C1B-F55F-D74A-A7B7546B2C2D}"/>
              </a:ext>
            </a:extLst>
          </p:cNvPr>
          <p:cNvCxnSpPr>
            <a:cxnSpLocks/>
            <a:stCxn id="13" idx="3"/>
            <a:endCxn id="11" idx="1"/>
          </p:cNvCxnSpPr>
          <p:nvPr/>
        </p:nvCxnSpPr>
        <p:spPr bwMode="auto">
          <a:xfrm>
            <a:off x="2146022" y="3644430"/>
            <a:ext cx="280541" cy="2002"/>
          </a:xfrm>
          <a:prstGeom prst="straightConnector1">
            <a:avLst/>
          </a:prstGeom>
          <a:solidFill>
            <a:schemeClr val="bg1"/>
          </a:solidFill>
          <a:ln w="635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0" name="TextBox 49">
            <a:extLst>
              <a:ext uri="{FF2B5EF4-FFF2-40B4-BE49-F238E27FC236}">
                <a16:creationId xmlns:a16="http://schemas.microsoft.com/office/drawing/2014/main" id="{0741649F-AAC0-1661-068D-B2063DE2E455}"/>
              </a:ext>
            </a:extLst>
          </p:cNvPr>
          <p:cNvSpPr txBox="1"/>
          <p:nvPr/>
        </p:nvSpPr>
        <p:spPr>
          <a:xfrm>
            <a:off x="1304989" y="5788735"/>
            <a:ext cx="6939419" cy="584775"/>
          </a:xfrm>
          <a:prstGeom prst="rect">
            <a:avLst/>
          </a:prstGeom>
          <a:noFill/>
        </p:spPr>
        <p:txBody>
          <a:bodyPr wrap="square" rtlCol="0">
            <a:spAutoFit/>
          </a:bodyPr>
          <a:lstStyle/>
          <a:p>
            <a:pPr algn="ctr"/>
            <a:r>
              <a:rPr lang="en-US" sz="1600" b="1">
                <a:solidFill>
                  <a:schemeClr val="accent1"/>
                </a:solidFill>
              </a:rPr>
              <a:t>Technical assurance that data is transferred within database schema constraints, including 1:1 record counts for all /custom tables</a:t>
            </a:r>
          </a:p>
        </p:txBody>
      </p:sp>
      <p:pic>
        <p:nvPicPr>
          <p:cNvPr id="4" name="Picture 3">
            <a:extLst>
              <a:ext uri="{FF2B5EF4-FFF2-40B4-BE49-F238E27FC236}">
                <a16:creationId xmlns:a16="http://schemas.microsoft.com/office/drawing/2014/main" id="{1CBCB6C5-EC6F-765F-C6FE-67CDBFAFA682}"/>
              </a:ext>
            </a:extLst>
          </p:cNvPr>
          <p:cNvPicPr>
            <a:picLocks noChangeAspect="1"/>
          </p:cNvPicPr>
          <p:nvPr/>
        </p:nvPicPr>
        <p:blipFill>
          <a:blip r:embed="rId3"/>
          <a:stretch>
            <a:fillRect/>
          </a:stretch>
        </p:blipFill>
        <p:spPr>
          <a:xfrm>
            <a:off x="1731027" y="1494944"/>
            <a:ext cx="504056" cy="571263"/>
          </a:xfrm>
          <a:prstGeom prst="rect">
            <a:avLst/>
          </a:prstGeom>
        </p:spPr>
      </p:pic>
      <p:cxnSp>
        <p:nvCxnSpPr>
          <p:cNvPr id="5" name="Straight Arrow Connector 4">
            <a:extLst>
              <a:ext uri="{FF2B5EF4-FFF2-40B4-BE49-F238E27FC236}">
                <a16:creationId xmlns:a16="http://schemas.microsoft.com/office/drawing/2014/main" id="{FEAA3DCE-9ECD-B4F4-510D-138AFBCF62C2}"/>
              </a:ext>
            </a:extLst>
          </p:cNvPr>
          <p:cNvCxnSpPr>
            <a:stCxn id="4" idx="2"/>
          </p:cNvCxnSpPr>
          <p:nvPr/>
        </p:nvCxnSpPr>
        <p:spPr bwMode="auto">
          <a:xfrm flipH="1">
            <a:off x="1982189" y="2066207"/>
            <a:ext cx="866" cy="269444"/>
          </a:xfrm>
          <a:prstGeom prst="straightConnector1">
            <a:avLst/>
          </a:prstGeom>
          <a:solidFill>
            <a:schemeClr val="bg1"/>
          </a:solidFill>
          <a:ln w="635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 name="TextBox 9">
            <a:extLst>
              <a:ext uri="{FF2B5EF4-FFF2-40B4-BE49-F238E27FC236}">
                <a16:creationId xmlns:a16="http://schemas.microsoft.com/office/drawing/2014/main" id="{A0A204F9-9AC0-E915-8770-26D7F5DEC52C}"/>
              </a:ext>
            </a:extLst>
          </p:cNvPr>
          <p:cNvSpPr txBox="1"/>
          <p:nvPr/>
        </p:nvSpPr>
        <p:spPr>
          <a:xfrm>
            <a:off x="1343879" y="1971868"/>
            <a:ext cx="1592103" cy="248017"/>
          </a:xfrm>
          <a:prstGeom prst="rect">
            <a:avLst/>
          </a:prstGeom>
          <a:noFill/>
        </p:spPr>
        <p:txBody>
          <a:bodyPr wrap="none" rtlCol="0">
            <a:spAutoFit/>
          </a:bodyPr>
          <a:lstStyle/>
          <a:p>
            <a:r>
              <a:rPr lang="en-US" sz="1000"/>
              <a:t>System DCV reports &amp; logs</a:t>
            </a:r>
          </a:p>
        </p:txBody>
      </p:sp>
      <p:sp>
        <p:nvSpPr>
          <p:cNvPr id="24" name="Rectangle: Rounded Corners 23">
            <a:extLst>
              <a:ext uri="{FF2B5EF4-FFF2-40B4-BE49-F238E27FC236}">
                <a16:creationId xmlns:a16="http://schemas.microsoft.com/office/drawing/2014/main" id="{BB08D695-C298-41C8-1772-B243987809E1}"/>
              </a:ext>
            </a:extLst>
          </p:cNvPr>
          <p:cNvSpPr/>
          <p:nvPr/>
        </p:nvSpPr>
        <p:spPr bwMode="auto">
          <a:xfrm>
            <a:off x="2750016" y="2420745"/>
            <a:ext cx="576064" cy="248017"/>
          </a:xfrm>
          <a:prstGeom prst="roundRect">
            <a:avLst/>
          </a:prstGeom>
          <a:solidFill>
            <a:schemeClr val="bg1"/>
          </a:solidFill>
          <a:ln w="63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82800" rIns="90000" bIns="82800" numCol="1" rtlCol="0" anchor="ctr" anchorCtr="0" compatLnSpc="1">
            <a:prstTxWarp prst="textNoShape">
              <a:avLst/>
            </a:prstTxWarp>
          </a:bodyPr>
          <a:lstStyle/>
          <a:p>
            <a:pPr marR="0" algn="ctr" defTabSz="914400" rtl="0" eaLnBrk="1" fontAlgn="base" latinLnBrk="0" hangingPunct="1">
              <a:lnSpc>
                <a:spcPct val="110000"/>
              </a:lnSpc>
              <a:spcBef>
                <a:spcPct val="0"/>
              </a:spcBef>
              <a:spcAft>
                <a:spcPct val="0"/>
              </a:spcAft>
              <a:buClrTx/>
              <a:buSzTx/>
              <a:tabLst/>
            </a:pPr>
            <a:r>
              <a:rPr kumimoji="0" lang="en-US" sz="1000" b="0" i="0" u="none" strike="noStrike" cap="none" normalizeH="0" baseline="0">
                <a:ln>
                  <a:noFill/>
                </a:ln>
                <a:solidFill>
                  <a:schemeClr val="tx1"/>
                </a:solidFill>
                <a:effectLst/>
                <a:latin typeface="LindeDaxPowerPoint" pitchFamily="34" charset="0"/>
              </a:rPr>
              <a:t>DCV</a:t>
            </a:r>
          </a:p>
        </p:txBody>
      </p:sp>
      <p:sp>
        <p:nvSpPr>
          <p:cNvPr id="26" name="Rectangle: Rounded Corners 25">
            <a:extLst>
              <a:ext uri="{FF2B5EF4-FFF2-40B4-BE49-F238E27FC236}">
                <a16:creationId xmlns:a16="http://schemas.microsoft.com/office/drawing/2014/main" id="{47CE057F-3BEA-4AAC-9BCA-D894076C880F}"/>
              </a:ext>
            </a:extLst>
          </p:cNvPr>
          <p:cNvSpPr/>
          <p:nvPr/>
        </p:nvSpPr>
        <p:spPr bwMode="auto">
          <a:xfrm>
            <a:off x="372906" y="3851354"/>
            <a:ext cx="424008" cy="248017"/>
          </a:xfrm>
          <a:prstGeom prst="roundRect">
            <a:avLst/>
          </a:prstGeom>
          <a:solidFill>
            <a:schemeClr val="bg1"/>
          </a:solidFill>
          <a:ln w="63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82800" rIns="90000" bIns="82800" numCol="1" rtlCol="0" anchor="ctr" anchorCtr="0" compatLnSpc="1">
            <a:prstTxWarp prst="textNoShape">
              <a:avLst/>
            </a:prstTxWarp>
          </a:bodyPr>
          <a:lstStyle/>
          <a:p>
            <a:pPr marR="0" algn="ctr" defTabSz="914400" rtl="0" eaLnBrk="1" fontAlgn="base" latinLnBrk="0" hangingPunct="1">
              <a:lnSpc>
                <a:spcPct val="110000"/>
              </a:lnSpc>
              <a:spcBef>
                <a:spcPct val="0"/>
              </a:spcBef>
              <a:spcAft>
                <a:spcPct val="0"/>
              </a:spcAft>
              <a:buClrTx/>
              <a:buSzTx/>
              <a:tabLst/>
            </a:pPr>
            <a:r>
              <a:rPr kumimoji="0" lang="en-US" sz="1000" b="0" i="0" u="none" strike="noStrike" cap="none" normalizeH="0" baseline="0">
                <a:ln>
                  <a:noFill/>
                </a:ln>
                <a:solidFill>
                  <a:schemeClr val="tx1"/>
                </a:solidFill>
                <a:effectLst/>
                <a:latin typeface="LindeDaxPowerPoint" pitchFamily="34" charset="0"/>
              </a:rPr>
              <a:t>Logs</a:t>
            </a:r>
          </a:p>
        </p:txBody>
      </p:sp>
      <p:sp>
        <p:nvSpPr>
          <p:cNvPr id="28" name="Rectangle: Rounded Corners 27">
            <a:extLst>
              <a:ext uri="{FF2B5EF4-FFF2-40B4-BE49-F238E27FC236}">
                <a16:creationId xmlns:a16="http://schemas.microsoft.com/office/drawing/2014/main" id="{6B417225-1D1B-8CBD-2D4A-5B0301BFAC6E}"/>
              </a:ext>
            </a:extLst>
          </p:cNvPr>
          <p:cNvSpPr/>
          <p:nvPr/>
        </p:nvSpPr>
        <p:spPr bwMode="auto">
          <a:xfrm>
            <a:off x="659924" y="2447706"/>
            <a:ext cx="576064" cy="248017"/>
          </a:xfrm>
          <a:prstGeom prst="roundRect">
            <a:avLst/>
          </a:prstGeom>
          <a:solidFill>
            <a:schemeClr val="bg1"/>
          </a:solidFill>
          <a:ln w="63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82800" rIns="90000" bIns="82800" numCol="1" rtlCol="0" anchor="ctr" anchorCtr="0" compatLnSpc="1">
            <a:prstTxWarp prst="textNoShape">
              <a:avLst/>
            </a:prstTxWarp>
          </a:bodyPr>
          <a:lstStyle/>
          <a:p>
            <a:pPr marR="0" algn="ctr" defTabSz="914400" rtl="0" eaLnBrk="1" fontAlgn="base" latinLnBrk="0" hangingPunct="1">
              <a:lnSpc>
                <a:spcPct val="110000"/>
              </a:lnSpc>
              <a:spcBef>
                <a:spcPct val="0"/>
              </a:spcBef>
              <a:spcAft>
                <a:spcPct val="0"/>
              </a:spcAft>
              <a:buClrTx/>
              <a:buSzTx/>
              <a:tabLst/>
            </a:pPr>
            <a:r>
              <a:rPr kumimoji="0" lang="en-US" sz="1000" b="0" i="0" u="none" strike="noStrike" cap="none" normalizeH="0" baseline="0">
                <a:ln>
                  <a:noFill/>
                </a:ln>
                <a:solidFill>
                  <a:schemeClr val="tx1"/>
                </a:solidFill>
                <a:effectLst/>
                <a:latin typeface="LindeDaxPowerPoint" pitchFamily="34" charset="0"/>
              </a:rPr>
              <a:t>Logs Delta</a:t>
            </a:r>
          </a:p>
        </p:txBody>
      </p:sp>
      <p:sp>
        <p:nvSpPr>
          <p:cNvPr id="29" name="Rectangle: Rounded Corners 28">
            <a:extLst>
              <a:ext uri="{FF2B5EF4-FFF2-40B4-BE49-F238E27FC236}">
                <a16:creationId xmlns:a16="http://schemas.microsoft.com/office/drawing/2014/main" id="{73AAC1FF-F410-EE87-2D0D-349C070291AD}"/>
              </a:ext>
            </a:extLst>
          </p:cNvPr>
          <p:cNvSpPr/>
          <p:nvPr/>
        </p:nvSpPr>
        <p:spPr bwMode="auto">
          <a:xfrm>
            <a:off x="3197566" y="3819984"/>
            <a:ext cx="424008" cy="248017"/>
          </a:xfrm>
          <a:prstGeom prst="roundRect">
            <a:avLst/>
          </a:prstGeom>
          <a:solidFill>
            <a:schemeClr val="bg1"/>
          </a:solidFill>
          <a:ln w="63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82800" rIns="90000" bIns="82800" numCol="1" rtlCol="0" anchor="ctr" anchorCtr="0" compatLnSpc="1">
            <a:prstTxWarp prst="textNoShape">
              <a:avLst/>
            </a:prstTxWarp>
          </a:bodyPr>
          <a:lstStyle/>
          <a:p>
            <a:pPr marR="0" algn="ctr" defTabSz="914400" rtl="0" eaLnBrk="1" fontAlgn="base" latinLnBrk="0" hangingPunct="1">
              <a:lnSpc>
                <a:spcPct val="110000"/>
              </a:lnSpc>
              <a:spcBef>
                <a:spcPct val="0"/>
              </a:spcBef>
              <a:spcAft>
                <a:spcPct val="0"/>
              </a:spcAft>
              <a:buClrTx/>
              <a:buSzTx/>
              <a:tabLst/>
            </a:pPr>
            <a:r>
              <a:rPr kumimoji="0" lang="en-US" sz="1000" b="0" i="0" u="none" strike="noStrike" cap="none" normalizeH="0" baseline="0">
                <a:ln>
                  <a:noFill/>
                </a:ln>
                <a:solidFill>
                  <a:schemeClr val="tx1"/>
                </a:solidFill>
                <a:effectLst/>
                <a:latin typeface="LindeDaxPowerPoint" pitchFamily="34" charset="0"/>
              </a:rPr>
              <a:t>Logs</a:t>
            </a:r>
          </a:p>
        </p:txBody>
      </p:sp>
      <p:sp>
        <p:nvSpPr>
          <p:cNvPr id="12" name="TextBox 11">
            <a:extLst>
              <a:ext uri="{FF2B5EF4-FFF2-40B4-BE49-F238E27FC236}">
                <a16:creationId xmlns:a16="http://schemas.microsoft.com/office/drawing/2014/main" id="{730552AC-95B6-D3BF-F64D-F42FF0BD28A0}"/>
              </a:ext>
            </a:extLst>
          </p:cNvPr>
          <p:cNvSpPr txBox="1"/>
          <p:nvPr/>
        </p:nvSpPr>
        <p:spPr>
          <a:xfrm rot="19015351">
            <a:off x="5550656" y="468164"/>
            <a:ext cx="870495" cy="338554"/>
          </a:xfrm>
          <a:prstGeom prst="rect">
            <a:avLst/>
          </a:prstGeom>
          <a:noFill/>
        </p:spPr>
        <p:txBody>
          <a:bodyPr wrap="none" rtlCol="0">
            <a:spAutoFit/>
          </a:bodyPr>
          <a:lstStyle/>
          <a:p>
            <a:r>
              <a:rPr lang="en-US" sz="1600" b="1"/>
              <a:t>BACKUP</a:t>
            </a:r>
          </a:p>
        </p:txBody>
      </p:sp>
    </p:spTree>
    <p:extLst>
      <p:ext uri="{BB962C8B-B14F-4D97-AF65-F5344CB8AC3E}">
        <p14:creationId xmlns:p14="http://schemas.microsoft.com/office/powerpoint/2010/main" val="107287687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ectangle: Rounded Corners 43">
            <a:extLst>
              <a:ext uri="{FF2B5EF4-FFF2-40B4-BE49-F238E27FC236}">
                <a16:creationId xmlns:a16="http://schemas.microsoft.com/office/drawing/2014/main" id="{6BC18099-E9CE-6F4C-66CE-D84657930CF0}"/>
              </a:ext>
            </a:extLst>
          </p:cNvPr>
          <p:cNvSpPr/>
          <p:nvPr/>
        </p:nvSpPr>
        <p:spPr bwMode="auto">
          <a:xfrm>
            <a:off x="611560" y="2348880"/>
            <a:ext cx="2817448" cy="633401"/>
          </a:xfrm>
          <a:prstGeom prst="roundRect">
            <a:avLst/>
          </a:prstGeom>
          <a:solidFill>
            <a:schemeClr val="bg1"/>
          </a:solidFill>
          <a:ln w="63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82800" rIns="90000" bIns="82800" numCol="1" rtlCol="0" anchor="t" anchorCtr="0" compatLnSpc="1">
            <a:prstTxWarp prst="textNoShape">
              <a:avLst/>
            </a:prstTxWarp>
          </a:bodyPr>
          <a:lstStyle/>
          <a:p>
            <a:pPr marR="0" algn="ctr" defTabSz="914400" rtl="0" eaLnBrk="1" fontAlgn="base" latinLnBrk="0" hangingPunct="1">
              <a:lnSpc>
                <a:spcPct val="110000"/>
              </a:lnSpc>
              <a:spcBef>
                <a:spcPct val="0"/>
              </a:spcBef>
              <a:spcAft>
                <a:spcPct val="0"/>
              </a:spcAft>
              <a:buClrTx/>
              <a:buSzTx/>
              <a:tabLst/>
            </a:pPr>
            <a:r>
              <a:rPr kumimoji="0" lang="en-US" sz="1100" b="1" i="0" u="none" strike="noStrike" cap="none" normalizeH="0" baseline="0">
                <a:ln>
                  <a:noFill/>
                </a:ln>
                <a:solidFill>
                  <a:srgbClr val="DC7800"/>
                </a:solidFill>
                <a:effectLst/>
                <a:latin typeface="LindeDaxPowerPoint" pitchFamily="34" charset="0"/>
              </a:rPr>
              <a:t>	Control System</a:t>
            </a:r>
          </a:p>
        </p:txBody>
      </p:sp>
      <p:sp>
        <p:nvSpPr>
          <p:cNvPr id="2" name="Title 1">
            <a:extLst>
              <a:ext uri="{FF2B5EF4-FFF2-40B4-BE49-F238E27FC236}">
                <a16:creationId xmlns:a16="http://schemas.microsoft.com/office/drawing/2014/main" id="{B1D2CC1C-C8B2-36B2-FCA7-873323FE0E3B}"/>
              </a:ext>
            </a:extLst>
          </p:cNvPr>
          <p:cNvSpPr>
            <a:spLocks noGrp="1"/>
          </p:cNvSpPr>
          <p:nvPr>
            <p:ph type="title"/>
          </p:nvPr>
        </p:nvSpPr>
        <p:spPr/>
        <p:txBody>
          <a:bodyPr/>
          <a:lstStyle/>
          <a:p>
            <a:r>
              <a:rPr lang="en-US"/>
              <a:t>The SDT “Technical Migration” Approach (2/2)</a:t>
            </a:r>
            <a:br>
              <a:rPr lang="en-US"/>
            </a:br>
            <a:r>
              <a:rPr lang="en-US" sz="1600">
                <a:solidFill>
                  <a:schemeClr val="accent5"/>
                </a:solidFill>
              </a:rPr>
              <a:t>Functional Data Migration on Application Level</a:t>
            </a:r>
            <a:endParaRPr lang="en-US">
              <a:solidFill>
                <a:schemeClr val="accent5"/>
              </a:solidFill>
            </a:endParaRPr>
          </a:p>
        </p:txBody>
      </p:sp>
      <p:sp>
        <p:nvSpPr>
          <p:cNvPr id="3" name="Date Placeholder 2">
            <a:extLst>
              <a:ext uri="{FF2B5EF4-FFF2-40B4-BE49-F238E27FC236}">
                <a16:creationId xmlns:a16="http://schemas.microsoft.com/office/drawing/2014/main" id="{EC236A9C-FE07-4DF0-F6C5-BA374CEBD151}"/>
              </a:ext>
            </a:extLst>
          </p:cNvPr>
          <p:cNvSpPr>
            <a:spLocks noGrp="1"/>
          </p:cNvSpPr>
          <p:nvPr>
            <p:ph type="dt" sz="half" idx="10"/>
          </p:nvPr>
        </p:nvSpPr>
        <p:spPr/>
        <p:txBody>
          <a:bodyPr/>
          <a:lstStyle/>
          <a:p>
            <a:pPr>
              <a:lnSpc>
                <a:spcPct val="100000"/>
              </a:lnSpc>
            </a:pPr>
            <a:fld id="{156EEAEA-A3B3-4068-AC4D-BAAE5D92BF24}" type="datetime1">
              <a:rPr lang="en-US" noProof="0" smtClean="0"/>
              <a:t>3/11/2025</a:t>
            </a:fld>
            <a:endParaRPr lang="en-GB" noProof="0"/>
          </a:p>
        </p:txBody>
      </p:sp>
      <p:sp>
        <p:nvSpPr>
          <p:cNvPr id="41" name="Content Placeholder 40">
            <a:extLst>
              <a:ext uri="{FF2B5EF4-FFF2-40B4-BE49-F238E27FC236}">
                <a16:creationId xmlns:a16="http://schemas.microsoft.com/office/drawing/2014/main" id="{5228BD5D-1DC5-055A-39BD-6673662AB8F6}"/>
              </a:ext>
            </a:extLst>
          </p:cNvPr>
          <p:cNvSpPr>
            <a:spLocks noGrp="1"/>
          </p:cNvSpPr>
          <p:nvPr>
            <p:ph idx="13"/>
          </p:nvPr>
        </p:nvSpPr>
        <p:spPr>
          <a:xfrm>
            <a:off x="3847388" y="1418059"/>
            <a:ext cx="5127050" cy="4358410"/>
          </a:xfrm>
          <a:solidFill>
            <a:schemeClr val="accent4">
              <a:lumMod val="20000"/>
              <a:lumOff val="80000"/>
            </a:schemeClr>
          </a:solidFill>
        </p:spPr>
        <p:txBody>
          <a:bodyPr/>
          <a:lstStyle/>
          <a:p>
            <a:pPr marL="0" indent="0">
              <a:buNone/>
            </a:pPr>
            <a:r>
              <a:rPr lang="en-US" sz="1400" b="1"/>
              <a:t>3. Automated Testing (AT)</a:t>
            </a:r>
          </a:p>
          <a:p>
            <a:r>
              <a:rPr lang="en-US" sz="1400"/>
              <a:t>Automated functional and regression test in SAP Systems</a:t>
            </a:r>
          </a:p>
          <a:p>
            <a:r>
              <a:rPr lang="en-US" sz="1400"/>
              <a:t>Identification of inconsistences in SAP data and customizing </a:t>
            </a:r>
          </a:p>
          <a:p>
            <a:r>
              <a:rPr lang="en-US" sz="1400"/>
              <a:t>Ready-to-use SNP test objects for SAP ERP – option for custom-specific adaptation</a:t>
            </a:r>
          </a:p>
          <a:p>
            <a:r>
              <a:rPr lang="en-US" sz="1400"/>
              <a:t>Tests on SAP application level - independent from the user interface </a:t>
            </a:r>
          </a:p>
          <a:p>
            <a:r>
              <a:rPr lang="en-US" sz="1400"/>
              <a:t>Automatic and flexible selection of test data for each test object</a:t>
            </a:r>
          </a:p>
          <a:p>
            <a:pPr marL="0" indent="0">
              <a:buNone/>
            </a:pPr>
            <a:endParaRPr lang="en-US" sz="1400"/>
          </a:p>
          <a:p>
            <a:pPr marL="0" indent="0">
              <a:buNone/>
            </a:pPr>
            <a:endParaRPr lang="en-US" sz="1400" b="1"/>
          </a:p>
          <a:p>
            <a:pPr marL="0" indent="0">
              <a:buNone/>
            </a:pPr>
            <a:r>
              <a:rPr lang="en-US" sz="1400" b="1"/>
              <a:t>4. Migration Cockpit Reconciliation reports (MC)</a:t>
            </a:r>
          </a:p>
          <a:p>
            <a:r>
              <a:rPr lang="en-US" sz="1400"/>
              <a:t>Reports on source and target executed and compared – must equal on both systems – option for custom-specific addition (e.g. customer holdings)</a:t>
            </a:r>
          </a:p>
        </p:txBody>
      </p:sp>
      <p:sp>
        <p:nvSpPr>
          <p:cNvPr id="7" name="Flowchart: Magnetic Disk 6">
            <a:extLst>
              <a:ext uri="{FF2B5EF4-FFF2-40B4-BE49-F238E27FC236}">
                <a16:creationId xmlns:a16="http://schemas.microsoft.com/office/drawing/2014/main" id="{A3197555-83F4-F43C-1CB6-4B426DCCED23}"/>
              </a:ext>
            </a:extLst>
          </p:cNvPr>
          <p:cNvSpPr/>
          <p:nvPr/>
        </p:nvSpPr>
        <p:spPr bwMode="auto">
          <a:xfrm>
            <a:off x="2716194" y="3511545"/>
            <a:ext cx="720079" cy="668419"/>
          </a:xfrm>
          <a:prstGeom prst="flowChartMagneticDisk">
            <a:avLst/>
          </a:prstGeom>
          <a:solidFill>
            <a:schemeClr val="bg1"/>
          </a:solidFill>
          <a:ln w="63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82800" rIns="90000" bIns="82800" numCol="1" rtlCol="0" anchor="t" anchorCtr="0" compatLnSpc="1">
            <a:prstTxWarp prst="textNoShape">
              <a:avLst/>
            </a:prstTxWarp>
          </a:bodyPr>
          <a:lstStyle/>
          <a:p>
            <a:pPr marL="182563" marR="0" indent="-182563" algn="l" defTabSz="914400" rtl="0" eaLnBrk="1" fontAlgn="base" latinLnBrk="0" hangingPunct="1">
              <a:lnSpc>
                <a:spcPct val="110000"/>
              </a:lnSpc>
              <a:spcBef>
                <a:spcPct val="0"/>
              </a:spcBef>
              <a:spcAft>
                <a:spcPct val="0"/>
              </a:spcAft>
              <a:buClrTx/>
              <a:buSzTx/>
              <a:buFont typeface="LindeDaxPowerPoint" panose="020B0500000000020000" pitchFamily="34" charset="0"/>
              <a:buChar char="–"/>
              <a:tabLst/>
            </a:pPr>
            <a:endParaRPr kumimoji="0" lang="en-US" sz="1600" b="0" i="0" u="none" strike="noStrike" cap="none" normalizeH="0" baseline="0" err="1">
              <a:ln>
                <a:noFill/>
              </a:ln>
              <a:solidFill>
                <a:schemeClr val="tx1"/>
              </a:solidFill>
              <a:effectLst/>
              <a:latin typeface="LindeDaxPowerPoint" pitchFamily="34" charset="0"/>
            </a:endParaRPr>
          </a:p>
        </p:txBody>
      </p:sp>
      <p:sp>
        <p:nvSpPr>
          <p:cNvPr id="11" name="Rectangle: Rounded Corners 10">
            <a:extLst>
              <a:ext uri="{FF2B5EF4-FFF2-40B4-BE49-F238E27FC236}">
                <a16:creationId xmlns:a16="http://schemas.microsoft.com/office/drawing/2014/main" id="{B87C44D3-280F-6FC4-D884-802598AB1101}"/>
              </a:ext>
            </a:extLst>
          </p:cNvPr>
          <p:cNvSpPr/>
          <p:nvPr/>
        </p:nvSpPr>
        <p:spPr bwMode="auto">
          <a:xfrm>
            <a:off x="2673596" y="3313396"/>
            <a:ext cx="762677" cy="240272"/>
          </a:xfrm>
          <a:prstGeom prst="roundRect">
            <a:avLst/>
          </a:prstGeom>
          <a:solidFill>
            <a:schemeClr val="bg1"/>
          </a:solidFill>
          <a:ln w="63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82800" rIns="90000" bIns="82800" numCol="1" rtlCol="0" anchor="ctr" anchorCtr="0" compatLnSpc="1">
            <a:prstTxWarp prst="textNoShape">
              <a:avLst/>
            </a:prstTxWarp>
          </a:bodyPr>
          <a:lstStyle/>
          <a:p>
            <a:pPr marR="0" algn="l" defTabSz="914400" rtl="0" eaLnBrk="1" fontAlgn="base" latinLnBrk="0" hangingPunct="1">
              <a:lnSpc>
                <a:spcPct val="110000"/>
              </a:lnSpc>
              <a:spcBef>
                <a:spcPct val="0"/>
              </a:spcBef>
              <a:spcAft>
                <a:spcPct val="0"/>
              </a:spcAft>
              <a:buClrTx/>
              <a:buSzTx/>
              <a:tabLst/>
            </a:pPr>
            <a:r>
              <a:rPr kumimoji="0" lang="en-US" sz="1000" b="0" i="0" u="none" strike="noStrike" cap="none" normalizeH="0" baseline="0">
                <a:ln>
                  <a:noFill/>
                </a:ln>
                <a:solidFill>
                  <a:schemeClr val="tx1"/>
                </a:solidFill>
                <a:effectLst/>
                <a:latin typeface="LindeDaxPowerPoint" pitchFamily="34" charset="0"/>
              </a:rPr>
              <a:t>ABAP / TX</a:t>
            </a:r>
          </a:p>
        </p:txBody>
      </p:sp>
      <p:sp>
        <p:nvSpPr>
          <p:cNvPr id="16" name="Rectangle 15">
            <a:extLst>
              <a:ext uri="{FF2B5EF4-FFF2-40B4-BE49-F238E27FC236}">
                <a16:creationId xmlns:a16="http://schemas.microsoft.com/office/drawing/2014/main" id="{A363FCB9-8B40-408E-3D25-92C21B782543}"/>
              </a:ext>
            </a:extLst>
          </p:cNvPr>
          <p:cNvSpPr/>
          <p:nvPr/>
        </p:nvSpPr>
        <p:spPr bwMode="auto">
          <a:xfrm>
            <a:off x="430730" y="2705177"/>
            <a:ext cx="1560952" cy="224481"/>
          </a:xfrm>
          <a:prstGeom prst="rect">
            <a:avLst/>
          </a:prstGeom>
          <a:noFill/>
          <a:ln w="6350" cap="flat" cmpd="sng" algn="ctr">
            <a:noFill/>
            <a:prstDash val="solid"/>
            <a:round/>
            <a:headEnd type="none" w="med" len="med"/>
            <a:tailEnd type="none" w="med" len="med"/>
          </a:ln>
          <a:effectLst/>
        </p:spPr>
        <p:txBody>
          <a:bodyPr vert="horz" wrap="none" lIns="90000" tIns="82800" rIns="90000" bIns="82800" numCol="1" rtlCol="0" anchor="ctr" anchorCtr="0" compatLnSpc="1">
            <a:prstTxWarp prst="textNoShape">
              <a:avLst/>
            </a:prstTxWarp>
          </a:bodyPr>
          <a:lstStyle/>
          <a:p>
            <a:pPr marR="0" algn="ctr" defTabSz="914400" rtl="0" eaLnBrk="1" fontAlgn="base" latinLnBrk="0" hangingPunct="1">
              <a:lnSpc>
                <a:spcPct val="110000"/>
              </a:lnSpc>
              <a:spcBef>
                <a:spcPct val="0"/>
              </a:spcBef>
              <a:spcAft>
                <a:spcPct val="0"/>
              </a:spcAft>
              <a:buClrTx/>
              <a:buSzTx/>
              <a:tabLst/>
            </a:pPr>
            <a:r>
              <a:rPr kumimoji="0" lang="en-US" sz="1200" b="1" i="0" u="none" strike="noStrike" cap="none" normalizeH="0" baseline="0">
                <a:ln>
                  <a:noFill/>
                </a:ln>
                <a:solidFill>
                  <a:schemeClr val="tx1"/>
                </a:solidFill>
                <a:effectLst/>
                <a:latin typeface="LindeDaxPowerPoint" pitchFamily="34" charset="0"/>
              </a:rPr>
              <a:t>MC</a:t>
            </a:r>
          </a:p>
        </p:txBody>
      </p:sp>
      <p:sp>
        <p:nvSpPr>
          <p:cNvPr id="17" name="Rectangle 16">
            <a:extLst>
              <a:ext uri="{FF2B5EF4-FFF2-40B4-BE49-F238E27FC236}">
                <a16:creationId xmlns:a16="http://schemas.microsoft.com/office/drawing/2014/main" id="{612D77D0-68FC-F75B-6008-91923A44E75A}"/>
              </a:ext>
            </a:extLst>
          </p:cNvPr>
          <p:cNvSpPr/>
          <p:nvPr/>
        </p:nvSpPr>
        <p:spPr bwMode="auto">
          <a:xfrm>
            <a:off x="2794007" y="2707755"/>
            <a:ext cx="521855" cy="224481"/>
          </a:xfrm>
          <a:prstGeom prst="rect">
            <a:avLst/>
          </a:prstGeom>
          <a:noFill/>
          <a:ln w="6350" cap="flat" cmpd="sng" algn="ctr">
            <a:noFill/>
            <a:prstDash val="solid"/>
            <a:round/>
            <a:headEnd type="none" w="med" len="med"/>
            <a:tailEnd type="none" w="med" len="med"/>
          </a:ln>
          <a:effectLst/>
        </p:spPr>
        <p:txBody>
          <a:bodyPr vert="horz" wrap="none" lIns="90000" tIns="82800" rIns="90000" bIns="82800" numCol="1" rtlCol="0" anchor="ctr" anchorCtr="0" compatLnSpc="1">
            <a:prstTxWarp prst="textNoShape">
              <a:avLst/>
            </a:prstTxWarp>
          </a:bodyPr>
          <a:lstStyle/>
          <a:p>
            <a:pPr marR="0" algn="ctr" defTabSz="914400" rtl="0" eaLnBrk="1" fontAlgn="base" latinLnBrk="0" hangingPunct="1">
              <a:lnSpc>
                <a:spcPct val="110000"/>
              </a:lnSpc>
              <a:spcBef>
                <a:spcPct val="0"/>
              </a:spcBef>
              <a:spcAft>
                <a:spcPct val="0"/>
              </a:spcAft>
              <a:buClrTx/>
              <a:buSzTx/>
              <a:tabLst/>
            </a:pPr>
            <a:r>
              <a:rPr kumimoji="0" lang="en-US" sz="1200" b="1" i="0" u="none" strike="noStrike" cap="none" normalizeH="0" baseline="0">
                <a:ln>
                  <a:noFill/>
                </a:ln>
                <a:solidFill>
                  <a:schemeClr val="tx1"/>
                </a:solidFill>
                <a:effectLst/>
                <a:latin typeface="LindeDaxPowerPoint" pitchFamily="34" charset="0"/>
              </a:rPr>
              <a:t>AT</a:t>
            </a:r>
          </a:p>
        </p:txBody>
      </p:sp>
      <p:cxnSp>
        <p:nvCxnSpPr>
          <p:cNvPr id="19" name="Straight Arrow Connector 18">
            <a:extLst>
              <a:ext uri="{FF2B5EF4-FFF2-40B4-BE49-F238E27FC236}">
                <a16:creationId xmlns:a16="http://schemas.microsoft.com/office/drawing/2014/main" id="{EA337474-6018-9CD0-D49E-F80CB0480FCB}"/>
              </a:ext>
            </a:extLst>
          </p:cNvPr>
          <p:cNvCxnSpPr>
            <a:stCxn id="16" idx="2"/>
          </p:cNvCxnSpPr>
          <p:nvPr/>
        </p:nvCxnSpPr>
        <p:spPr bwMode="auto">
          <a:xfrm>
            <a:off x="1211206" y="2929658"/>
            <a:ext cx="0" cy="369963"/>
          </a:xfrm>
          <a:prstGeom prst="straightConnector1">
            <a:avLst/>
          </a:prstGeom>
          <a:solidFill>
            <a:schemeClr val="bg1"/>
          </a:solidFill>
          <a:ln w="6350" cap="flat" cmpd="sng" algn="ctr">
            <a:solidFill>
              <a:schemeClr val="tx1"/>
            </a:solidFill>
            <a:prstDash val="dash"/>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 name="Straight Arrow Connector 20">
            <a:extLst>
              <a:ext uri="{FF2B5EF4-FFF2-40B4-BE49-F238E27FC236}">
                <a16:creationId xmlns:a16="http://schemas.microsoft.com/office/drawing/2014/main" id="{5DFEF8E0-539C-0201-A2D4-33E385396039}"/>
              </a:ext>
            </a:extLst>
          </p:cNvPr>
          <p:cNvCxnSpPr>
            <a:cxnSpLocks/>
            <a:stCxn id="17" idx="2"/>
            <a:endCxn id="11" idx="0"/>
          </p:cNvCxnSpPr>
          <p:nvPr/>
        </p:nvCxnSpPr>
        <p:spPr bwMode="auto">
          <a:xfrm>
            <a:off x="3054935" y="2932236"/>
            <a:ext cx="0" cy="381160"/>
          </a:xfrm>
          <a:prstGeom prst="straightConnector1">
            <a:avLst/>
          </a:prstGeom>
          <a:solidFill>
            <a:schemeClr val="bg1"/>
          </a:solidFill>
          <a:ln w="6350" cap="flat" cmpd="sng" algn="ctr">
            <a:solidFill>
              <a:schemeClr val="tx1"/>
            </a:solidFill>
            <a:prstDash val="dash"/>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0" name="TextBox 49">
            <a:extLst>
              <a:ext uri="{FF2B5EF4-FFF2-40B4-BE49-F238E27FC236}">
                <a16:creationId xmlns:a16="http://schemas.microsoft.com/office/drawing/2014/main" id="{0741649F-AAC0-1661-068D-B2063DE2E455}"/>
              </a:ext>
            </a:extLst>
          </p:cNvPr>
          <p:cNvSpPr txBox="1"/>
          <p:nvPr/>
        </p:nvSpPr>
        <p:spPr>
          <a:xfrm>
            <a:off x="1336212" y="5875374"/>
            <a:ext cx="6661149" cy="584775"/>
          </a:xfrm>
          <a:prstGeom prst="rect">
            <a:avLst/>
          </a:prstGeom>
          <a:noFill/>
        </p:spPr>
        <p:txBody>
          <a:bodyPr wrap="square" rtlCol="0">
            <a:spAutoFit/>
          </a:bodyPr>
          <a:lstStyle/>
          <a:p>
            <a:pPr algn="ctr"/>
            <a:r>
              <a:rPr lang="en-US" sz="1600" b="1">
                <a:solidFill>
                  <a:schemeClr val="accent1"/>
                </a:solidFill>
              </a:rPr>
              <a:t>Functional testing assures that transformed standard objects (ECC to S4) are tested on application level in change mode, invoking SAP validation</a:t>
            </a:r>
          </a:p>
        </p:txBody>
      </p:sp>
      <p:pic>
        <p:nvPicPr>
          <p:cNvPr id="12" name="Picture 11">
            <a:extLst>
              <a:ext uri="{FF2B5EF4-FFF2-40B4-BE49-F238E27FC236}">
                <a16:creationId xmlns:a16="http://schemas.microsoft.com/office/drawing/2014/main" id="{9FED02EC-BB04-38FB-EB51-470914AF194F}"/>
              </a:ext>
            </a:extLst>
          </p:cNvPr>
          <p:cNvPicPr>
            <a:picLocks noChangeAspect="1"/>
          </p:cNvPicPr>
          <p:nvPr/>
        </p:nvPicPr>
        <p:blipFill>
          <a:blip r:embed="rId2"/>
          <a:stretch>
            <a:fillRect/>
          </a:stretch>
        </p:blipFill>
        <p:spPr>
          <a:xfrm>
            <a:off x="1983055" y="1484247"/>
            <a:ext cx="504056" cy="571263"/>
          </a:xfrm>
          <a:prstGeom prst="rect">
            <a:avLst/>
          </a:prstGeom>
        </p:spPr>
      </p:pic>
      <p:cxnSp>
        <p:nvCxnSpPr>
          <p:cNvPr id="13" name="Straight Arrow Connector 12">
            <a:extLst>
              <a:ext uri="{FF2B5EF4-FFF2-40B4-BE49-F238E27FC236}">
                <a16:creationId xmlns:a16="http://schemas.microsoft.com/office/drawing/2014/main" id="{CB70FC33-8C9A-27D9-E514-6CD69134CCD0}"/>
              </a:ext>
            </a:extLst>
          </p:cNvPr>
          <p:cNvCxnSpPr>
            <a:cxnSpLocks/>
          </p:cNvCxnSpPr>
          <p:nvPr/>
        </p:nvCxnSpPr>
        <p:spPr bwMode="auto">
          <a:xfrm>
            <a:off x="1605655" y="2211270"/>
            <a:ext cx="0" cy="606147"/>
          </a:xfrm>
          <a:prstGeom prst="straightConnector1">
            <a:avLst/>
          </a:prstGeom>
          <a:solidFill>
            <a:schemeClr val="bg1"/>
          </a:solidFill>
          <a:ln w="6350" cap="flat" cmpd="sng" algn="ctr">
            <a:solidFill>
              <a:schemeClr val="tx1"/>
            </a:solidFill>
            <a:prstDash val="lgDash"/>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4" name="TextBox 13">
            <a:extLst>
              <a:ext uri="{FF2B5EF4-FFF2-40B4-BE49-F238E27FC236}">
                <a16:creationId xmlns:a16="http://schemas.microsoft.com/office/drawing/2014/main" id="{DD463CCE-D537-6C25-BF77-4BF111BAC141}"/>
              </a:ext>
            </a:extLst>
          </p:cNvPr>
          <p:cNvSpPr txBox="1"/>
          <p:nvPr/>
        </p:nvSpPr>
        <p:spPr>
          <a:xfrm>
            <a:off x="1036160" y="1973966"/>
            <a:ext cx="1109599" cy="248017"/>
          </a:xfrm>
          <a:prstGeom prst="rect">
            <a:avLst/>
          </a:prstGeom>
          <a:noFill/>
        </p:spPr>
        <p:txBody>
          <a:bodyPr wrap="none" rtlCol="0">
            <a:spAutoFit/>
          </a:bodyPr>
          <a:lstStyle/>
          <a:p>
            <a:r>
              <a:rPr lang="en-US" sz="1000"/>
              <a:t>MC Delta Reports</a:t>
            </a:r>
          </a:p>
        </p:txBody>
      </p:sp>
      <p:sp>
        <p:nvSpPr>
          <p:cNvPr id="20" name="Rectangle: Rounded Corners 19">
            <a:extLst>
              <a:ext uri="{FF2B5EF4-FFF2-40B4-BE49-F238E27FC236}">
                <a16:creationId xmlns:a16="http://schemas.microsoft.com/office/drawing/2014/main" id="{0A289BA4-CD6E-DBA7-3276-675B00856266}"/>
              </a:ext>
            </a:extLst>
          </p:cNvPr>
          <p:cNvSpPr/>
          <p:nvPr/>
        </p:nvSpPr>
        <p:spPr bwMode="auto">
          <a:xfrm>
            <a:off x="2191413" y="3665961"/>
            <a:ext cx="1244860" cy="240272"/>
          </a:xfrm>
          <a:prstGeom prst="roundRect">
            <a:avLst/>
          </a:prstGeom>
          <a:solidFill>
            <a:schemeClr val="bg1"/>
          </a:solidFill>
          <a:ln w="63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82800" rIns="90000" bIns="82800" numCol="1" rtlCol="0" anchor="ctr" anchorCtr="0" compatLnSpc="1">
            <a:prstTxWarp prst="textNoShape">
              <a:avLst/>
            </a:prstTxWarp>
          </a:bodyPr>
          <a:lstStyle/>
          <a:p>
            <a:pPr marR="0" algn="l" defTabSz="914400" rtl="0" eaLnBrk="1" fontAlgn="base" latinLnBrk="0" hangingPunct="1">
              <a:lnSpc>
                <a:spcPct val="110000"/>
              </a:lnSpc>
              <a:spcBef>
                <a:spcPct val="0"/>
              </a:spcBef>
              <a:spcAft>
                <a:spcPct val="0"/>
              </a:spcAft>
              <a:buClrTx/>
              <a:buSzTx/>
              <a:tabLst/>
            </a:pPr>
            <a:r>
              <a:rPr lang="en-US" sz="1000"/>
              <a:t>Reports in MC scope</a:t>
            </a:r>
            <a:endParaRPr kumimoji="0" lang="en-US" sz="1000" b="0" i="0" u="none" strike="noStrike" cap="none" normalizeH="0" baseline="0">
              <a:ln>
                <a:noFill/>
              </a:ln>
              <a:solidFill>
                <a:schemeClr val="tx1"/>
              </a:solidFill>
              <a:effectLst/>
              <a:latin typeface="LindeDaxPowerPoint" pitchFamily="34" charset="0"/>
            </a:endParaRPr>
          </a:p>
        </p:txBody>
      </p:sp>
      <p:sp>
        <p:nvSpPr>
          <p:cNvPr id="23" name="Rectangle 22">
            <a:extLst>
              <a:ext uri="{FF2B5EF4-FFF2-40B4-BE49-F238E27FC236}">
                <a16:creationId xmlns:a16="http://schemas.microsoft.com/office/drawing/2014/main" id="{0D56BDD6-0E28-F918-C4F6-A0A2F7E4C2AD}"/>
              </a:ext>
            </a:extLst>
          </p:cNvPr>
          <p:cNvSpPr/>
          <p:nvPr/>
        </p:nvSpPr>
        <p:spPr bwMode="auto">
          <a:xfrm>
            <a:off x="1602415" y="2705177"/>
            <a:ext cx="1560952" cy="224481"/>
          </a:xfrm>
          <a:prstGeom prst="rect">
            <a:avLst/>
          </a:prstGeom>
          <a:noFill/>
          <a:ln w="6350" cap="flat" cmpd="sng" algn="ctr">
            <a:noFill/>
            <a:prstDash val="solid"/>
            <a:round/>
            <a:headEnd type="none" w="med" len="med"/>
            <a:tailEnd type="none" w="med" len="med"/>
          </a:ln>
          <a:effectLst/>
        </p:spPr>
        <p:txBody>
          <a:bodyPr vert="horz" wrap="none" lIns="90000" tIns="82800" rIns="90000" bIns="82800" numCol="1" rtlCol="0" anchor="ctr" anchorCtr="0" compatLnSpc="1">
            <a:prstTxWarp prst="textNoShape">
              <a:avLst/>
            </a:prstTxWarp>
          </a:bodyPr>
          <a:lstStyle/>
          <a:p>
            <a:pPr marR="0" algn="ctr" defTabSz="914400" rtl="0" eaLnBrk="1" fontAlgn="base" latinLnBrk="0" hangingPunct="1">
              <a:lnSpc>
                <a:spcPct val="110000"/>
              </a:lnSpc>
              <a:spcBef>
                <a:spcPct val="0"/>
              </a:spcBef>
              <a:spcAft>
                <a:spcPct val="0"/>
              </a:spcAft>
              <a:buClrTx/>
              <a:buSzTx/>
              <a:tabLst/>
            </a:pPr>
            <a:r>
              <a:rPr kumimoji="0" lang="en-US" sz="1200" b="1" i="0" u="none" strike="noStrike" cap="none" normalizeH="0" baseline="0">
                <a:ln>
                  <a:noFill/>
                </a:ln>
                <a:solidFill>
                  <a:schemeClr val="tx1"/>
                </a:solidFill>
                <a:effectLst/>
                <a:latin typeface="LindeDaxPowerPoint" pitchFamily="34" charset="0"/>
              </a:rPr>
              <a:t>MC</a:t>
            </a:r>
          </a:p>
        </p:txBody>
      </p:sp>
      <p:cxnSp>
        <p:nvCxnSpPr>
          <p:cNvPr id="25" name="Straight Arrow Connector 24">
            <a:extLst>
              <a:ext uri="{FF2B5EF4-FFF2-40B4-BE49-F238E27FC236}">
                <a16:creationId xmlns:a16="http://schemas.microsoft.com/office/drawing/2014/main" id="{171DF8A9-CC8E-BE56-CB76-BE70281CAE48}"/>
              </a:ext>
            </a:extLst>
          </p:cNvPr>
          <p:cNvCxnSpPr>
            <a:stCxn id="23" idx="2"/>
          </p:cNvCxnSpPr>
          <p:nvPr/>
        </p:nvCxnSpPr>
        <p:spPr bwMode="auto">
          <a:xfrm>
            <a:off x="2382891" y="2929658"/>
            <a:ext cx="0" cy="736303"/>
          </a:xfrm>
          <a:prstGeom prst="straightConnector1">
            <a:avLst/>
          </a:prstGeom>
          <a:solidFill>
            <a:schemeClr val="bg1"/>
          </a:solidFill>
          <a:ln w="6350" cap="flat" cmpd="sng" algn="ctr">
            <a:solidFill>
              <a:schemeClr val="tx1"/>
            </a:solidFill>
            <a:prstDash val="dash"/>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8" name="Straight Arrow Connector 27">
            <a:extLst>
              <a:ext uri="{FF2B5EF4-FFF2-40B4-BE49-F238E27FC236}">
                <a16:creationId xmlns:a16="http://schemas.microsoft.com/office/drawing/2014/main" id="{7778909F-746F-D840-D7B2-F99D1F2AB204}"/>
              </a:ext>
            </a:extLst>
          </p:cNvPr>
          <p:cNvCxnSpPr/>
          <p:nvPr/>
        </p:nvCxnSpPr>
        <p:spPr bwMode="auto">
          <a:xfrm>
            <a:off x="1290455" y="2821248"/>
            <a:ext cx="944628" cy="0"/>
          </a:xfrm>
          <a:prstGeom prst="straightConnector1">
            <a:avLst/>
          </a:prstGeom>
          <a:solidFill>
            <a:schemeClr val="bg1"/>
          </a:solidFill>
          <a:ln w="6350" cap="flat" cmpd="sng" algn="ctr">
            <a:solidFill>
              <a:schemeClr val="tx1"/>
            </a:solidFill>
            <a:prstDash val="solid"/>
            <a:round/>
            <a:headEnd type="triangle"/>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0" name="TextBox 29">
            <a:extLst>
              <a:ext uri="{FF2B5EF4-FFF2-40B4-BE49-F238E27FC236}">
                <a16:creationId xmlns:a16="http://schemas.microsoft.com/office/drawing/2014/main" id="{06058960-80C4-BC1E-0E0F-A820F51C3508}"/>
              </a:ext>
            </a:extLst>
          </p:cNvPr>
          <p:cNvSpPr txBox="1"/>
          <p:nvPr/>
        </p:nvSpPr>
        <p:spPr>
          <a:xfrm>
            <a:off x="2661249" y="1975450"/>
            <a:ext cx="763351" cy="248017"/>
          </a:xfrm>
          <a:prstGeom prst="rect">
            <a:avLst/>
          </a:prstGeom>
          <a:noFill/>
        </p:spPr>
        <p:txBody>
          <a:bodyPr wrap="none" rtlCol="0">
            <a:spAutoFit/>
          </a:bodyPr>
          <a:lstStyle/>
          <a:p>
            <a:r>
              <a:rPr lang="en-US" sz="1000"/>
              <a:t>AT Reports</a:t>
            </a:r>
          </a:p>
        </p:txBody>
      </p:sp>
      <p:cxnSp>
        <p:nvCxnSpPr>
          <p:cNvPr id="31" name="Straight Arrow Connector 30">
            <a:extLst>
              <a:ext uri="{FF2B5EF4-FFF2-40B4-BE49-F238E27FC236}">
                <a16:creationId xmlns:a16="http://schemas.microsoft.com/office/drawing/2014/main" id="{6FF8BCD7-1A30-7968-2CF3-F885184EAFAC}"/>
              </a:ext>
            </a:extLst>
          </p:cNvPr>
          <p:cNvCxnSpPr>
            <a:cxnSpLocks/>
          </p:cNvCxnSpPr>
          <p:nvPr/>
        </p:nvCxnSpPr>
        <p:spPr bwMode="auto">
          <a:xfrm>
            <a:off x="3054934" y="2183322"/>
            <a:ext cx="0" cy="606147"/>
          </a:xfrm>
          <a:prstGeom prst="straightConnector1">
            <a:avLst/>
          </a:prstGeom>
          <a:solidFill>
            <a:schemeClr val="bg1"/>
          </a:solidFill>
          <a:ln w="6350" cap="flat" cmpd="sng" algn="ctr">
            <a:solidFill>
              <a:schemeClr val="tx1"/>
            </a:solidFill>
            <a:prstDash val="lgDash"/>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2" name="TextBox 31">
            <a:extLst>
              <a:ext uri="{FF2B5EF4-FFF2-40B4-BE49-F238E27FC236}">
                <a16:creationId xmlns:a16="http://schemas.microsoft.com/office/drawing/2014/main" id="{78BD9F8B-1E2D-CF14-A0EC-3048E82ECE5B}"/>
              </a:ext>
            </a:extLst>
          </p:cNvPr>
          <p:cNvSpPr txBox="1"/>
          <p:nvPr/>
        </p:nvSpPr>
        <p:spPr>
          <a:xfrm>
            <a:off x="1587681" y="2626624"/>
            <a:ext cx="465192" cy="248017"/>
          </a:xfrm>
          <a:prstGeom prst="rect">
            <a:avLst/>
          </a:prstGeom>
          <a:noFill/>
        </p:spPr>
        <p:txBody>
          <a:bodyPr wrap="none" rtlCol="0">
            <a:spAutoFit/>
          </a:bodyPr>
          <a:lstStyle/>
          <a:p>
            <a:r>
              <a:rPr lang="en-US" sz="1000"/>
              <a:t>delta</a:t>
            </a:r>
          </a:p>
        </p:txBody>
      </p:sp>
      <p:sp>
        <p:nvSpPr>
          <p:cNvPr id="4" name="Flowchart: Magnetic Disk 3">
            <a:extLst>
              <a:ext uri="{FF2B5EF4-FFF2-40B4-BE49-F238E27FC236}">
                <a16:creationId xmlns:a16="http://schemas.microsoft.com/office/drawing/2014/main" id="{29F5BEEB-D643-A3E1-4C7B-2439891326D9}"/>
              </a:ext>
            </a:extLst>
          </p:cNvPr>
          <p:cNvSpPr/>
          <p:nvPr/>
        </p:nvSpPr>
        <p:spPr bwMode="auto">
          <a:xfrm>
            <a:off x="584910" y="3558180"/>
            <a:ext cx="720079" cy="668419"/>
          </a:xfrm>
          <a:prstGeom prst="flowChartMagneticDisk">
            <a:avLst/>
          </a:prstGeom>
          <a:solidFill>
            <a:schemeClr val="bg1"/>
          </a:solidFill>
          <a:ln w="63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82800" rIns="90000" bIns="82800" numCol="1" rtlCol="0" anchor="t" anchorCtr="0" compatLnSpc="1">
            <a:prstTxWarp prst="textNoShape">
              <a:avLst/>
            </a:prstTxWarp>
          </a:bodyPr>
          <a:lstStyle/>
          <a:p>
            <a:pPr marL="182563" marR="0" indent="-182563" algn="l" defTabSz="914400" rtl="0" eaLnBrk="1" fontAlgn="base" latinLnBrk="0" hangingPunct="1">
              <a:lnSpc>
                <a:spcPct val="110000"/>
              </a:lnSpc>
              <a:spcBef>
                <a:spcPct val="0"/>
              </a:spcBef>
              <a:spcAft>
                <a:spcPct val="0"/>
              </a:spcAft>
              <a:buClrTx/>
              <a:buSzTx/>
              <a:buFont typeface="LindeDaxPowerPoint" panose="020B0500000000020000" pitchFamily="34" charset="0"/>
              <a:buChar char="–"/>
              <a:tabLst/>
            </a:pPr>
            <a:endParaRPr kumimoji="0" lang="en-US" sz="1600" b="0" i="0" u="none" strike="noStrike" cap="none" normalizeH="0" baseline="0" err="1">
              <a:ln>
                <a:noFill/>
              </a:ln>
              <a:solidFill>
                <a:schemeClr val="tx1"/>
              </a:solidFill>
              <a:effectLst/>
              <a:latin typeface="LindeDaxPowerPoint" pitchFamily="34" charset="0"/>
            </a:endParaRPr>
          </a:p>
        </p:txBody>
      </p:sp>
      <p:sp>
        <p:nvSpPr>
          <p:cNvPr id="5" name="TextBox 4">
            <a:extLst>
              <a:ext uri="{FF2B5EF4-FFF2-40B4-BE49-F238E27FC236}">
                <a16:creationId xmlns:a16="http://schemas.microsoft.com/office/drawing/2014/main" id="{59D6194B-FF59-210A-0F07-12E271814453}"/>
              </a:ext>
            </a:extLst>
          </p:cNvPr>
          <p:cNvSpPr txBox="1"/>
          <p:nvPr/>
        </p:nvSpPr>
        <p:spPr>
          <a:xfrm>
            <a:off x="188099" y="4192271"/>
            <a:ext cx="1373005" cy="341568"/>
          </a:xfrm>
          <a:prstGeom prst="rect">
            <a:avLst/>
          </a:prstGeom>
          <a:noFill/>
        </p:spPr>
        <p:txBody>
          <a:bodyPr wrap="none" rtlCol="0">
            <a:spAutoFit/>
          </a:bodyPr>
          <a:lstStyle/>
          <a:p>
            <a:r>
              <a:rPr lang="en-US" b="1">
                <a:solidFill>
                  <a:schemeClr val="bg1">
                    <a:lumMod val="50000"/>
                  </a:schemeClr>
                </a:solidFill>
              </a:rPr>
              <a:t>Oracle ECC DB</a:t>
            </a:r>
          </a:p>
        </p:txBody>
      </p:sp>
      <p:sp>
        <p:nvSpPr>
          <p:cNvPr id="15" name="Rectangle: Rounded Corners 14">
            <a:extLst>
              <a:ext uri="{FF2B5EF4-FFF2-40B4-BE49-F238E27FC236}">
                <a16:creationId xmlns:a16="http://schemas.microsoft.com/office/drawing/2014/main" id="{D07C63D6-FD0E-6BD3-C481-42D3AF2CAFCA}"/>
              </a:ext>
            </a:extLst>
          </p:cNvPr>
          <p:cNvSpPr/>
          <p:nvPr/>
        </p:nvSpPr>
        <p:spPr bwMode="auto">
          <a:xfrm>
            <a:off x="611560" y="3356992"/>
            <a:ext cx="1244860" cy="240272"/>
          </a:xfrm>
          <a:prstGeom prst="roundRect">
            <a:avLst/>
          </a:prstGeom>
          <a:solidFill>
            <a:schemeClr val="bg1"/>
          </a:solidFill>
          <a:ln w="63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82800" rIns="90000" bIns="82800" numCol="1" rtlCol="0" anchor="ctr" anchorCtr="0" compatLnSpc="1">
            <a:prstTxWarp prst="textNoShape">
              <a:avLst/>
            </a:prstTxWarp>
          </a:bodyPr>
          <a:lstStyle/>
          <a:p>
            <a:pPr marR="0" algn="l" defTabSz="914400" rtl="0" eaLnBrk="1" fontAlgn="base" latinLnBrk="0" hangingPunct="1">
              <a:lnSpc>
                <a:spcPct val="110000"/>
              </a:lnSpc>
              <a:spcBef>
                <a:spcPct val="0"/>
              </a:spcBef>
              <a:spcAft>
                <a:spcPct val="0"/>
              </a:spcAft>
              <a:buClrTx/>
              <a:buSzTx/>
              <a:tabLst/>
            </a:pPr>
            <a:r>
              <a:rPr lang="en-US" sz="1000"/>
              <a:t>Reports in MC scope</a:t>
            </a:r>
            <a:endParaRPr kumimoji="0" lang="en-US" sz="1000" b="0" i="0" u="none" strike="noStrike" cap="none" normalizeH="0" baseline="0">
              <a:ln>
                <a:noFill/>
              </a:ln>
              <a:solidFill>
                <a:schemeClr val="tx1"/>
              </a:solidFill>
              <a:effectLst/>
              <a:latin typeface="LindeDaxPowerPoint" pitchFamily="34" charset="0"/>
            </a:endParaRPr>
          </a:p>
        </p:txBody>
      </p:sp>
      <p:sp>
        <p:nvSpPr>
          <p:cNvPr id="9" name="TextBox 8">
            <a:extLst>
              <a:ext uri="{FF2B5EF4-FFF2-40B4-BE49-F238E27FC236}">
                <a16:creationId xmlns:a16="http://schemas.microsoft.com/office/drawing/2014/main" id="{08C50F32-54A0-40EE-9CCA-FDF7434269D4}"/>
              </a:ext>
            </a:extLst>
          </p:cNvPr>
          <p:cNvSpPr txBox="1"/>
          <p:nvPr/>
        </p:nvSpPr>
        <p:spPr>
          <a:xfrm>
            <a:off x="2474743" y="4192271"/>
            <a:ext cx="1247457" cy="341568"/>
          </a:xfrm>
          <a:prstGeom prst="rect">
            <a:avLst/>
          </a:prstGeom>
          <a:noFill/>
        </p:spPr>
        <p:txBody>
          <a:bodyPr wrap="none" rtlCol="0">
            <a:spAutoFit/>
          </a:bodyPr>
          <a:lstStyle/>
          <a:p>
            <a:r>
              <a:rPr lang="en-US" b="1">
                <a:solidFill>
                  <a:schemeClr val="bg1">
                    <a:lumMod val="50000"/>
                  </a:schemeClr>
                </a:solidFill>
              </a:rPr>
              <a:t>HANA S4 DB</a:t>
            </a:r>
          </a:p>
        </p:txBody>
      </p:sp>
      <p:sp>
        <p:nvSpPr>
          <p:cNvPr id="6" name="TextBox 5">
            <a:extLst>
              <a:ext uri="{FF2B5EF4-FFF2-40B4-BE49-F238E27FC236}">
                <a16:creationId xmlns:a16="http://schemas.microsoft.com/office/drawing/2014/main" id="{43E37A08-49E8-A0F1-1DC9-F8EA355C4D3C}"/>
              </a:ext>
            </a:extLst>
          </p:cNvPr>
          <p:cNvSpPr txBox="1"/>
          <p:nvPr/>
        </p:nvSpPr>
        <p:spPr>
          <a:xfrm rot="19015351">
            <a:off x="5550656" y="468164"/>
            <a:ext cx="870495" cy="338554"/>
          </a:xfrm>
          <a:prstGeom prst="rect">
            <a:avLst/>
          </a:prstGeom>
          <a:noFill/>
        </p:spPr>
        <p:txBody>
          <a:bodyPr wrap="none" rtlCol="0">
            <a:spAutoFit/>
          </a:bodyPr>
          <a:lstStyle/>
          <a:p>
            <a:r>
              <a:rPr lang="en-US" sz="1600" b="1"/>
              <a:t>BACKUP</a:t>
            </a:r>
          </a:p>
        </p:txBody>
      </p:sp>
    </p:spTree>
    <p:extLst>
      <p:ext uri="{BB962C8B-B14F-4D97-AF65-F5344CB8AC3E}">
        <p14:creationId xmlns:p14="http://schemas.microsoft.com/office/powerpoint/2010/main" val="35841121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B9C07D-CC60-4400-8484-6CA5C7F5A22B}"/>
              </a:ext>
            </a:extLst>
          </p:cNvPr>
          <p:cNvSpPr>
            <a:spLocks noGrp="1"/>
          </p:cNvSpPr>
          <p:nvPr>
            <p:ph type="title"/>
          </p:nvPr>
        </p:nvSpPr>
        <p:spPr/>
        <p:txBody>
          <a:bodyPr/>
          <a:lstStyle/>
          <a:p>
            <a:r>
              <a:rPr lang="en-US"/>
              <a:t>S/4 HANA Technical Transformation Program</a:t>
            </a:r>
            <a:br>
              <a:rPr lang="en-US"/>
            </a:br>
            <a:r>
              <a:rPr lang="en-US" sz="1600">
                <a:solidFill>
                  <a:schemeClr val="accent5"/>
                </a:solidFill>
              </a:rPr>
              <a:t>Main Tasks</a:t>
            </a:r>
          </a:p>
        </p:txBody>
      </p:sp>
      <p:sp>
        <p:nvSpPr>
          <p:cNvPr id="5" name="TextBox 4">
            <a:extLst>
              <a:ext uri="{FF2B5EF4-FFF2-40B4-BE49-F238E27FC236}">
                <a16:creationId xmlns:a16="http://schemas.microsoft.com/office/drawing/2014/main" id="{BED97E2C-E2BA-665C-B116-5CF9CFCDBBE7}"/>
              </a:ext>
            </a:extLst>
          </p:cNvPr>
          <p:cNvSpPr txBox="1"/>
          <p:nvPr/>
        </p:nvSpPr>
        <p:spPr>
          <a:xfrm>
            <a:off x="224852" y="1326629"/>
            <a:ext cx="8810660" cy="507831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28600" indent="-228600">
              <a:buAutoNum type="romanUcPeriod"/>
            </a:pPr>
            <a:r>
              <a:rPr lang="en-US" sz="1200">
                <a:latin typeface="LindeDaxPowerPoint"/>
                <a:cs typeface="Arial"/>
              </a:rPr>
              <a:t>S/4 HANA Program </a:t>
            </a:r>
            <a:r>
              <a:rPr lang="en-US" sz="1200" b="1" u="sng">
                <a:solidFill>
                  <a:schemeClr val="tx2"/>
                </a:solidFill>
                <a:latin typeface="LindeDaxPowerPoint"/>
                <a:cs typeface="Arial"/>
              </a:rPr>
              <a:t>Roadmap</a:t>
            </a:r>
            <a:r>
              <a:rPr lang="en-US" sz="1200">
                <a:latin typeface="LindeDaxPowerPoint"/>
                <a:cs typeface="Arial"/>
              </a:rPr>
              <a:t> Management</a:t>
            </a:r>
          </a:p>
          <a:p>
            <a:pPr marL="685800" lvl="1" indent="-228600">
              <a:buFont typeface="Arial" panose="020B0604020202020204" pitchFamily="34" charset="0"/>
              <a:buChar char="•"/>
            </a:pPr>
            <a:r>
              <a:rPr lang="en-US" sz="1200">
                <a:latin typeface="LindeDaxPowerPoint"/>
                <a:cs typeface="Arial"/>
              </a:rPr>
              <a:t>Planning</a:t>
            </a:r>
          </a:p>
          <a:p>
            <a:pPr marL="685800" lvl="1" indent="-228600">
              <a:buFont typeface="Arial" panose="020B0604020202020204" pitchFamily="34" charset="0"/>
              <a:buChar char="•"/>
            </a:pPr>
            <a:r>
              <a:rPr lang="en-US" sz="1200">
                <a:latin typeface="LindeDaxPowerPoint"/>
                <a:cs typeface="Arial"/>
              </a:rPr>
              <a:t>Alignment etc.</a:t>
            </a:r>
          </a:p>
          <a:p>
            <a:pPr marL="228600" indent="-228600">
              <a:buAutoNum type="romanUcPeriod"/>
            </a:pPr>
            <a:endParaRPr lang="en-US" sz="1200">
              <a:latin typeface="LindeDaxPowerPoint"/>
              <a:cs typeface="Arial"/>
            </a:endParaRPr>
          </a:p>
          <a:p>
            <a:pPr marL="228600" indent="-228600">
              <a:buAutoNum type="romanUcPeriod"/>
            </a:pPr>
            <a:r>
              <a:rPr lang="en-US" sz="1200">
                <a:latin typeface="LindeDaxPowerPoint"/>
                <a:cs typeface="Arial"/>
              </a:rPr>
              <a:t>S/4 HANA </a:t>
            </a:r>
            <a:r>
              <a:rPr lang="en-US" sz="1200" b="1" u="sng">
                <a:solidFill>
                  <a:schemeClr val="tx2"/>
                </a:solidFill>
                <a:latin typeface="LindeDaxPowerPoint"/>
                <a:cs typeface="Arial"/>
              </a:rPr>
              <a:t>Platform</a:t>
            </a:r>
            <a:r>
              <a:rPr lang="en-US" sz="1200">
                <a:latin typeface="LindeDaxPowerPoint"/>
                <a:cs typeface="Arial"/>
              </a:rPr>
              <a:t> Management  </a:t>
            </a:r>
          </a:p>
          <a:p>
            <a:pPr marL="685800" lvl="1" indent="-228600">
              <a:buFont typeface="Arial" panose="020B0604020202020204" pitchFamily="34" charset="0"/>
              <a:buChar char="•"/>
            </a:pPr>
            <a:r>
              <a:rPr lang="en-US" sz="1200">
                <a:latin typeface="LindeDaxPowerPoint"/>
                <a:cs typeface="Arial"/>
              </a:rPr>
              <a:t>Platform Architecture</a:t>
            </a:r>
          </a:p>
          <a:p>
            <a:pPr marL="685800" lvl="1" indent="-228600">
              <a:buFont typeface="Arial" panose="020B0604020202020204" pitchFamily="34" charset="0"/>
              <a:buChar char="•"/>
            </a:pPr>
            <a:r>
              <a:rPr lang="en-US" sz="1200">
                <a:latin typeface="LindeDaxPowerPoint"/>
                <a:cs typeface="Arial"/>
              </a:rPr>
              <a:t>Hosting etc.</a:t>
            </a:r>
          </a:p>
          <a:p>
            <a:pPr marL="228600" indent="-228600">
              <a:buAutoNum type="romanUcPeriod"/>
            </a:pPr>
            <a:endParaRPr lang="en-US" sz="1200">
              <a:latin typeface="LindeDaxPowerPoint"/>
              <a:cs typeface="Arial"/>
            </a:endParaRPr>
          </a:p>
          <a:p>
            <a:pPr marL="228600" indent="-228600">
              <a:buAutoNum type="romanUcPeriod"/>
            </a:pPr>
            <a:r>
              <a:rPr lang="en-US" sz="1200">
                <a:latin typeface="LindeDaxPowerPoint"/>
                <a:cs typeface="Arial"/>
              </a:rPr>
              <a:t>S/4 HANA Program </a:t>
            </a:r>
            <a:r>
              <a:rPr lang="en-US" sz="1200" b="1" u="sng">
                <a:solidFill>
                  <a:schemeClr val="tx2"/>
                </a:solidFill>
                <a:latin typeface="LindeDaxPowerPoint"/>
                <a:cs typeface="Arial"/>
              </a:rPr>
              <a:t>Contracting</a:t>
            </a:r>
            <a:r>
              <a:rPr lang="en-US" sz="1200">
                <a:latin typeface="LindeDaxPowerPoint"/>
                <a:cs typeface="Arial"/>
              </a:rPr>
              <a:t> </a:t>
            </a:r>
          </a:p>
          <a:p>
            <a:pPr marL="685800" lvl="1" indent="-228600">
              <a:buFont typeface="Arial" panose="020B0604020202020204" pitchFamily="34" charset="0"/>
              <a:buChar char="•"/>
            </a:pPr>
            <a:r>
              <a:rPr lang="en-US" sz="1200">
                <a:latin typeface="LindeDaxPowerPoint"/>
                <a:cs typeface="Arial"/>
              </a:rPr>
              <a:t>Program Master Agreement , SNP License</a:t>
            </a:r>
          </a:p>
          <a:p>
            <a:pPr marL="685800" lvl="1" indent="-228600">
              <a:buFont typeface="Arial" panose="020B0604020202020204" pitchFamily="34" charset="0"/>
              <a:buChar char="•"/>
            </a:pPr>
            <a:r>
              <a:rPr lang="en-US" sz="1200">
                <a:latin typeface="LindeDaxPowerPoint"/>
                <a:cs typeface="Arial"/>
              </a:rPr>
              <a:t>Archiving etc.</a:t>
            </a:r>
          </a:p>
          <a:p>
            <a:pPr marL="228600" indent="-228600">
              <a:buAutoNum type="romanUcPeriod"/>
            </a:pPr>
            <a:endParaRPr lang="en-US" sz="1200">
              <a:latin typeface="LindeDaxPowerPoint"/>
              <a:cs typeface="Arial"/>
            </a:endParaRPr>
          </a:p>
          <a:p>
            <a:pPr marL="228600" indent="-228600">
              <a:buAutoNum type="romanUcPeriod"/>
            </a:pPr>
            <a:r>
              <a:rPr lang="en-US" sz="1200">
                <a:latin typeface="LindeDaxPowerPoint"/>
                <a:cs typeface="Arial"/>
              </a:rPr>
              <a:t>S/4 HANA Program </a:t>
            </a:r>
            <a:r>
              <a:rPr lang="en-US" sz="1200" b="1" u="sng">
                <a:solidFill>
                  <a:schemeClr val="tx2"/>
                </a:solidFill>
                <a:latin typeface="LindeDaxPowerPoint"/>
                <a:cs typeface="Arial"/>
              </a:rPr>
              <a:t>Financial</a:t>
            </a:r>
            <a:r>
              <a:rPr lang="en-US" sz="1200">
                <a:latin typeface="LindeDaxPowerPoint"/>
                <a:cs typeface="Arial"/>
              </a:rPr>
              <a:t> Management</a:t>
            </a:r>
          </a:p>
          <a:p>
            <a:pPr marL="685800" lvl="1" indent="-228600">
              <a:buFont typeface="Arial" panose="020B0604020202020204" pitchFamily="34" charset="0"/>
              <a:buChar char="•"/>
            </a:pPr>
            <a:r>
              <a:rPr lang="en-US" sz="1200">
                <a:latin typeface="LindeDaxPowerPoint"/>
                <a:cs typeface="Arial"/>
              </a:rPr>
              <a:t>Investment Committee </a:t>
            </a:r>
          </a:p>
          <a:p>
            <a:pPr marL="685800" lvl="1" indent="-228600">
              <a:buFont typeface="Arial" panose="020B0604020202020204" pitchFamily="34" charset="0"/>
              <a:buChar char="•"/>
            </a:pPr>
            <a:r>
              <a:rPr lang="en-US" sz="1200">
                <a:latin typeface="LindeDaxPowerPoint"/>
                <a:cs typeface="Arial"/>
              </a:rPr>
              <a:t>Program Controlling etc.</a:t>
            </a:r>
          </a:p>
          <a:p>
            <a:pPr marL="228600" indent="-228600">
              <a:buAutoNum type="romanUcPeriod"/>
            </a:pPr>
            <a:endParaRPr lang="en-US" sz="1200">
              <a:latin typeface="LindeDaxPowerPoint"/>
              <a:cs typeface="Arial"/>
            </a:endParaRPr>
          </a:p>
          <a:p>
            <a:pPr marL="228600" indent="-228600">
              <a:buAutoNum type="romanUcPeriod"/>
            </a:pPr>
            <a:r>
              <a:rPr lang="en-US" sz="1200">
                <a:latin typeface="LindeDaxPowerPoint"/>
                <a:cs typeface="Arial"/>
              </a:rPr>
              <a:t>S/4 HANA Program </a:t>
            </a:r>
            <a:r>
              <a:rPr lang="en-US" sz="1200" b="1" u="sng">
                <a:solidFill>
                  <a:schemeClr val="tx2"/>
                </a:solidFill>
                <a:latin typeface="LindeDaxPowerPoint"/>
                <a:cs typeface="Arial"/>
              </a:rPr>
              <a:t>Governance</a:t>
            </a:r>
          </a:p>
          <a:p>
            <a:pPr marL="685800" lvl="1" indent="-228600">
              <a:buFont typeface="Arial" panose="020B0604020202020204" pitchFamily="34" charset="0"/>
              <a:buChar char="•"/>
            </a:pPr>
            <a:r>
              <a:rPr lang="en-US" sz="1200">
                <a:latin typeface="LindeDaxPowerPoint"/>
                <a:cs typeface="Arial"/>
              </a:rPr>
              <a:t>Organization</a:t>
            </a:r>
          </a:p>
          <a:p>
            <a:pPr marL="685800" lvl="1" indent="-228600">
              <a:buFont typeface="Arial" panose="020B0604020202020204" pitchFamily="34" charset="0"/>
              <a:buChar char="•"/>
            </a:pPr>
            <a:r>
              <a:rPr lang="en-US" sz="1200">
                <a:latin typeface="LindeDaxPowerPoint"/>
                <a:cs typeface="Arial"/>
              </a:rPr>
              <a:t>RASCI etc.</a:t>
            </a:r>
          </a:p>
          <a:p>
            <a:pPr marL="228600" indent="-228600">
              <a:buAutoNum type="romanUcPeriod"/>
            </a:pPr>
            <a:endParaRPr lang="en-US" sz="1200">
              <a:latin typeface="LindeDaxPowerPoint"/>
              <a:cs typeface="Arial"/>
            </a:endParaRPr>
          </a:p>
          <a:p>
            <a:pPr marL="228600" indent="-228600">
              <a:buAutoNum type="romanUcPeriod"/>
            </a:pPr>
            <a:r>
              <a:rPr lang="en-US" sz="1200">
                <a:latin typeface="LindeDaxPowerPoint"/>
                <a:cs typeface="Arial"/>
              </a:rPr>
              <a:t>S/4 HANA </a:t>
            </a:r>
            <a:r>
              <a:rPr lang="en-US" sz="1200" b="1" u="sng">
                <a:solidFill>
                  <a:schemeClr val="tx2"/>
                </a:solidFill>
                <a:latin typeface="LindeDaxPowerPoint"/>
                <a:cs typeface="Arial"/>
              </a:rPr>
              <a:t>Program Management</a:t>
            </a:r>
          </a:p>
          <a:p>
            <a:pPr marL="685800" lvl="1" indent="-228600">
              <a:buFont typeface="Arial" panose="020B0604020202020204" pitchFamily="34" charset="0"/>
              <a:buChar char="•"/>
            </a:pPr>
            <a:r>
              <a:rPr lang="en-US" sz="1200">
                <a:latin typeface="LindeDaxPowerPoint"/>
                <a:cs typeface="Arial"/>
              </a:rPr>
              <a:t>Stakeholder Management (Program </a:t>
            </a:r>
            <a:r>
              <a:rPr lang="en-US" sz="1200" err="1">
                <a:latin typeface="LindeDaxPowerPoint"/>
                <a:cs typeface="Arial"/>
              </a:rPr>
              <a:t>SteerCo</a:t>
            </a:r>
            <a:r>
              <a:rPr lang="en-US" sz="1200">
                <a:latin typeface="LindeDaxPowerPoint"/>
                <a:cs typeface="Arial"/>
              </a:rPr>
              <a:t>, Operating Segment Jour Fixes etc.)</a:t>
            </a:r>
          </a:p>
          <a:p>
            <a:pPr marL="685800" lvl="1" indent="-228600">
              <a:buFont typeface="Arial" panose="020B0604020202020204" pitchFamily="34" charset="0"/>
              <a:buChar char="•"/>
            </a:pPr>
            <a:r>
              <a:rPr lang="en-US" sz="1200">
                <a:latin typeface="LindeDaxPowerPoint"/>
                <a:cs typeface="Arial"/>
              </a:rPr>
              <a:t>Main contact to regional projects, Risk Management etc.</a:t>
            </a:r>
          </a:p>
          <a:p>
            <a:pPr marL="685800" lvl="1" indent="-228600">
              <a:buFont typeface="Arial" panose="020B0604020202020204" pitchFamily="34" charset="0"/>
              <a:buChar char="•"/>
            </a:pPr>
            <a:endParaRPr lang="en-US" sz="1200">
              <a:latin typeface="LindeDaxPowerPoint"/>
              <a:cs typeface="Arial"/>
            </a:endParaRPr>
          </a:p>
          <a:p>
            <a:pPr marL="228600" indent="-228600">
              <a:buAutoNum type="romanUcPeriod"/>
            </a:pPr>
            <a:r>
              <a:rPr lang="en-US" sz="1200">
                <a:latin typeface="LindeDaxPowerPoint"/>
                <a:cs typeface="Arial"/>
              </a:rPr>
              <a:t>S/4 HANA Program </a:t>
            </a:r>
            <a:r>
              <a:rPr lang="en-US" sz="1200" b="1" u="sng">
                <a:solidFill>
                  <a:schemeClr val="tx2"/>
                </a:solidFill>
                <a:latin typeface="LindeDaxPowerPoint"/>
                <a:cs typeface="Arial"/>
              </a:rPr>
              <a:t>Organizational Change Management </a:t>
            </a:r>
          </a:p>
          <a:p>
            <a:pPr marL="685800" lvl="1" indent="-228600">
              <a:buFont typeface="Arial" panose="020B0604020202020204" pitchFamily="34" charset="0"/>
              <a:buChar char="•"/>
            </a:pPr>
            <a:r>
              <a:rPr lang="en-US" sz="1200">
                <a:latin typeface="LindeDaxPowerPoint"/>
                <a:cs typeface="Arial"/>
              </a:rPr>
              <a:t>Communication</a:t>
            </a:r>
          </a:p>
          <a:p>
            <a:pPr marL="685800" lvl="1" indent="-228600">
              <a:buFont typeface="Arial" panose="020B0604020202020204" pitchFamily="34" charset="0"/>
              <a:buChar char="•"/>
            </a:pPr>
            <a:r>
              <a:rPr lang="en-US" sz="1200">
                <a:latin typeface="LindeDaxPowerPoint"/>
                <a:cs typeface="Arial"/>
              </a:rPr>
              <a:t>Knowledge Base etc.</a:t>
            </a:r>
          </a:p>
        </p:txBody>
      </p:sp>
    </p:spTree>
    <p:extLst>
      <p:ext uri="{BB962C8B-B14F-4D97-AF65-F5344CB8AC3E}">
        <p14:creationId xmlns:p14="http://schemas.microsoft.com/office/powerpoint/2010/main" val="33144731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7" name="Object 26" hidden="1">
            <a:extLst>
              <a:ext uri="{FF2B5EF4-FFF2-40B4-BE49-F238E27FC236}">
                <a16:creationId xmlns:a16="http://schemas.microsoft.com/office/drawing/2014/main" id="{248EC62D-C133-43D3-8650-6E32AA4C2A2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131" imgH="131" progId="TCLayout.ActiveDocument.1">
                  <p:embed/>
                </p:oleObj>
              </mc:Choice>
              <mc:Fallback>
                <p:oleObj name="think-cell Slide" r:id="rId4" imgW="131" imgH="131" progId="TCLayout.ActiveDocument.1">
                  <p:embed/>
                  <p:pic>
                    <p:nvPicPr>
                      <p:cNvPr id="27" name="Object 26" hidden="1">
                        <a:extLst>
                          <a:ext uri="{FF2B5EF4-FFF2-40B4-BE49-F238E27FC236}">
                            <a16:creationId xmlns:a16="http://schemas.microsoft.com/office/drawing/2014/main" id="{248EC62D-C133-43D3-8650-6E32AA4C2A2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51" name="Rectangle: Rounded Corners 50">
            <a:extLst>
              <a:ext uri="{FF2B5EF4-FFF2-40B4-BE49-F238E27FC236}">
                <a16:creationId xmlns:a16="http://schemas.microsoft.com/office/drawing/2014/main" id="{4B4CDCBC-78C7-60B4-0EB1-62398EAE6474}"/>
              </a:ext>
            </a:extLst>
          </p:cNvPr>
          <p:cNvSpPr/>
          <p:nvPr/>
        </p:nvSpPr>
        <p:spPr bwMode="auto">
          <a:xfrm>
            <a:off x="4009536" y="5857521"/>
            <a:ext cx="829860" cy="108729"/>
          </a:xfrm>
          <a:prstGeom prst="roundRect">
            <a:avLst/>
          </a:prstGeom>
          <a:solidFill>
            <a:schemeClr val="bg1"/>
          </a:solidFill>
          <a:ln w="12700" cap="flat" cmpd="sng" algn="ctr">
            <a:solidFill>
              <a:srgbClr val="002D5A"/>
            </a:solidFill>
            <a:prstDash val="solid"/>
            <a:round/>
            <a:headEnd type="none" w="med" len="med"/>
            <a:tailEnd type="none" w="med" len="med"/>
          </a:ln>
          <a:effectLst/>
        </p:spPr>
        <p:txBody>
          <a:bodyPr vert="horz" wrap="none" lIns="90000" tIns="82800" rIns="90000" bIns="82800" numCol="1" rtlCol="0" anchor="ctr" anchorCtr="0" compatLnSpc="1">
            <a:prstTxWarp prst="textNoShape">
              <a:avLst/>
            </a:prstTxWarp>
          </a:bodyPr>
          <a:lstStyle/>
          <a:p>
            <a:pPr marL="0" marR="0" lvl="0" indent="0" algn="ctr" defTabSz="914400" rtl="0" eaLnBrk="1" fontAlgn="base" latinLnBrk="0" hangingPunct="1">
              <a:lnSpc>
                <a:spcPct val="110000"/>
              </a:lnSpc>
              <a:spcBef>
                <a:spcPct val="0"/>
              </a:spcBef>
              <a:spcAft>
                <a:spcPct val="0"/>
              </a:spcAft>
              <a:buClrTx/>
              <a:buSzTx/>
              <a:buFontTx/>
              <a:buNone/>
              <a:tabLst/>
              <a:defRPr/>
            </a:pPr>
            <a:r>
              <a:rPr kumimoji="0" lang="en-US" sz="600" b="1" i="0" u="none" strike="noStrike" kern="1200" cap="none" spc="0" normalizeH="0" baseline="0" noProof="0">
                <a:ln>
                  <a:noFill/>
                </a:ln>
                <a:solidFill>
                  <a:srgbClr val="002D5A"/>
                </a:solidFill>
                <a:effectLst/>
                <a:uLnTx/>
                <a:uFillTx/>
                <a:latin typeface="LindeDaxPowerPoint" pitchFamily="34" charset="0"/>
                <a:ea typeface="+mn-ea"/>
                <a:cs typeface="Arial" charset="0"/>
              </a:rPr>
              <a:t>Rev Rec</a:t>
            </a:r>
          </a:p>
        </p:txBody>
      </p:sp>
      <p:sp>
        <p:nvSpPr>
          <p:cNvPr id="59" name="TextBox 58">
            <a:extLst>
              <a:ext uri="{FF2B5EF4-FFF2-40B4-BE49-F238E27FC236}">
                <a16:creationId xmlns:a16="http://schemas.microsoft.com/office/drawing/2014/main" id="{54D740E4-42C7-4C8B-A088-541E34A97BF5}"/>
              </a:ext>
            </a:extLst>
          </p:cNvPr>
          <p:cNvSpPr txBox="1"/>
          <p:nvPr/>
        </p:nvSpPr>
        <p:spPr>
          <a:xfrm>
            <a:off x="614715" y="1750767"/>
            <a:ext cx="417102" cy="279307"/>
          </a:xfrm>
          <a:prstGeom prst="rect">
            <a:avLst/>
          </a:prstGeom>
          <a:solidFill>
            <a:srgbClr val="E5E8EB"/>
          </a:solidFill>
          <a:ln>
            <a:solidFill>
              <a:schemeClr val="tx1"/>
            </a:solidFill>
          </a:ln>
        </p:spPr>
        <p:txBody>
          <a:bodyPr wrap="none" rtlCol="0">
            <a:spAutoFit/>
          </a:bodyPr>
          <a:lstStyle/>
          <a:p>
            <a:pPr marL="0" marR="0" lvl="0" indent="0" algn="ctr" defTabSz="914400" rtl="0" eaLnBrk="1" fontAlgn="base" latinLnBrk="0" hangingPunct="1">
              <a:lnSpc>
                <a:spcPct val="110000"/>
              </a:lnSpc>
              <a:spcBef>
                <a:spcPct val="0"/>
              </a:spcBef>
              <a:spcAft>
                <a:spcPct val="0"/>
              </a:spcAft>
              <a:buClrTx/>
              <a:buSzTx/>
              <a:buFontTx/>
              <a:buNone/>
              <a:tabLst/>
              <a:defRPr/>
            </a:pPr>
            <a:r>
              <a:rPr kumimoji="0" lang="sv-SE" sz="1200" b="1" i="0" u="none" strike="noStrike" kern="1200" cap="none" spc="0" normalizeH="0" baseline="0" noProof="0">
                <a:ln>
                  <a:noFill/>
                </a:ln>
                <a:solidFill>
                  <a:srgbClr val="000000"/>
                </a:solidFill>
                <a:effectLst/>
                <a:uLnTx/>
                <a:uFillTx/>
                <a:latin typeface="LindeDaxPowerPoint" pitchFamily="34" charset="0"/>
                <a:ea typeface="+mn-ea"/>
                <a:cs typeface="Arial" charset="0"/>
              </a:rPr>
              <a:t>R</a:t>
            </a:r>
            <a:r>
              <a:rPr kumimoji="0" lang="en-US" sz="1200" b="1" i="0" u="none" strike="noStrike" kern="1200" cap="none" spc="0" normalizeH="0" baseline="0" noProof="0">
                <a:ln>
                  <a:noFill/>
                </a:ln>
                <a:solidFill>
                  <a:srgbClr val="000000"/>
                </a:solidFill>
                <a:effectLst/>
                <a:uLnTx/>
                <a:uFillTx/>
                <a:latin typeface="LindeDaxPowerPoint" pitchFamily="34" charset="0"/>
                <a:ea typeface="+mn-ea"/>
                <a:cs typeface="Arial" charset="0"/>
              </a:rPr>
              <a:t>SE</a:t>
            </a:r>
          </a:p>
        </p:txBody>
      </p:sp>
      <p:sp>
        <p:nvSpPr>
          <p:cNvPr id="60" name="TextBox 59">
            <a:extLst>
              <a:ext uri="{FF2B5EF4-FFF2-40B4-BE49-F238E27FC236}">
                <a16:creationId xmlns:a16="http://schemas.microsoft.com/office/drawing/2014/main" id="{A04C3497-ADDB-4FD4-947E-47E3F9B224CE}"/>
              </a:ext>
            </a:extLst>
          </p:cNvPr>
          <p:cNvSpPr txBox="1"/>
          <p:nvPr/>
        </p:nvSpPr>
        <p:spPr>
          <a:xfrm>
            <a:off x="622731" y="2297188"/>
            <a:ext cx="409086" cy="279307"/>
          </a:xfrm>
          <a:prstGeom prst="rect">
            <a:avLst/>
          </a:prstGeom>
          <a:solidFill>
            <a:srgbClr val="E5E8EB"/>
          </a:solidFill>
          <a:ln>
            <a:solidFill>
              <a:schemeClr val="tx1"/>
            </a:solidFill>
          </a:ln>
        </p:spPr>
        <p:txBody>
          <a:bodyPr wrap="none" rtlCol="0">
            <a:spAutoFit/>
          </a:bodyPr>
          <a:lstStyle/>
          <a:p>
            <a:pPr marL="0" marR="0" lvl="0" indent="0" algn="ctr" defTabSz="914400" rtl="0" eaLnBrk="1" fontAlgn="base" latinLnBrk="0" hangingPunct="1">
              <a:lnSpc>
                <a:spcPct val="11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LindeDaxPowerPoint" pitchFamily="34" charset="0"/>
                <a:ea typeface="+mn-ea"/>
                <a:cs typeface="Arial" charset="0"/>
              </a:rPr>
              <a:t>RUI</a:t>
            </a:r>
          </a:p>
        </p:txBody>
      </p:sp>
      <p:sp>
        <p:nvSpPr>
          <p:cNvPr id="61" name="TextBox 60">
            <a:extLst>
              <a:ext uri="{FF2B5EF4-FFF2-40B4-BE49-F238E27FC236}">
                <a16:creationId xmlns:a16="http://schemas.microsoft.com/office/drawing/2014/main" id="{4EE57A8B-C58F-4DA7-8142-03D1DE37B666}"/>
              </a:ext>
            </a:extLst>
          </p:cNvPr>
          <p:cNvSpPr txBox="1"/>
          <p:nvPr/>
        </p:nvSpPr>
        <p:spPr>
          <a:xfrm>
            <a:off x="591440" y="2843609"/>
            <a:ext cx="440377" cy="279307"/>
          </a:xfrm>
          <a:prstGeom prst="rect">
            <a:avLst/>
          </a:prstGeom>
          <a:solidFill>
            <a:srgbClr val="E5E8EB"/>
          </a:solidFill>
          <a:ln>
            <a:solidFill>
              <a:schemeClr val="tx1"/>
            </a:solidFill>
          </a:ln>
        </p:spPr>
        <p:txBody>
          <a:bodyPr wrap="none" rtlCol="0">
            <a:spAutoFit/>
          </a:bodyPr>
          <a:lstStyle/>
          <a:p>
            <a:pPr marL="0" marR="0" lvl="0" indent="0" algn="ctr" defTabSz="914400" rtl="0" eaLnBrk="1" fontAlgn="base" latinLnBrk="0" hangingPunct="1">
              <a:lnSpc>
                <a:spcPct val="11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LindeDaxPowerPoint" pitchFamily="34" charset="0"/>
                <a:ea typeface="+mn-ea"/>
                <a:cs typeface="Arial" charset="0"/>
              </a:rPr>
              <a:t>RGC</a:t>
            </a:r>
          </a:p>
        </p:txBody>
      </p:sp>
      <p:sp>
        <p:nvSpPr>
          <p:cNvPr id="62" name="TextBox 61">
            <a:extLst>
              <a:ext uri="{FF2B5EF4-FFF2-40B4-BE49-F238E27FC236}">
                <a16:creationId xmlns:a16="http://schemas.microsoft.com/office/drawing/2014/main" id="{9920C463-EA3A-4EAE-8973-1AFD9BE68563}"/>
              </a:ext>
            </a:extLst>
          </p:cNvPr>
          <p:cNvSpPr txBox="1"/>
          <p:nvPr/>
        </p:nvSpPr>
        <p:spPr>
          <a:xfrm>
            <a:off x="360932" y="3936451"/>
            <a:ext cx="670885" cy="279307"/>
          </a:xfrm>
          <a:prstGeom prst="rect">
            <a:avLst/>
          </a:prstGeom>
          <a:solidFill>
            <a:srgbClr val="E5E8EB"/>
          </a:solidFill>
          <a:ln>
            <a:solidFill>
              <a:schemeClr val="tx1"/>
            </a:solidFill>
          </a:ln>
        </p:spPr>
        <p:txBody>
          <a:bodyPr wrap="square" rtlCol="0">
            <a:spAutoFit/>
          </a:bodyPr>
          <a:lstStyle/>
          <a:p>
            <a:pPr marL="0" marR="0" lvl="0" indent="0" algn="ctr" defTabSz="914400" rtl="0" eaLnBrk="1" fontAlgn="base" latinLnBrk="0" hangingPunct="1">
              <a:lnSpc>
                <a:spcPct val="11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LindeDaxPowerPoint" pitchFamily="34" charset="0"/>
                <a:ea typeface="+mn-ea"/>
                <a:cs typeface="Arial" charset="0"/>
              </a:rPr>
              <a:t>US/Mx</a:t>
            </a:r>
          </a:p>
        </p:txBody>
      </p:sp>
      <p:sp>
        <p:nvSpPr>
          <p:cNvPr id="68" name="TextBox 67">
            <a:extLst>
              <a:ext uri="{FF2B5EF4-FFF2-40B4-BE49-F238E27FC236}">
                <a16:creationId xmlns:a16="http://schemas.microsoft.com/office/drawing/2014/main" id="{45CD79AE-5084-4187-8DB3-B3CABB993C30}"/>
              </a:ext>
            </a:extLst>
          </p:cNvPr>
          <p:cNvSpPr txBox="1"/>
          <p:nvPr/>
        </p:nvSpPr>
        <p:spPr>
          <a:xfrm>
            <a:off x="258866" y="4482872"/>
            <a:ext cx="605195" cy="279307"/>
          </a:xfrm>
          <a:prstGeom prst="rect">
            <a:avLst/>
          </a:prstGeom>
          <a:noFill/>
        </p:spPr>
        <p:txBody>
          <a:bodyPr wrap="square" rtlCol="0">
            <a:spAutoFit/>
          </a:bodyPr>
          <a:lstStyle/>
          <a:p>
            <a:pPr marL="0" marR="0" lvl="0" indent="0" algn="ctr" defTabSz="914400" rtl="0" eaLnBrk="1" fontAlgn="base" latinLnBrk="0" hangingPunct="1">
              <a:lnSpc>
                <a:spcPct val="110000"/>
              </a:lnSpc>
              <a:spcBef>
                <a:spcPct val="0"/>
              </a:spcBef>
              <a:spcAft>
                <a:spcPct val="0"/>
              </a:spcAft>
              <a:buClrTx/>
              <a:buSzTx/>
              <a:buFontTx/>
              <a:buNone/>
              <a:tabLst/>
              <a:defRPr/>
            </a:pPr>
            <a:r>
              <a:rPr kumimoji="0" lang="sv-SE" sz="1200" b="1" i="0" u="none" strike="noStrike" kern="1200" cap="none" spc="0" normalizeH="0" baseline="0" noProof="0">
                <a:ln>
                  <a:noFill/>
                </a:ln>
                <a:solidFill>
                  <a:srgbClr val="000000"/>
                </a:solidFill>
                <a:effectLst/>
                <a:uLnTx/>
                <a:uFillTx/>
                <a:latin typeface="LindeDaxPowerPoint" pitchFamily="34" charset="0"/>
                <a:ea typeface="+mn-ea"/>
                <a:cs typeface="Arial" charset="0"/>
              </a:rPr>
              <a:t>R</a:t>
            </a:r>
            <a:r>
              <a:rPr kumimoji="0" lang="en-US" sz="1200" b="1" i="0" u="none" strike="noStrike" kern="1200" cap="none" spc="0" normalizeH="0" baseline="0" noProof="0">
                <a:ln>
                  <a:noFill/>
                </a:ln>
                <a:solidFill>
                  <a:srgbClr val="000000"/>
                </a:solidFill>
                <a:effectLst/>
                <a:uLnTx/>
                <a:uFillTx/>
                <a:latin typeface="LindeDaxPowerPoint" pitchFamily="34" charset="0"/>
                <a:ea typeface="+mn-ea"/>
                <a:cs typeface="Arial" charset="0"/>
              </a:rPr>
              <a:t>EN</a:t>
            </a:r>
          </a:p>
        </p:txBody>
      </p:sp>
      <p:sp>
        <p:nvSpPr>
          <p:cNvPr id="69" name="TextBox 68">
            <a:extLst>
              <a:ext uri="{FF2B5EF4-FFF2-40B4-BE49-F238E27FC236}">
                <a16:creationId xmlns:a16="http://schemas.microsoft.com/office/drawing/2014/main" id="{EA200001-E478-4ADC-B6EF-BA2FB833B001}"/>
              </a:ext>
            </a:extLst>
          </p:cNvPr>
          <p:cNvSpPr txBox="1"/>
          <p:nvPr/>
        </p:nvSpPr>
        <p:spPr>
          <a:xfrm>
            <a:off x="277541" y="5029293"/>
            <a:ext cx="550177" cy="279307"/>
          </a:xfrm>
          <a:prstGeom prst="rect">
            <a:avLst/>
          </a:prstGeom>
          <a:noFill/>
        </p:spPr>
        <p:txBody>
          <a:bodyPr wrap="square" rtlCol="0">
            <a:spAutoFit/>
          </a:bodyPr>
          <a:lstStyle/>
          <a:p>
            <a:pPr marL="0" marR="0" lvl="0" indent="0" algn="ctr" defTabSz="914400" rtl="0" eaLnBrk="1" fontAlgn="base" latinLnBrk="0" hangingPunct="1">
              <a:lnSpc>
                <a:spcPct val="110000"/>
              </a:lnSpc>
              <a:spcBef>
                <a:spcPct val="0"/>
              </a:spcBef>
              <a:spcAft>
                <a:spcPct val="0"/>
              </a:spcAft>
              <a:buClrTx/>
              <a:buSzTx/>
              <a:buFontTx/>
              <a:buNone/>
              <a:tabLst/>
              <a:defRPr/>
            </a:pPr>
            <a:r>
              <a:rPr kumimoji="0" lang="sv-SE" sz="1200" b="1" i="0" u="none" strike="noStrike" kern="1200" cap="none" spc="0" normalizeH="0" baseline="0" noProof="0">
                <a:ln>
                  <a:noFill/>
                </a:ln>
                <a:solidFill>
                  <a:srgbClr val="000000"/>
                </a:solidFill>
                <a:effectLst/>
                <a:uLnTx/>
                <a:uFillTx/>
                <a:latin typeface="LindeDaxPowerPoint" pitchFamily="34" charset="0"/>
                <a:ea typeface="+mn-ea"/>
                <a:cs typeface="Arial" charset="0"/>
              </a:rPr>
              <a:t>R</a:t>
            </a:r>
            <a:r>
              <a:rPr kumimoji="0" lang="en-US" sz="1200" b="1" i="0" u="none" strike="noStrike" kern="1200" cap="none" spc="0" normalizeH="0" baseline="0" noProof="0">
                <a:ln>
                  <a:noFill/>
                </a:ln>
                <a:solidFill>
                  <a:srgbClr val="000000"/>
                </a:solidFill>
                <a:effectLst/>
                <a:uLnTx/>
                <a:uFillTx/>
                <a:latin typeface="LindeDaxPowerPoint" pitchFamily="34" charset="0"/>
                <a:ea typeface="+mn-ea"/>
                <a:cs typeface="Arial" charset="0"/>
              </a:rPr>
              <a:t>SP</a:t>
            </a:r>
          </a:p>
        </p:txBody>
      </p:sp>
      <p:sp>
        <p:nvSpPr>
          <p:cNvPr id="70" name="TextBox 69">
            <a:extLst>
              <a:ext uri="{FF2B5EF4-FFF2-40B4-BE49-F238E27FC236}">
                <a16:creationId xmlns:a16="http://schemas.microsoft.com/office/drawing/2014/main" id="{5D8FF61A-EA75-41CE-9F18-400AFDCA0844}"/>
              </a:ext>
            </a:extLst>
          </p:cNvPr>
          <p:cNvSpPr txBox="1"/>
          <p:nvPr/>
        </p:nvSpPr>
        <p:spPr>
          <a:xfrm>
            <a:off x="118349" y="5575714"/>
            <a:ext cx="974673" cy="279307"/>
          </a:xfrm>
          <a:prstGeom prst="rect">
            <a:avLst/>
          </a:prstGeom>
          <a:noFill/>
        </p:spPr>
        <p:txBody>
          <a:bodyPr wrap="square" rtlCol="0">
            <a:spAutoFit/>
          </a:bodyPr>
          <a:lstStyle/>
          <a:p>
            <a:pPr marL="0" marR="0" lvl="0" indent="0" algn="ctr" defTabSz="914400" rtl="0" eaLnBrk="1" fontAlgn="base" latinLnBrk="0" hangingPunct="1">
              <a:lnSpc>
                <a:spcPct val="110000"/>
              </a:lnSpc>
              <a:spcBef>
                <a:spcPct val="0"/>
              </a:spcBef>
              <a:spcAft>
                <a:spcPct val="0"/>
              </a:spcAft>
              <a:buClrTx/>
              <a:buSzTx/>
              <a:buFontTx/>
              <a:buNone/>
              <a:tabLst/>
              <a:defRPr/>
            </a:pPr>
            <a:r>
              <a:rPr kumimoji="0" lang="sv-SE" sz="1200" b="1" i="0" u="none" strike="noStrike" kern="1200" cap="none" spc="0" normalizeH="0" baseline="0" noProof="0">
                <a:ln>
                  <a:noFill/>
                </a:ln>
                <a:solidFill>
                  <a:srgbClr val="000000"/>
                </a:solidFill>
                <a:effectLst/>
                <a:uLnTx/>
                <a:uFillTx/>
                <a:latin typeface="LindeDaxPowerPoint" pitchFamily="34" charset="0"/>
                <a:ea typeface="+mn-ea"/>
                <a:cs typeface="Arial" charset="0"/>
              </a:rPr>
              <a:t>R</a:t>
            </a:r>
            <a:r>
              <a:rPr kumimoji="0" lang="en-US" sz="1200" b="1" i="0" u="none" strike="noStrike" kern="1200" cap="none" spc="0" normalizeH="0" baseline="0" noProof="0">
                <a:ln>
                  <a:noFill/>
                </a:ln>
                <a:solidFill>
                  <a:srgbClr val="000000"/>
                </a:solidFill>
                <a:effectLst/>
                <a:uLnTx/>
                <a:uFillTx/>
                <a:latin typeface="LindeDaxPowerPoint" pitchFamily="34" charset="0"/>
                <a:ea typeface="+mn-ea"/>
                <a:cs typeface="Arial" charset="0"/>
              </a:rPr>
              <a:t>EW &amp; REE</a:t>
            </a:r>
          </a:p>
        </p:txBody>
      </p:sp>
      <p:sp>
        <p:nvSpPr>
          <p:cNvPr id="72" name="Rectangle: Rounded Corners 71">
            <a:extLst>
              <a:ext uri="{FF2B5EF4-FFF2-40B4-BE49-F238E27FC236}">
                <a16:creationId xmlns:a16="http://schemas.microsoft.com/office/drawing/2014/main" id="{1FD9AC9D-8C72-411D-AE18-AC4398BBD907}"/>
              </a:ext>
            </a:extLst>
          </p:cNvPr>
          <p:cNvSpPr/>
          <p:nvPr/>
        </p:nvSpPr>
        <p:spPr bwMode="auto">
          <a:xfrm>
            <a:off x="4250639" y="6598471"/>
            <a:ext cx="221830" cy="108729"/>
          </a:xfrm>
          <a:prstGeom prst="roundRect">
            <a:avLst/>
          </a:prstGeom>
          <a:solidFill>
            <a:schemeClr val="accent3"/>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ctr" anchorCtr="0" compatLnSpc="1">
            <a:prstTxWarp prst="textNoShape">
              <a:avLst/>
            </a:prstTxWarp>
          </a:bodyPr>
          <a:lstStyle/>
          <a:p>
            <a:pPr marL="0" marR="0" lvl="0" indent="0" algn="ctr" defTabSz="914400" rtl="0" eaLnBrk="1" fontAlgn="base" latinLnBrk="0" hangingPunct="1">
              <a:lnSpc>
                <a:spcPct val="110000"/>
              </a:lnSpc>
              <a:spcBef>
                <a:spcPct val="0"/>
              </a:spcBef>
              <a:spcAft>
                <a:spcPct val="0"/>
              </a:spcAft>
              <a:buClrTx/>
              <a:buSzTx/>
              <a:buFontTx/>
              <a:buNone/>
              <a:tabLst/>
              <a:defRPr/>
            </a:pPr>
            <a:endParaRPr kumimoji="0" lang="en-US" sz="800" b="0" i="0" u="none" strike="noStrike" kern="1200" cap="none" spc="0" normalizeH="0" baseline="0" noProof="0">
              <a:ln>
                <a:noFill/>
              </a:ln>
              <a:solidFill>
                <a:srgbClr val="000000"/>
              </a:solidFill>
              <a:effectLst/>
              <a:uLnTx/>
              <a:uFillTx/>
              <a:latin typeface="LindeDaxPowerPoint" pitchFamily="34" charset="0"/>
              <a:ea typeface="+mn-ea"/>
              <a:cs typeface="Arial" charset="0"/>
            </a:endParaRPr>
          </a:p>
        </p:txBody>
      </p:sp>
      <p:sp>
        <p:nvSpPr>
          <p:cNvPr id="56" name="TextBox 55">
            <a:extLst>
              <a:ext uri="{FF2B5EF4-FFF2-40B4-BE49-F238E27FC236}">
                <a16:creationId xmlns:a16="http://schemas.microsoft.com/office/drawing/2014/main" id="{66D830DA-6F52-49ED-9F74-3FE34AF6C271}"/>
              </a:ext>
            </a:extLst>
          </p:cNvPr>
          <p:cNvSpPr txBox="1"/>
          <p:nvPr/>
        </p:nvSpPr>
        <p:spPr>
          <a:xfrm>
            <a:off x="597083" y="3390030"/>
            <a:ext cx="434734" cy="279307"/>
          </a:xfrm>
          <a:prstGeom prst="rect">
            <a:avLst/>
          </a:prstGeom>
          <a:solidFill>
            <a:srgbClr val="E5E8EB"/>
          </a:solidFill>
          <a:ln>
            <a:solidFill>
              <a:schemeClr val="tx1"/>
            </a:solidFill>
          </a:ln>
        </p:spPr>
        <p:txBody>
          <a:bodyPr wrap="none" rtlCol="0">
            <a:spAutoFit/>
          </a:bodyPr>
          <a:lstStyle/>
          <a:p>
            <a:pPr marL="0" marR="0" lvl="0" indent="0" algn="ctr" defTabSz="914400" rtl="0" eaLnBrk="1" fontAlgn="base" latinLnBrk="0" hangingPunct="1">
              <a:lnSpc>
                <a:spcPct val="11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LindeDaxPowerPoint" pitchFamily="34" charset="0"/>
                <a:ea typeface="+mn-ea"/>
                <a:cs typeface="Arial" charset="0"/>
              </a:rPr>
              <a:t>RAF</a:t>
            </a:r>
          </a:p>
        </p:txBody>
      </p:sp>
      <p:sp>
        <p:nvSpPr>
          <p:cNvPr id="76" name="TextBox 75">
            <a:extLst>
              <a:ext uri="{FF2B5EF4-FFF2-40B4-BE49-F238E27FC236}">
                <a16:creationId xmlns:a16="http://schemas.microsoft.com/office/drawing/2014/main" id="{DDC7DEA5-7B48-446F-A209-CBB85F8BDDDE}"/>
              </a:ext>
            </a:extLst>
          </p:cNvPr>
          <p:cNvSpPr txBox="1"/>
          <p:nvPr/>
        </p:nvSpPr>
        <p:spPr>
          <a:xfrm>
            <a:off x="4423160" y="6543511"/>
            <a:ext cx="662361" cy="216854"/>
          </a:xfrm>
          <a:prstGeom prst="rect">
            <a:avLst/>
          </a:prstGeom>
          <a:noFill/>
        </p:spPr>
        <p:txBody>
          <a:bodyPr wrap="none" rtlCol="0">
            <a:spAutoFit/>
          </a:bodyPr>
          <a:lstStyle/>
          <a:p>
            <a:pPr marL="0" marR="0" lvl="0" indent="0" algn="l" defTabSz="914400" rtl="0" eaLnBrk="1" fontAlgn="base" latinLnBrk="0" hangingPunct="1">
              <a:lnSpc>
                <a:spcPct val="110000"/>
              </a:lnSpc>
              <a:spcBef>
                <a:spcPct val="0"/>
              </a:spcBef>
              <a:spcAft>
                <a:spcPct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LindeDaxPowerPoint" pitchFamily="34" charset="0"/>
                <a:ea typeface="+mn-ea"/>
                <a:cs typeface="Arial" charset="0"/>
              </a:rPr>
              <a:t>S4 projects</a:t>
            </a:r>
          </a:p>
        </p:txBody>
      </p:sp>
      <p:sp>
        <p:nvSpPr>
          <p:cNvPr id="88" name="Rectangle: Rounded Corners 87">
            <a:extLst>
              <a:ext uri="{FF2B5EF4-FFF2-40B4-BE49-F238E27FC236}">
                <a16:creationId xmlns:a16="http://schemas.microsoft.com/office/drawing/2014/main" id="{126EE742-D4EA-41B9-9B78-3711786C8CE0}"/>
              </a:ext>
            </a:extLst>
          </p:cNvPr>
          <p:cNvSpPr/>
          <p:nvPr/>
        </p:nvSpPr>
        <p:spPr bwMode="auto">
          <a:xfrm>
            <a:off x="2086469" y="6598471"/>
            <a:ext cx="221830" cy="108729"/>
          </a:xfrm>
          <a:prstGeom prst="roundRect">
            <a:avLst/>
          </a:prstGeom>
          <a:solidFill>
            <a:srgbClr val="BECD00"/>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ctr" anchorCtr="0" compatLnSpc="1">
            <a:prstTxWarp prst="textNoShape">
              <a:avLst/>
            </a:prstTxWarp>
          </a:bodyPr>
          <a:lstStyle/>
          <a:p>
            <a:pPr marL="0" marR="0" lvl="0" indent="0" algn="ctr" defTabSz="914400" rtl="0" eaLnBrk="1" fontAlgn="base" latinLnBrk="0" hangingPunct="1">
              <a:lnSpc>
                <a:spcPct val="110000"/>
              </a:lnSpc>
              <a:spcBef>
                <a:spcPct val="0"/>
              </a:spcBef>
              <a:spcAft>
                <a:spcPct val="0"/>
              </a:spcAft>
              <a:buClrTx/>
              <a:buSzTx/>
              <a:buFontTx/>
              <a:buNone/>
              <a:tabLst/>
              <a:defRPr/>
            </a:pPr>
            <a:endParaRPr kumimoji="0" lang="en-US" sz="800" b="0" i="0" u="none" strike="noStrike" kern="1200" cap="none" spc="0" normalizeH="0" baseline="0" noProof="0">
              <a:ln>
                <a:noFill/>
              </a:ln>
              <a:solidFill>
                <a:srgbClr val="000000"/>
              </a:solidFill>
              <a:effectLst/>
              <a:uLnTx/>
              <a:uFillTx/>
              <a:latin typeface="LindeDaxPowerPoint" pitchFamily="34" charset="0"/>
              <a:ea typeface="+mn-ea"/>
              <a:cs typeface="Arial" charset="0"/>
            </a:endParaRPr>
          </a:p>
        </p:txBody>
      </p:sp>
      <p:sp>
        <p:nvSpPr>
          <p:cNvPr id="89" name="TextBox 88">
            <a:extLst>
              <a:ext uri="{FF2B5EF4-FFF2-40B4-BE49-F238E27FC236}">
                <a16:creationId xmlns:a16="http://schemas.microsoft.com/office/drawing/2014/main" id="{3840E024-A5E8-435B-A8B6-F9B1C1CF7B31}"/>
              </a:ext>
            </a:extLst>
          </p:cNvPr>
          <p:cNvSpPr txBox="1"/>
          <p:nvPr/>
        </p:nvSpPr>
        <p:spPr>
          <a:xfrm>
            <a:off x="2250783" y="6543511"/>
            <a:ext cx="968535" cy="216854"/>
          </a:xfrm>
          <a:prstGeom prst="rect">
            <a:avLst/>
          </a:prstGeom>
          <a:noFill/>
        </p:spPr>
        <p:txBody>
          <a:bodyPr wrap="none" rtlCol="0">
            <a:spAutoFit/>
          </a:bodyPr>
          <a:lstStyle/>
          <a:p>
            <a:pPr marL="0" marR="0" lvl="0" indent="0" algn="l" defTabSz="914400" rtl="0" eaLnBrk="1" fontAlgn="base" latinLnBrk="0" hangingPunct="1">
              <a:lnSpc>
                <a:spcPct val="110000"/>
              </a:lnSpc>
              <a:spcBef>
                <a:spcPct val="0"/>
              </a:spcBef>
              <a:spcAft>
                <a:spcPct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LindeDaxPowerPoint" pitchFamily="34" charset="0"/>
                <a:ea typeface="+mn-ea"/>
                <a:cs typeface="Arial" charset="0"/>
              </a:rPr>
              <a:t>Archiving projects</a:t>
            </a:r>
          </a:p>
        </p:txBody>
      </p:sp>
      <p:grpSp>
        <p:nvGrpSpPr>
          <p:cNvPr id="10" name="Group 9">
            <a:extLst>
              <a:ext uri="{FF2B5EF4-FFF2-40B4-BE49-F238E27FC236}">
                <a16:creationId xmlns:a16="http://schemas.microsoft.com/office/drawing/2014/main" id="{1F1667DE-F647-4E77-96FF-53DB818AACB3}"/>
              </a:ext>
            </a:extLst>
          </p:cNvPr>
          <p:cNvGrpSpPr/>
          <p:nvPr/>
        </p:nvGrpSpPr>
        <p:grpSpPr>
          <a:xfrm>
            <a:off x="1086605" y="1293380"/>
            <a:ext cx="7938859" cy="5157536"/>
            <a:chOff x="1080084" y="1376772"/>
            <a:chExt cx="7938859" cy="3564395"/>
          </a:xfrm>
        </p:grpSpPr>
        <p:cxnSp>
          <p:nvCxnSpPr>
            <p:cNvPr id="11" name="Straight Connector 10">
              <a:extLst>
                <a:ext uri="{FF2B5EF4-FFF2-40B4-BE49-F238E27FC236}">
                  <a16:creationId xmlns:a16="http://schemas.microsoft.com/office/drawing/2014/main" id="{C0D3C2AD-CA7C-4C8A-BCFC-E7004BF48AED}"/>
                </a:ext>
              </a:extLst>
            </p:cNvPr>
            <p:cNvCxnSpPr/>
            <p:nvPr/>
          </p:nvCxnSpPr>
          <p:spPr bwMode="auto">
            <a:xfrm>
              <a:off x="1080084" y="1376772"/>
              <a:ext cx="0" cy="3564395"/>
            </a:xfrm>
            <a:prstGeom prst="line">
              <a:avLst/>
            </a:prstGeom>
            <a:solidFill>
              <a:schemeClr val="bg1"/>
            </a:solidFill>
            <a:ln w="6350" cap="flat" cmpd="sng" algn="ctr">
              <a:solidFill>
                <a:schemeClr val="bg1">
                  <a:lumMod val="50000"/>
                </a:schemeClr>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 name="Straight Connector 11">
              <a:extLst>
                <a:ext uri="{FF2B5EF4-FFF2-40B4-BE49-F238E27FC236}">
                  <a16:creationId xmlns:a16="http://schemas.microsoft.com/office/drawing/2014/main" id="{0DA4D95F-A819-4ACB-A5F1-D96B2EC49417}"/>
                </a:ext>
              </a:extLst>
            </p:cNvPr>
            <p:cNvCxnSpPr/>
            <p:nvPr/>
          </p:nvCxnSpPr>
          <p:spPr bwMode="auto">
            <a:xfrm>
              <a:off x="2076880" y="1376772"/>
              <a:ext cx="0" cy="3564395"/>
            </a:xfrm>
            <a:prstGeom prst="line">
              <a:avLst/>
            </a:prstGeom>
            <a:solidFill>
              <a:schemeClr val="bg1"/>
            </a:solidFill>
            <a:ln w="6350" cap="flat" cmpd="sng" algn="ctr">
              <a:solidFill>
                <a:schemeClr val="bg1">
                  <a:lumMod val="50000"/>
                </a:schemeClr>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 name="Straight Connector 12">
              <a:extLst>
                <a:ext uri="{FF2B5EF4-FFF2-40B4-BE49-F238E27FC236}">
                  <a16:creationId xmlns:a16="http://schemas.microsoft.com/office/drawing/2014/main" id="{4F69045B-A802-4E66-8373-3EE82A2AD75E}"/>
                </a:ext>
              </a:extLst>
            </p:cNvPr>
            <p:cNvCxnSpPr/>
            <p:nvPr/>
          </p:nvCxnSpPr>
          <p:spPr bwMode="auto">
            <a:xfrm>
              <a:off x="3073675" y="1376772"/>
              <a:ext cx="0" cy="3564395"/>
            </a:xfrm>
            <a:prstGeom prst="line">
              <a:avLst/>
            </a:prstGeom>
            <a:solidFill>
              <a:schemeClr val="bg1"/>
            </a:solidFill>
            <a:ln w="6350" cap="flat" cmpd="sng" algn="ctr">
              <a:solidFill>
                <a:schemeClr val="bg1">
                  <a:lumMod val="50000"/>
                </a:schemeClr>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 name="Straight Connector 13">
              <a:extLst>
                <a:ext uri="{FF2B5EF4-FFF2-40B4-BE49-F238E27FC236}">
                  <a16:creationId xmlns:a16="http://schemas.microsoft.com/office/drawing/2014/main" id="{223BE730-0295-4D3C-9DC4-4A4B9FDA0B8B}"/>
                </a:ext>
              </a:extLst>
            </p:cNvPr>
            <p:cNvCxnSpPr/>
            <p:nvPr/>
          </p:nvCxnSpPr>
          <p:spPr bwMode="auto">
            <a:xfrm>
              <a:off x="4070471" y="1376772"/>
              <a:ext cx="0" cy="3564395"/>
            </a:xfrm>
            <a:prstGeom prst="line">
              <a:avLst/>
            </a:prstGeom>
            <a:solidFill>
              <a:schemeClr val="bg1"/>
            </a:solidFill>
            <a:ln w="6350" cap="flat" cmpd="sng" algn="ctr">
              <a:solidFill>
                <a:schemeClr val="bg1">
                  <a:lumMod val="50000"/>
                </a:schemeClr>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 name="Straight Connector 14">
              <a:extLst>
                <a:ext uri="{FF2B5EF4-FFF2-40B4-BE49-F238E27FC236}">
                  <a16:creationId xmlns:a16="http://schemas.microsoft.com/office/drawing/2014/main" id="{3D182FCC-6A8B-46F9-92CD-4832C9ED9124}"/>
                </a:ext>
              </a:extLst>
            </p:cNvPr>
            <p:cNvCxnSpPr/>
            <p:nvPr/>
          </p:nvCxnSpPr>
          <p:spPr bwMode="auto">
            <a:xfrm>
              <a:off x="5067267" y="1376772"/>
              <a:ext cx="0" cy="3564395"/>
            </a:xfrm>
            <a:prstGeom prst="line">
              <a:avLst/>
            </a:prstGeom>
            <a:solidFill>
              <a:schemeClr val="bg1"/>
            </a:solidFill>
            <a:ln w="9525" cap="flat" cmpd="sng" algn="ctr">
              <a:solidFill>
                <a:schemeClr val="accent5"/>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2" name="Straight Connector 41">
              <a:extLst>
                <a:ext uri="{FF2B5EF4-FFF2-40B4-BE49-F238E27FC236}">
                  <a16:creationId xmlns:a16="http://schemas.microsoft.com/office/drawing/2014/main" id="{299516E2-BC8C-41CB-8C85-EC149F04BD82}"/>
                </a:ext>
              </a:extLst>
            </p:cNvPr>
            <p:cNvCxnSpPr/>
            <p:nvPr/>
          </p:nvCxnSpPr>
          <p:spPr bwMode="auto">
            <a:xfrm>
              <a:off x="6064063" y="1376772"/>
              <a:ext cx="0" cy="3564395"/>
            </a:xfrm>
            <a:prstGeom prst="line">
              <a:avLst/>
            </a:prstGeom>
            <a:solidFill>
              <a:schemeClr val="bg1"/>
            </a:solidFill>
            <a:ln w="6350" cap="flat" cmpd="sng" algn="ctr">
              <a:solidFill>
                <a:schemeClr val="bg1">
                  <a:lumMod val="50000"/>
                </a:schemeClr>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3" name="Straight Connector 42">
              <a:extLst>
                <a:ext uri="{FF2B5EF4-FFF2-40B4-BE49-F238E27FC236}">
                  <a16:creationId xmlns:a16="http://schemas.microsoft.com/office/drawing/2014/main" id="{1CE6C7EA-66F5-4409-AAB0-AF0342EB2EF3}"/>
                </a:ext>
              </a:extLst>
            </p:cNvPr>
            <p:cNvCxnSpPr/>
            <p:nvPr/>
          </p:nvCxnSpPr>
          <p:spPr bwMode="auto">
            <a:xfrm>
              <a:off x="7060858" y="1376772"/>
              <a:ext cx="0" cy="3564395"/>
            </a:xfrm>
            <a:prstGeom prst="line">
              <a:avLst/>
            </a:prstGeom>
            <a:solidFill>
              <a:schemeClr val="bg1"/>
            </a:solidFill>
            <a:ln w="9525" cap="flat" cmpd="sng" algn="ctr">
              <a:solidFill>
                <a:schemeClr val="accent5"/>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4" name="Straight Connector 43">
              <a:extLst>
                <a:ext uri="{FF2B5EF4-FFF2-40B4-BE49-F238E27FC236}">
                  <a16:creationId xmlns:a16="http://schemas.microsoft.com/office/drawing/2014/main" id="{39909DDB-078A-4636-BB1F-CF8C85E74B48}"/>
                </a:ext>
              </a:extLst>
            </p:cNvPr>
            <p:cNvCxnSpPr/>
            <p:nvPr/>
          </p:nvCxnSpPr>
          <p:spPr bwMode="auto">
            <a:xfrm>
              <a:off x="8057657" y="1376772"/>
              <a:ext cx="0" cy="3564395"/>
            </a:xfrm>
            <a:prstGeom prst="line">
              <a:avLst/>
            </a:prstGeom>
            <a:solidFill>
              <a:schemeClr val="bg1"/>
            </a:solidFill>
            <a:ln w="6350" cap="flat" cmpd="sng" algn="ctr">
              <a:solidFill>
                <a:schemeClr val="bg1">
                  <a:lumMod val="50000"/>
                </a:schemeClr>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2" name="Straight Connector 91">
              <a:extLst>
                <a:ext uri="{FF2B5EF4-FFF2-40B4-BE49-F238E27FC236}">
                  <a16:creationId xmlns:a16="http://schemas.microsoft.com/office/drawing/2014/main" id="{C3336BA6-6BDB-4CBA-A27E-9E1A749FC899}"/>
                </a:ext>
              </a:extLst>
            </p:cNvPr>
            <p:cNvCxnSpPr/>
            <p:nvPr/>
          </p:nvCxnSpPr>
          <p:spPr bwMode="auto">
            <a:xfrm>
              <a:off x="9018943" y="1376772"/>
              <a:ext cx="0" cy="3564395"/>
            </a:xfrm>
            <a:prstGeom prst="line">
              <a:avLst/>
            </a:prstGeom>
            <a:solidFill>
              <a:schemeClr val="bg1"/>
            </a:solidFill>
            <a:ln w="6350" cap="flat" cmpd="sng" algn="ctr">
              <a:solidFill>
                <a:schemeClr val="bg1">
                  <a:lumMod val="50000"/>
                </a:schemeClr>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41" name="Group 40">
            <a:extLst>
              <a:ext uri="{FF2B5EF4-FFF2-40B4-BE49-F238E27FC236}">
                <a16:creationId xmlns:a16="http://schemas.microsoft.com/office/drawing/2014/main" id="{62B90B14-7CCA-45A9-8A99-04A499C70AB5}"/>
              </a:ext>
            </a:extLst>
          </p:cNvPr>
          <p:cNvGrpSpPr/>
          <p:nvPr/>
        </p:nvGrpSpPr>
        <p:grpSpPr>
          <a:xfrm>
            <a:off x="1299593" y="1306152"/>
            <a:ext cx="3559828" cy="310406"/>
            <a:chOff x="1870036" y="1307741"/>
            <a:chExt cx="6915744" cy="310406"/>
          </a:xfrm>
        </p:grpSpPr>
        <p:sp>
          <p:nvSpPr>
            <p:cNvPr id="18" name="TextBox 17">
              <a:extLst>
                <a:ext uri="{FF2B5EF4-FFF2-40B4-BE49-F238E27FC236}">
                  <a16:creationId xmlns:a16="http://schemas.microsoft.com/office/drawing/2014/main" id="{03B11F9B-8103-4259-91FC-1FEB22EEAFC4}"/>
                </a:ext>
              </a:extLst>
            </p:cNvPr>
            <p:cNvSpPr txBox="1"/>
            <p:nvPr/>
          </p:nvSpPr>
          <p:spPr>
            <a:xfrm>
              <a:off x="1870036" y="1307741"/>
              <a:ext cx="1021875" cy="310406"/>
            </a:xfrm>
            <a:prstGeom prst="rect">
              <a:avLst/>
            </a:prstGeom>
            <a:noFill/>
          </p:spPr>
          <p:txBody>
            <a:bodyPr wrap="none" rtlCol="0">
              <a:spAutoFit/>
            </a:bodyPr>
            <a:lstStyle/>
            <a:p>
              <a:pPr marL="0" marR="0" lvl="0" indent="0" algn="l" defTabSz="914400" rtl="0" eaLnBrk="1" fontAlgn="base" latinLnBrk="0" hangingPunct="1">
                <a:lnSpc>
                  <a:spcPct val="110000"/>
                </a:lnSpc>
                <a:spcBef>
                  <a:spcPct val="0"/>
                </a:spcBef>
                <a:spcAft>
                  <a:spcPct val="0"/>
                </a:spcAft>
                <a:buClrTx/>
                <a:buSzTx/>
                <a:buFontTx/>
                <a:buNone/>
                <a:tabLst/>
                <a:defRPr/>
              </a:pPr>
              <a:r>
                <a:rPr kumimoji="0" lang="en-US" sz="1400" b="1" i="0" u="none" strike="noStrike" kern="1200" cap="none" spc="0" normalizeH="0" baseline="0" noProof="0">
                  <a:ln>
                    <a:noFill/>
                  </a:ln>
                  <a:solidFill>
                    <a:srgbClr val="005591"/>
                  </a:solidFill>
                  <a:effectLst/>
                  <a:uLnTx/>
                  <a:uFillTx/>
                  <a:latin typeface="LindeDaxPowerPoint" pitchFamily="34" charset="0"/>
                  <a:ea typeface="+mn-ea"/>
                  <a:cs typeface="Arial" charset="0"/>
                </a:rPr>
                <a:t>2022</a:t>
              </a:r>
            </a:p>
          </p:txBody>
        </p:sp>
        <p:sp>
          <p:nvSpPr>
            <p:cNvPr id="19" name="TextBox 18">
              <a:extLst>
                <a:ext uri="{FF2B5EF4-FFF2-40B4-BE49-F238E27FC236}">
                  <a16:creationId xmlns:a16="http://schemas.microsoft.com/office/drawing/2014/main" id="{82DC1E66-7711-4457-8B92-D874E6903D00}"/>
                </a:ext>
              </a:extLst>
            </p:cNvPr>
            <p:cNvSpPr txBox="1"/>
            <p:nvPr/>
          </p:nvSpPr>
          <p:spPr>
            <a:xfrm>
              <a:off x="5799282" y="1307741"/>
              <a:ext cx="1021875" cy="310406"/>
            </a:xfrm>
            <a:prstGeom prst="rect">
              <a:avLst/>
            </a:prstGeom>
            <a:noFill/>
          </p:spPr>
          <p:txBody>
            <a:bodyPr wrap="none" rtlCol="0">
              <a:spAutoFit/>
            </a:bodyPr>
            <a:lstStyle/>
            <a:p>
              <a:pPr marL="0" marR="0" lvl="0" indent="0" algn="l" defTabSz="914400" rtl="0" eaLnBrk="1" fontAlgn="base" latinLnBrk="0" hangingPunct="1">
                <a:lnSpc>
                  <a:spcPct val="110000"/>
                </a:lnSpc>
                <a:spcBef>
                  <a:spcPct val="0"/>
                </a:spcBef>
                <a:spcAft>
                  <a:spcPct val="0"/>
                </a:spcAft>
                <a:buClrTx/>
                <a:buSzTx/>
                <a:buFontTx/>
                <a:buNone/>
                <a:tabLst/>
                <a:defRPr/>
              </a:pPr>
              <a:r>
                <a:rPr kumimoji="0" lang="en-US" sz="1400" b="1" i="0" u="none" strike="noStrike" kern="1200" cap="none" spc="0" normalizeH="0" baseline="0" noProof="0">
                  <a:ln>
                    <a:noFill/>
                  </a:ln>
                  <a:solidFill>
                    <a:srgbClr val="005591"/>
                  </a:solidFill>
                  <a:effectLst/>
                  <a:uLnTx/>
                  <a:uFillTx/>
                  <a:latin typeface="LindeDaxPowerPoint" pitchFamily="34" charset="0"/>
                  <a:ea typeface="+mn-ea"/>
                  <a:cs typeface="Arial" charset="0"/>
                </a:rPr>
                <a:t>2024</a:t>
              </a:r>
            </a:p>
          </p:txBody>
        </p:sp>
        <p:sp>
          <p:nvSpPr>
            <p:cNvPr id="20" name="TextBox 19">
              <a:extLst>
                <a:ext uri="{FF2B5EF4-FFF2-40B4-BE49-F238E27FC236}">
                  <a16:creationId xmlns:a16="http://schemas.microsoft.com/office/drawing/2014/main" id="{FDE19680-38DE-40B4-B350-1450DC09FABA}"/>
                </a:ext>
              </a:extLst>
            </p:cNvPr>
            <p:cNvSpPr txBox="1"/>
            <p:nvPr/>
          </p:nvSpPr>
          <p:spPr>
            <a:xfrm>
              <a:off x="3834659" y="1307741"/>
              <a:ext cx="1021875" cy="310406"/>
            </a:xfrm>
            <a:prstGeom prst="rect">
              <a:avLst/>
            </a:prstGeom>
            <a:noFill/>
          </p:spPr>
          <p:txBody>
            <a:bodyPr wrap="none" rtlCol="0">
              <a:spAutoFit/>
            </a:bodyPr>
            <a:lstStyle/>
            <a:p>
              <a:pPr marL="0" marR="0" lvl="0" indent="0" algn="l" defTabSz="914400" rtl="0" eaLnBrk="1" fontAlgn="base" latinLnBrk="0" hangingPunct="1">
                <a:lnSpc>
                  <a:spcPct val="110000"/>
                </a:lnSpc>
                <a:spcBef>
                  <a:spcPct val="0"/>
                </a:spcBef>
                <a:spcAft>
                  <a:spcPct val="0"/>
                </a:spcAft>
                <a:buClrTx/>
                <a:buSzTx/>
                <a:buFontTx/>
                <a:buNone/>
                <a:tabLst/>
                <a:defRPr/>
              </a:pPr>
              <a:r>
                <a:rPr kumimoji="0" lang="en-US" sz="1400" b="1" i="0" u="none" strike="noStrike" kern="1200" cap="none" spc="0" normalizeH="0" baseline="0" noProof="0">
                  <a:ln>
                    <a:noFill/>
                  </a:ln>
                  <a:solidFill>
                    <a:srgbClr val="005591"/>
                  </a:solidFill>
                  <a:effectLst/>
                  <a:uLnTx/>
                  <a:uFillTx/>
                  <a:latin typeface="LindeDaxPowerPoint" pitchFamily="34" charset="0"/>
                  <a:ea typeface="+mn-ea"/>
                  <a:cs typeface="Arial" charset="0"/>
                </a:rPr>
                <a:t>2023</a:t>
              </a:r>
            </a:p>
          </p:txBody>
        </p:sp>
        <p:sp>
          <p:nvSpPr>
            <p:cNvPr id="21" name="TextBox 20">
              <a:extLst>
                <a:ext uri="{FF2B5EF4-FFF2-40B4-BE49-F238E27FC236}">
                  <a16:creationId xmlns:a16="http://schemas.microsoft.com/office/drawing/2014/main" id="{0F037A7A-8EA3-4B27-8F4F-E2A8796BE142}"/>
                </a:ext>
              </a:extLst>
            </p:cNvPr>
            <p:cNvSpPr txBox="1"/>
            <p:nvPr/>
          </p:nvSpPr>
          <p:spPr>
            <a:xfrm>
              <a:off x="7763905" y="1307741"/>
              <a:ext cx="1021875" cy="310406"/>
            </a:xfrm>
            <a:prstGeom prst="rect">
              <a:avLst/>
            </a:prstGeom>
            <a:noFill/>
          </p:spPr>
          <p:txBody>
            <a:bodyPr wrap="none" rtlCol="0">
              <a:spAutoFit/>
            </a:bodyPr>
            <a:lstStyle/>
            <a:p>
              <a:pPr marL="0" marR="0" lvl="0" indent="0" algn="l" defTabSz="914400" rtl="0" eaLnBrk="1" fontAlgn="base" latinLnBrk="0" hangingPunct="1">
                <a:lnSpc>
                  <a:spcPct val="110000"/>
                </a:lnSpc>
                <a:spcBef>
                  <a:spcPct val="0"/>
                </a:spcBef>
                <a:spcAft>
                  <a:spcPct val="0"/>
                </a:spcAft>
                <a:buClrTx/>
                <a:buSzTx/>
                <a:buFontTx/>
                <a:buNone/>
                <a:tabLst/>
                <a:defRPr/>
              </a:pPr>
              <a:r>
                <a:rPr kumimoji="0" lang="en-US" sz="1400" b="1" i="0" u="none" strike="noStrike" kern="1200" cap="none" spc="0" normalizeH="0" baseline="0" noProof="0">
                  <a:ln>
                    <a:noFill/>
                  </a:ln>
                  <a:solidFill>
                    <a:srgbClr val="005591"/>
                  </a:solidFill>
                  <a:effectLst/>
                  <a:uLnTx/>
                  <a:uFillTx/>
                  <a:latin typeface="LindeDaxPowerPoint" pitchFamily="34" charset="0"/>
                  <a:ea typeface="+mn-ea"/>
                  <a:cs typeface="Arial" charset="0"/>
                </a:rPr>
                <a:t>2025</a:t>
              </a:r>
            </a:p>
          </p:txBody>
        </p:sp>
      </p:grpSp>
      <p:sp>
        <p:nvSpPr>
          <p:cNvPr id="46" name="TextBox 45">
            <a:extLst>
              <a:ext uri="{FF2B5EF4-FFF2-40B4-BE49-F238E27FC236}">
                <a16:creationId xmlns:a16="http://schemas.microsoft.com/office/drawing/2014/main" id="{EA2F6D9E-97F2-4778-9D85-DE0125B757AC}"/>
              </a:ext>
            </a:extLst>
          </p:cNvPr>
          <p:cNvSpPr txBox="1"/>
          <p:nvPr/>
        </p:nvSpPr>
        <p:spPr>
          <a:xfrm>
            <a:off x="5259651" y="1313885"/>
            <a:ext cx="526003" cy="310406"/>
          </a:xfrm>
          <a:prstGeom prst="rect">
            <a:avLst/>
          </a:prstGeom>
          <a:noFill/>
        </p:spPr>
        <p:txBody>
          <a:bodyPr wrap="none" rtlCol="0">
            <a:spAutoFit/>
          </a:bodyPr>
          <a:lstStyle/>
          <a:p>
            <a:pPr marL="0" marR="0" lvl="0" indent="0" algn="l" defTabSz="914400" rtl="0" eaLnBrk="1" fontAlgn="base" latinLnBrk="0" hangingPunct="1">
              <a:lnSpc>
                <a:spcPct val="110000"/>
              </a:lnSpc>
              <a:spcBef>
                <a:spcPct val="0"/>
              </a:spcBef>
              <a:spcAft>
                <a:spcPct val="0"/>
              </a:spcAft>
              <a:buClrTx/>
              <a:buSzTx/>
              <a:buFontTx/>
              <a:buNone/>
              <a:tabLst/>
              <a:defRPr/>
            </a:pPr>
            <a:r>
              <a:rPr kumimoji="0" lang="en-US" sz="1400" b="1" i="0" u="none" strike="noStrike" kern="1200" cap="none" spc="0" normalizeH="0" baseline="0" noProof="0">
                <a:ln>
                  <a:noFill/>
                </a:ln>
                <a:solidFill>
                  <a:srgbClr val="005591"/>
                </a:solidFill>
                <a:effectLst/>
                <a:uLnTx/>
                <a:uFillTx/>
                <a:latin typeface="LindeDaxPowerPoint" pitchFamily="34" charset="0"/>
                <a:ea typeface="+mn-ea"/>
                <a:cs typeface="Arial" charset="0"/>
              </a:rPr>
              <a:t>2026</a:t>
            </a:r>
          </a:p>
        </p:txBody>
      </p:sp>
      <p:sp>
        <p:nvSpPr>
          <p:cNvPr id="47" name="TextBox 46">
            <a:extLst>
              <a:ext uri="{FF2B5EF4-FFF2-40B4-BE49-F238E27FC236}">
                <a16:creationId xmlns:a16="http://schemas.microsoft.com/office/drawing/2014/main" id="{E41CF173-99C0-45E1-BE5A-EC321A763FDB}"/>
              </a:ext>
            </a:extLst>
          </p:cNvPr>
          <p:cNvSpPr txBox="1"/>
          <p:nvPr/>
        </p:nvSpPr>
        <p:spPr>
          <a:xfrm>
            <a:off x="7322694" y="1313885"/>
            <a:ext cx="526003" cy="310406"/>
          </a:xfrm>
          <a:prstGeom prst="rect">
            <a:avLst/>
          </a:prstGeom>
          <a:noFill/>
        </p:spPr>
        <p:txBody>
          <a:bodyPr wrap="none" rtlCol="0">
            <a:spAutoFit/>
          </a:bodyPr>
          <a:lstStyle/>
          <a:p>
            <a:pPr marL="0" marR="0" lvl="0" indent="0" algn="l" defTabSz="914400" rtl="0" eaLnBrk="1" fontAlgn="base" latinLnBrk="0" hangingPunct="1">
              <a:lnSpc>
                <a:spcPct val="110000"/>
              </a:lnSpc>
              <a:spcBef>
                <a:spcPct val="0"/>
              </a:spcBef>
              <a:spcAft>
                <a:spcPct val="0"/>
              </a:spcAft>
              <a:buClrTx/>
              <a:buSzTx/>
              <a:buFontTx/>
              <a:buNone/>
              <a:tabLst/>
              <a:defRPr/>
            </a:pPr>
            <a:r>
              <a:rPr kumimoji="0" lang="en-US" sz="1400" b="1" i="0" u="none" strike="noStrike" kern="1200" cap="none" spc="0" normalizeH="0" baseline="0" noProof="0">
                <a:ln>
                  <a:noFill/>
                </a:ln>
                <a:solidFill>
                  <a:srgbClr val="005591"/>
                </a:solidFill>
                <a:effectLst/>
                <a:uLnTx/>
                <a:uFillTx/>
                <a:latin typeface="LindeDaxPowerPoint" pitchFamily="34" charset="0"/>
                <a:ea typeface="+mn-ea"/>
                <a:cs typeface="Arial" charset="0"/>
              </a:rPr>
              <a:t>2028</a:t>
            </a:r>
          </a:p>
        </p:txBody>
      </p:sp>
      <p:sp>
        <p:nvSpPr>
          <p:cNvPr id="48" name="TextBox 47">
            <a:extLst>
              <a:ext uri="{FF2B5EF4-FFF2-40B4-BE49-F238E27FC236}">
                <a16:creationId xmlns:a16="http://schemas.microsoft.com/office/drawing/2014/main" id="{6B3F2298-D09B-4825-8F20-DF0DD70A2FFF}"/>
              </a:ext>
            </a:extLst>
          </p:cNvPr>
          <p:cNvSpPr txBox="1"/>
          <p:nvPr/>
        </p:nvSpPr>
        <p:spPr>
          <a:xfrm>
            <a:off x="6291173" y="1313885"/>
            <a:ext cx="526003" cy="310406"/>
          </a:xfrm>
          <a:prstGeom prst="rect">
            <a:avLst/>
          </a:prstGeom>
          <a:noFill/>
        </p:spPr>
        <p:txBody>
          <a:bodyPr wrap="none" rtlCol="0">
            <a:spAutoFit/>
          </a:bodyPr>
          <a:lstStyle/>
          <a:p>
            <a:pPr marL="0" marR="0" lvl="0" indent="0" algn="l" defTabSz="914400" rtl="0" eaLnBrk="1" fontAlgn="base" latinLnBrk="0" hangingPunct="1">
              <a:lnSpc>
                <a:spcPct val="110000"/>
              </a:lnSpc>
              <a:spcBef>
                <a:spcPct val="0"/>
              </a:spcBef>
              <a:spcAft>
                <a:spcPct val="0"/>
              </a:spcAft>
              <a:buClrTx/>
              <a:buSzTx/>
              <a:buFontTx/>
              <a:buNone/>
              <a:tabLst/>
              <a:defRPr/>
            </a:pPr>
            <a:r>
              <a:rPr kumimoji="0" lang="en-US" sz="1400" b="1" i="0" u="none" strike="noStrike" kern="1200" cap="none" spc="0" normalizeH="0" baseline="0" noProof="0">
                <a:ln>
                  <a:noFill/>
                </a:ln>
                <a:solidFill>
                  <a:srgbClr val="005591"/>
                </a:solidFill>
                <a:effectLst/>
                <a:uLnTx/>
                <a:uFillTx/>
                <a:latin typeface="LindeDaxPowerPoint" pitchFamily="34" charset="0"/>
                <a:ea typeface="+mn-ea"/>
                <a:cs typeface="Arial" charset="0"/>
              </a:rPr>
              <a:t>2027</a:t>
            </a:r>
          </a:p>
        </p:txBody>
      </p:sp>
      <p:sp>
        <p:nvSpPr>
          <p:cNvPr id="97" name="TextBox 96">
            <a:extLst>
              <a:ext uri="{FF2B5EF4-FFF2-40B4-BE49-F238E27FC236}">
                <a16:creationId xmlns:a16="http://schemas.microsoft.com/office/drawing/2014/main" id="{C75CDBD3-EF73-4586-B538-0B05001F0627}"/>
              </a:ext>
            </a:extLst>
          </p:cNvPr>
          <p:cNvSpPr txBox="1"/>
          <p:nvPr/>
        </p:nvSpPr>
        <p:spPr>
          <a:xfrm>
            <a:off x="6992362" y="1143108"/>
            <a:ext cx="1998331" cy="255904"/>
          </a:xfrm>
          <a:prstGeom prst="rect">
            <a:avLst/>
          </a:prstGeom>
          <a:noFill/>
        </p:spPr>
        <p:txBody>
          <a:bodyPr wrap="square" rtlCol="0">
            <a:spAutoFit/>
          </a:bodyPr>
          <a:lstStyle/>
          <a:p>
            <a:pPr marL="0" marR="0" lvl="0" indent="0" algn="l" defTabSz="914400" rtl="0" eaLnBrk="1" fontAlgn="base" latinLnBrk="0" hangingPunct="1">
              <a:lnSpc>
                <a:spcPct val="110000"/>
              </a:lnSpc>
              <a:spcBef>
                <a:spcPct val="0"/>
              </a:spcBef>
              <a:spcAft>
                <a:spcPct val="0"/>
              </a:spcAft>
              <a:buClrTx/>
              <a:buSzTx/>
              <a:buFontTx/>
              <a:buNone/>
              <a:tabLst/>
              <a:defRPr/>
            </a:pPr>
            <a:r>
              <a:rPr kumimoji="0" lang="en-US" sz="1050" b="1" i="0" u="none" strike="noStrike" kern="1200" cap="none" spc="0" normalizeH="0" baseline="0" noProof="0">
                <a:ln>
                  <a:noFill/>
                </a:ln>
                <a:solidFill>
                  <a:srgbClr val="00A0E1"/>
                </a:solidFill>
                <a:effectLst/>
                <a:uLnTx/>
                <a:uFillTx/>
                <a:latin typeface="LindeDaxPowerPoint" pitchFamily="34" charset="0"/>
                <a:ea typeface="+mn-ea"/>
                <a:cs typeface="Arial" charset="0"/>
              </a:rPr>
              <a:t>------------ ECC </a:t>
            </a:r>
            <a:r>
              <a:rPr kumimoji="0" lang="en-US" sz="1050" b="1" i="0" u="none" strike="noStrike" kern="1200" cap="none" spc="0" normalizeH="0" baseline="0" noProof="0" err="1">
                <a:ln>
                  <a:noFill/>
                </a:ln>
                <a:solidFill>
                  <a:srgbClr val="00A0E1"/>
                </a:solidFill>
                <a:effectLst/>
                <a:uLnTx/>
                <a:uFillTx/>
                <a:latin typeface="LindeDaxPowerPoint" pitchFamily="34" charset="0"/>
                <a:ea typeface="+mn-ea"/>
                <a:cs typeface="Arial" charset="0"/>
              </a:rPr>
              <a:t>EoL</a:t>
            </a:r>
            <a:r>
              <a:rPr kumimoji="0" lang="en-US" sz="1050" b="1" i="0" u="none" strike="noStrike" kern="1200" cap="none" spc="0" normalizeH="0" baseline="0" noProof="0">
                <a:ln>
                  <a:noFill/>
                </a:ln>
                <a:solidFill>
                  <a:srgbClr val="00A0E1"/>
                </a:solidFill>
                <a:effectLst/>
                <a:uLnTx/>
                <a:uFillTx/>
                <a:latin typeface="LindeDaxPowerPoint" pitchFamily="34" charset="0"/>
                <a:ea typeface="+mn-ea"/>
                <a:cs typeface="Arial" charset="0"/>
              </a:rPr>
              <a:t>-------------</a:t>
            </a:r>
          </a:p>
        </p:txBody>
      </p:sp>
      <p:sp>
        <p:nvSpPr>
          <p:cNvPr id="100" name="TextBox 99">
            <a:extLst>
              <a:ext uri="{FF2B5EF4-FFF2-40B4-BE49-F238E27FC236}">
                <a16:creationId xmlns:a16="http://schemas.microsoft.com/office/drawing/2014/main" id="{A9A57B8B-7B26-4398-A7DF-D0B3101D225A}"/>
              </a:ext>
            </a:extLst>
          </p:cNvPr>
          <p:cNvSpPr txBox="1"/>
          <p:nvPr/>
        </p:nvSpPr>
        <p:spPr>
          <a:xfrm>
            <a:off x="4704056" y="1127428"/>
            <a:ext cx="697627" cy="255904"/>
          </a:xfrm>
          <a:prstGeom prst="rect">
            <a:avLst/>
          </a:prstGeom>
          <a:noFill/>
        </p:spPr>
        <p:txBody>
          <a:bodyPr wrap="none" rtlCol="0">
            <a:spAutoFit/>
          </a:bodyPr>
          <a:lstStyle/>
          <a:p>
            <a:pPr marL="0" marR="0" lvl="0" indent="0" algn="l" defTabSz="914400" rtl="0" eaLnBrk="1" fontAlgn="base" latinLnBrk="0" hangingPunct="1">
              <a:lnSpc>
                <a:spcPct val="110000"/>
              </a:lnSpc>
              <a:spcBef>
                <a:spcPct val="0"/>
              </a:spcBef>
              <a:spcAft>
                <a:spcPct val="0"/>
              </a:spcAft>
              <a:buClrTx/>
              <a:buSzTx/>
              <a:buFontTx/>
              <a:buNone/>
              <a:tabLst/>
              <a:defRPr/>
            </a:pPr>
            <a:r>
              <a:rPr kumimoji="0" lang="en-US" sz="1050" b="1" i="0" u="none" strike="noStrike" kern="1200" cap="none" spc="0" normalizeH="0" baseline="0" noProof="0">
                <a:ln>
                  <a:noFill/>
                </a:ln>
                <a:solidFill>
                  <a:srgbClr val="00A0E1"/>
                </a:solidFill>
                <a:effectLst/>
                <a:uLnTx/>
                <a:uFillTx/>
                <a:latin typeface="LindeDaxPowerPoint" pitchFamily="34" charset="0"/>
                <a:ea typeface="+mn-ea"/>
                <a:cs typeface="Arial" charset="0"/>
              </a:rPr>
              <a:t>BOCT </a:t>
            </a:r>
            <a:r>
              <a:rPr kumimoji="0" lang="en-US" sz="1050" b="1" i="0" u="none" strike="noStrike" kern="1200" cap="none" spc="0" normalizeH="0" baseline="0" noProof="0" err="1">
                <a:ln>
                  <a:noFill/>
                </a:ln>
                <a:solidFill>
                  <a:srgbClr val="00A0E1"/>
                </a:solidFill>
                <a:effectLst/>
                <a:uLnTx/>
                <a:uFillTx/>
                <a:latin typeface="LindeDaxPowerPoint" pitchFamily="34" charset="0"/>
                <a:ea typeface="+mn-ea"/>
                <a:cs typeface="Arial" charset="0"/>
              </a:rPr>
              <a:t>EoL</a:t>
            </a:r>
            <a:endParaRPr kumimoji="0" lang="en-US" sz="1050" b="1" i="0" u="none" strike="noStrike" kern="1200" cap="none" spc="0" normalizeH="0" baseline="0" noProof="0">
              <a:ln>
                <a:noFill/>
              </a:ln>
              <a:solidFill>
                <a:srgbClr val="00A0E1"/>
              </a:solidFill>
              <a:effectLst/>
              <a:uLnTx/>
              <a:uFillTx/>
              <a:latin typeface="LindeDaxPowerPoint" pitchFamily="34" charset="0"/>
              <a:ea typeface="+mn-ea"/>
              <a:cs typeface="Arial" charset="0"/>
            </a:endParaRPr>
          </a:p>
        </p:txBody>
      </p:sp>
      <p:sp>
        <p:nvSpPr>
          <p:cNvPr id="99" name="Rectangle: Rounded Corners 98">
            <a:extLst>
              <a:ext uri="{FF2B5EF4-FFF2-40B4-BE49-F238E27FC236}">
                <a16:creationId xmlns:a16="http://schemas.microsoft.com/office/drawing/2014/main" id="{1B0DE260-CFE0-41CE-803B-BA67464C61E6}"/>
              </a:ext>
            </a:extLst>
          </p:cNvPr>
          <p:cNvSpPr/>
          <p:nvPr/>
        </p:nvSpPr>
        <p:spPr bwMode="auto">
          <a:xfrm>
            <a:off x="1218884" y="4576327"/>
            <a:ext cx="1135622" cy="176554"/>
          </a:xfrm>
          <a:prstGeom prst="roundRect">
            <a:avLst/>
          </a:prstGeom>
          <a:solidFill>
            <a:srgbClr val="BECD00"/>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ctr" anchorCtr="0" compatLnSpc="1">
            <a:prstTxWarp prst="textNoShape">
              <a:avLst/>
            </a:prstTxWarp>
          </a:bodyPr>
          <a:lstStyle/>
          <a:p>
            <a:pPr marL="0" marR="0" lvl="0" indent="0" algn="ctr" defTabSz="914400" rtl="0" eaLnBrk="1" fontAlgn="base" latinLnBrk="0" hangingPunct="1">
              <a:lnSpc>
                <a:spcPct val="110000"/>
              </a:lnSpc>
              <a:spcBef>
                <a:spcPct val="0"/>
              </a:spcBef>
              <a:spcAft>
                <a:spcPct val="0"/>
              </a:spcAft>
              <a:buClrTx/>
              <a:buSzTx/>
              <a:buFontTx/>
              <a:buNone/>
              <a:tabLst/>
              <a:defRPr/>
            </a:pPr>
            <a:r>
              <a:rPr kumimoji="0" lang="en-US" sz="700" b="0" i="0" u="none" strike="noStrike" kern="1200" cap="none" spc="0" normalizeH="0" baseline="0" noProof="0">
                <a:ln>
                  <a:noFill/>
                </a:ln>
                <a:solidFill>
                  <a:srgbClr val="000000"/>
                </a:solidFill>
                <a:effectLst/>
                <a:uLnTx/>
                <a:uFillTx/>
                <a:latin typeface="LindeDaxPowerPoint" pitchFamily="34" charset="0"/>
                <a:ea typeface="+mn-ea"/>
                <a:cs typeface="Arial" charset="0"/>
              </a:rPr>
              <a:t>P01</a:t>
            </a:r>
          </a:p>
        </p:txBody>
      </p:sp>
      <p:sp>
        <p:nvSpPr>
          <p:cNvPr id="84" name="Rectangle: Rounded Corners 83">
            <a:extLst>
              <a:ext uri="{FF2B5EF4-FFF2-40B4-BE49-F238E27FC236}">
                <a16:creationId xmlns:a16="http://schemas.microsoft.com/office/drawing/2014/main" id="{87B932C3-1B27-4F4E-9FDD-82104C556F93}"/>
              </a:ext>
            </a:extLst>
          </p:cNvPr>
          <p:cNvSpPr/>
          <p:nvPr/>
        </p:nvSpPr>
        <p:spPr bwMode="auto">
          <a:xfrm>
            <a:off x="2730806" y="3475520"/>
            <a:ext cx="816303" cy="170752"/>
          </a:xfrm>
          <a:prstGeom prst="roundRect">
            <a:avLst/>
          </a:prstGeom>
          <a:solidFill>
            <a:schemeClr val="accent1">
              <a:lumMod val="60000"/>
              <a:lumOff val="40000"/>
            </a:schemeClr>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ctr" anchorCtr="0" compatLnSpc="1">
            <a:prstTxWarp prst="textNoShape">
              <a:avLst/>
            </a:prstTxWarp>
          </a:bodyPr>
          <a:lstStyle/>
          <a:p>
            <a:pPr marL="0" marR="0" lvl="0" indent="0" algn="ctr" defTabSz="914400" rtl="0" eaLnBrk="1" fontAlgn="base" latinLnBrk="0" hangingPunct="1">
              <a:lnSpc>
                <a:spcPct val="110000"/>
              </a:lnSpc>
              <a:spcBef>
                <a:spcPct val="0"/>
              </a:spcBef>
              <a:spcAft>
                <a:spcPct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LindeDaxPowerPoint" pitchFamily="34" charset="0"/>
                <a:ea typeface="+mn-ea"/>
                <a:cs typeface="Arial" charset="0"/>
              </a:rPr>
              <a:t>S4 2023</a:t>
            </a:r>
          </a:p>
        </p:txBody>
      </p:sp>
      <p:cxnSp>
        <p:nvCxnSpPr>
          <p:cNvPr id="108" name="Straight Connector 107">
            <a:extLst>
              <a:ext uri="{FF2B5EF4-FFF2-40B4-BE49-F238E27FC236}">
                <a16:creationId xmlns:a16="http://schemas.microsoft.com/office/drawing/2014/main" id="{CF9E64D0-30ED-4DE3-86D4-4A616208955A}"/>
              </a:ext>
            </a:extLst>
          </p:cNvPr>
          <p:cNvCxnSpPr/>
          <p:nvPr/>
        </p:nvCxnSpPr>
        <p:spPr bwMode="auto">
          <a:xfrm>
            <a:off x="7924334" y="5517459"/>
            <a:ext cx="0" cy="637745"/>
          </a:xfrm>
          <a:prstGeom prst="line">
            <a:avLst/>
          </a:prstGeom>
          <a:solidFill>
            <a:schemeClr val="bg1"/>
          </a:solidFill>
          <a:ln w="9525" cap="flat" cmpd="sng" algn="ctr">
            <a:solidFill>
              <a:schemeClr val="accent5"/>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7" name="TextBox 106">
            <a:extLst>
              <a:ext uri="{FF2B5EF4-FFF2-40B4-BE49-F238E27FC236}">
                <a16:creationId xmlns:a16="http://schemas.microsoft.com/office/drawing/2014/main" id="{6EC19D39-7A8B-4EC8-9F2C-C2CA1EE39200}"/>
              </a:ext>
            </a:extLst>
          </p:cNvPr>
          <p:cNvSpPr txBox="1"/>
          <p:nvPr/>
        </p:nvSpPr>
        <p:spPr>
          <a:xfrm>
            <a:off x="8252536" y="1313885"/>
            <a:ext cx="575799" cy="307777"/>
          </a:xfrm>
          <a:prstGeom prst="rect">
            <a:avLst/>
          </a:prstGeom>
          <a:noFill/>
        </p:spPr>
        <p:txBody>
          <a:bodyPr wrap="none" rtlCol="0">
            <a:spAutoFit/>
          </a:bodyPr>
          <a:lstStyle/>
          <a:p>
            <a:pPr marL="0" marR="0" lvl="0" indent="0" algn="l" defTabSz="914400" rtl="0" eaLnBrk="1" fontAlgn="base" latinLnBrk="0" hangingPunct="1">
              <a:lnSpc>
                <a:spcPct val="110000"/>
              </a:lnSpc>
              <a:spcBef>
                <a:spcPct val="0"/>
              </a:spcBef>
              <a:spcAft>
                <a:spcPct val="0"/>
              </a:spcAft>
              <a:buClrTx/>
              <a:buSzTx/>
              <a:buFontTx/>
              <a:buNone/>
              <a:tabLst/>
              <a:defRPr/>
            </a:pPr>
            <a:r>
              <a:rPr kumimoji="0" lang="en-US" sz="1400" b="1" i="0" u="none" strike="noStrike" kern="1200" cap="none" spc="0" normalizeH="0" baseline="0" noProof="0">
                <a:ln>
                  <a:noFill/>
                </a:ln>
                <a:solidFill>
                  <a:srgbClr val="005591"/>
                </a:solidFill>
                <a:effectLst/>
                <a:uLnTx/>
                <a:uFillTx/>
                <a:latin typeface="LindeDaxPowerPoint" pitchFamily="34" charset="0"/>
                <a:ea typeface="+mn-ea"/>
                <a:cs typeface="Arial" charset="0"/>
              </a:rPr>
              <a:t>2029</a:t>
            </a:r>
          </a:p>
        </p:txBody>
      </p:sp>
      <p:sp>
        <p:nvSpPr>
          <p:cNvPr id="87" name="TextBox 86">
            <a:extLst>
              <a:ext uri="{FF2B5EF4-FFF2-40B4-BE49-F238E27FC236}">
                <a16:creationId xmlns:a16="http://schemas.microsoft.com/office/drawing/2014/main" id="{2D708A6B-11D7-44AF-AB14-2884AB7E0102}"/>
              </a:ext>
            </a:extLst>
          </p:cNvPr>
          <p:cNvSpPr txBox="1"/>
          <p:nvPr/>
        </p:nvSpPr>
        <p:spPr>
          <a:xfrm>
            <a:off x="89807" y="6122133"/>
            <a:ext cx="974673" cy="279307"/>
          </a:xfrm>
          <a:prstGeom prst="rect">
            <a:avLst/>
          </a:prstGeom>
          <a:noFill/>
        </p:spPr>
        <p:txBody>
          <a:bodyPr wrap="square" rtlCol="0">
            <a:spAutoFit/>
          </a:bodyPr>
          <a:lstStyle/>
          <a:p>
            <a:pPr marL="0" marR="0" lvl="0" indent="0" algn="ctr" defTabSz="914400" rtl="0" eaLnBrk="1" fontAlgn="base" latinLnBrk="0" hangingPunct="1">
              <a:lnSpc>
                <a:spcPct val="11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LindeDaxPowerPoint" pitchFamily="34" charset="0"/>
                <a:ea typeface="+mn-ea"/>
                <a:cs typeface="Arial" charset="0"/>
              </a:rPr>
              <a:t>Satellites</a:t>
            </a:r>
          </a:p>
        </p:txBody>
      </p:sp>
      <p:sp>
        <p:nvSpPr>
          <p:cNvPr id="90" name="Rectangle: Rounded Corners 89">
            <a:extLst>
              <a:ext uri="{FF2B5EF4-FFF2-40B4-BE49-F238E27FC236}">
                <a16:creationId xmlns:a16="http://schemas.microsoft.com/office/drawing/2014/main" id="{F182536F-1956-4A4C-AF21-50480FCC46A5}"/>
              </a:ext>
            </a:extLst>
          </p:cNvPr>
          <p:cNvSpPr/>
          <p:nvPr/>
        </p:nvSpPr>
        <p:spPr bwMode="auto">
          <a:xfrm>
            <a:off x="5064510" y="6110837"/>
            <a:ext cx="3982844" cy="171326"/>
          </a:xfrm>
          <a:prstGeom prst="roundRect">
            <a:avLst/>
          </a:prstGeom>
          <a:solidFill>
            <a:schemeClr val="accent1"/>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ctr" anchorCtr="0" compatLnSpc="1">
            <a:prstTxWarp prst="textNoShape">
              <a:avLst/>
            </a:prstTxWarp>
          </a:bodyPr>
          <a:lstStyle/>
          <a:p>
            <a:pPr marL="0" marR="0" lvl="0" indent="0" algn="ctr" defTabSz="914400" rtl="0" eaLnBrk="1" fontAlgn="base" latinLnBrk="0" hangingPunct="1">
              <a:lnSpc>
                <a:spcPct val="110000"/>
              </a:lnSpc>
              <a:spcBef>
                <a:spcPct val="0"/>
              </a:spcBef>
              <a:spcAft>
                <a:spcPct val="0"/>
              </a:spcAft>
              <a:buClrTx/>
              <a:buSzTx/>
              <a:buFontTx/>
              <a:buNone/>
              <a:tabLst/>
              <a:defRPr/>
            </a:pPr>
            <a:r>
              <a:rPr kumimoji="0" lang="en-US" sz="800" b="1" i="0" u="none" strike="noStrike" kern="1200" cap="none" spc="0" normalizeH="0" baseline="0" noProof="0">
                <a:ln>
                  <a:noFill/>
                </a:ln>
                <a:solidFill>
                  <a:srgbClr val="FFFFFF"/>
                </a:solidFill>
                <a:effectLst/>
                <a:uLnTx/>
                <a:uFillTx/>
                <a:latin typeface="LindeDaxPowerPoint" pitchFamily="34" charset="0"/>
                <a:ea typeface="+mn-ea"/>
                <a:cs typeface="Arial" charset="0"/>
              </a:rPr>
              <a:t>SRM / SAPHRON / PI/PO / Solman / GRC-GPU</a:t>
            </a:r>
            <a:endParaRPr kumimoji="0" lang="en-US" sz="800" b="0" i="0" u="none" strike="noStrike" kern="1200" cap="none" spc="0" normalizeH="0" baseline="0" noProof="0">
              <a:ln>
                <a:noFill/>
              </a:ln>
              <a:solidFill>
                <a:srgbClr val="FFFFFF"/>
              </a:solidFill>
              <a:effectLst/>
              <a:uLnTx/>
              <a:uFillTx/>
              <a:latin typeface="LindeDaxPowerPoint" pitchFamily="34" charset="0"/>
              <a:ea typeface="+mn-ea"/>
              <a:cs typeface="Arial" charset="0"/>
            </a:endParaRPr>
          </a:p>
        </p:txBody>
      </p:sp>
      <p:sp>
        <p:nvSpPr>
          <p:cNvPr id="93" name="Rectangle: Rounded Corners 92">
            <a:extLst>
              <a:ext uri="{FF2B5EF4-FFF2-40B4-BE49-F238E27FC236}">
                <a16:creationId xmlns:a16="http://schemas.microsoft.com/office/drawing/2014/main" id="{006335C5-8C4E-4666-BB7E-BF5B4259A252}"/>
              </a:ext>
            </a:extLst>
          </p:cNvPr>
          <p:cNvSpPr/>
          <p:nvPr/>
        </p:nvSpPr>
        <p:spPr bwMode="auto">
          <a:xfrm>
            <a:off x="5109375" y="6598471"/>
            <a:ext cx="221830" cy="108729"/>
          </a:xfrm>
          <a:prstGeom prst="roundRect">
            <a:avLst/>
          </a:prstGeom>
          <a:solidFill>
            <a:schemeClr val="accent1"/>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ctr" anchorCtr="0" compatLnSpc="1">
            <a:prstTxWarp prst="textNoShape">
              <a:avLst/>
            </a:prstTxWarp>
          </a:bodyPr>
          <a:lstStyle/>
          <a:p>
            <a:pPr marL="0" marR="0" lvl="0" indent="0" algn="ctr" defTabSz="914400" rtl="0" eaLnBrk="1" fontAlgn="base" latinLnBrk="0" hangingPunct="1">
              <a:lnSpc>
                <a:spcPct val="110000"/>
              </a:lnSpc>
              <a:spcBef>
                <a:spcPct val="0"/>
              </a:spcBef>
              <a:spcAft>
                <a:spcPct val="0"/>
              </a:spcAft>
              <a:buClrTx/>
              <a:buSzTx/>
              <a:buFontTx/>
              <a:buNone/>
              <a:tabLst/>
              <a:defRPr/>
            </a:pPr>
            <a:endParaRPr kumimoji="0" lang="en-US" sz="800" b="1" i="0" u="none" strike="noStrike" kern="1200" cap="none" spc="0" normalizeH="0" baseline="0" noProof="0">
              <a:ln>
                <a:noFill/>
              </a:ln>
              <a:solidFill>
                <a:srgbClr val="FFFFFF"/>
              </a:solidFill>
              <a:effectLst/>
              <a:uLnTx/>
              <a:uFillTx/>
              <a:latin typeface="LindeDaxPowerPoint" pitchFamily="34" charset="0"/>
              <a:ea typeface="+mn-ea"/>
              <a:cs typeface="Arial" charset="0"/>
            </a:endParaRPr>
          </a:p>
        </p:txBody>
      </p:sp>
      <p:sp>
        <p:nvSpPr>
          <p:cNvPr id="94" name="TextBox 93">
            <a:extLst>
              <a:ext uri="{FF2B5EF4-FFF2-40B4-BE49-F238E27FC236}">
                <a16:creationId xmlns:a16="http://schemas.microsoft.com/office/drawing/2014/main" id="{1E31257C-F9E7-43BA-9521-9CA662897CA6}"/>
              </a:ext>
            </a:extLst>
          </p:cNvPr>
          <p:cNvSpPr txBox="1"/>
          <p:nvPr/>
        </p:nvSpPr>
        <p:spPr>
          <a:xfrm>
            <a:off x="5274276" y="6543511"/>
            <a:ext cx="1106393" cy="216854"/>
          </a:xfrm>
          <a:prstGeom prst="rect">
            <a:avLst/>
          </a:prstGeom>
          <a:noFill/>
        </p:spPr>
        <p:txBody>
          <a:bodyPr wrap="none" rtlCol="0">
            <a:spAutoFit/>
          </a:bodyPr>
          <a:lstStyle/>
          <a:p>
            <a:pPr marL="0" marR="0" lvl="0" indent="0" algn="l" defTabSz="914400" rtl="0" eaLnBrk="1" fontAlgn="base" latinLnBrk="0" hangingPunct="1">
              <a:lnSpc>
                <a:spcPct val="110000"/>
              </a:lnSpc>
              <a:spcBef>
                <a:spcPct val="0"/>
              </a:spcBef>
              <a:spcAft>
                <a:spcPct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LindeDaxPowerPoint" pitchFamily="34" charset="0"/>
                <a:ea typeface="+mn-ea"/>
                <a:cs typeface="Arial" charset="0"/>
              </a:rPr>
              <a:t>Satellite Applications</a:t>
            </a:r>
          </a:p>
        </p:txBody>
      </p:sp>
      <p:sp>
        <p:nvSpPr>
          <p:cNvPr id="49" name="Rectangle: Rounded Corners 48">
            <a:extLst>
              <a:ext uri="{FF2B5EF4-FFF2-40B4-BE49-F238E27FC236}">
                <a16:creationId xmlns:a16="http://schemas.microsoft.com/office/drawing/2014/main" id="{6CC57AB1-DAAA-4DF7-AB1E-ED4CD840EE18}"/>
              </a:ext>
            </a:extLst>
          </p:cNvPr>
          <p:cNvSpPr/>
          <p:nvPr/>
        </p:nvSpPr>
        <p:spPr bwMode="auto">
          <a:xfrm>
            <a:off x="2095742" y="1699062"/>
            <a:ext cx="1109350" cy="408169"/>
          </a:xfrm>
          <a:prstGeom prst="roundRect">
            <a:avLst/>
          </a:prstGeom>
          <a:solidFill>
            <a:schemeClr val="accent3"/>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ctr" anchorCtr="0" compatLnSpc="1">
            <a:prstTxWarp prst="textNoShape">
              <a:avLst/>
            </a:prstTxWarp>
          </a:bodyPr>
          <a:lstStyle/>
          <a:p>
            <a:pPr marL="0" marR="0" lvl="0" indent="0" algn="ctr" defTabSz="914400" rtl="0" eaLnBrk="1" fontAlgn="base" latinLnBrk="0" hangingPunct="1">
              <a:lnSpc>
                <a:spcPct val="110000"/>
              </a:lnSpc>
              <a:spcBef>
                <a:spcPct val="0"/>
              </a:spcBef>
              <a:spcAft>
                <a:spcPct val="0"/>
              </a:spcAft>
              <a:buClrTx/>
              <a:buSzTx/>
              <a:buFontTx/>
              <a:buNone/>
              <a:tabLst/>
              <a:defRPr/>
            </a:pPr>
            <a:r>
              <a:rPr kumimoji="0" lang="en-US" sz="800" b="1" i="0" u="none" strike="noStrike" kern="1200" cap="none" spc="0" normalizeH="0" baseline="0" noProof="0">
                <a:ln>
                  <a:noFill/>
                </a:ln>
                <a:solidFill>
                  <a:srgbClr val="FFFFFF"/>
                </a:solidFill>
                <a:effectLst/>
                <a:uLnTx/>
                <a:uFillTx/>
                <a:latin typeface="LindeDaxPowerPoint" pitchFamily="34" charset="0"/>
                <a:ea typeface="+mn-ea"/>
                <a:cs typeface="Arial" charset="0"/>
              </a:rPr>
              <a:t>ASEAN &amp; South Asia</a:t>
            </a:r>
          </a:p>
          <a:p>
            <a:pPr marL="0" marR="0" lvl="0" indent="0" algn="ctr" defTabSz="914400" rtl="0" eaLnBrk="1" fontAlgn="base" latinLnBrk="0" hangingPunct="1">
              <a:lnSpc>
                <a:spcPct val="110000"/>
              </a:lnSpc>
              <a:spcBef>
                <a:spcPct val="0"/>
              </a:spcBef>
              <a:spcAft>
                <a:spcPct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LindeDaxPowerPoint" pitchFamily="34" charset="0"/>
                <a:ea typeface="+mn-ea"/>
                <a:cs typeface="Arial" charset="0"/>
              </a:rPr>
              <a:t>P8E SDT</a:t>
            </a:r>
          </a:p>
        </p:txBody>
      </p:sp>
      <p:sp>
        <p:nvSpPr>
          <p:cNvPr id="104" name="Rectangle: Rounded Corners 103">
            <a:extLst>
              <a:ext uri="{FF2B5EF4-FFF2-40B4-BE49-F238E27FC236}">
                <a16:creationId xmlns:a16="http://schemas.microsoft.com/office/drawing/2014/main" id="{9B79E674-A62C-4C64-BAAE-9C94149B3FF4}"/>
              </a:ext>
            </a:extLst>
          </p:cNvPr>
          <p:cNvSpPr/>
          <p:nvPr/>
        </p:nvSpPr>
        <p:spPr bwMode="auto">
          <a:xfrm>
            <a:off x="2408102" y="2912688"/>
            <a:ext cx="326197" cy="200056"/>
          </a:xfrm>
          <a:prstGeom prst="roundRect">
            <a:avLst/>
          </a:prstGeom>
          <a:solidFill>
            <a:schemeClr val="accent1">
              <a:lumMod val="60000"/>
              <a:lumOff val="40000"/>
            </a:schemeClr>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ctr" anchorCtr="0" compatLnSpc="1">
            <a:prstTxWarp prst="textNoShape">
              <a:avLst/>
            </a:prstTxWarp>
          </a:bodyPr>
          <a:lstStyle/>
          <a:p>
            <a:pPr marL="0" marR="0" lvl="0" indent="0" algn="ctr" defTabSz="914400" rtl="0" eaLnBrk="1" fontAlgn="base" latinLnBrk="0" hangingPunct="1">
              <a:lnSpc>
                <a:spcPct val="110000"/>
              </a:lnSpc>
              <a:spcBef>
                <a:spcPct val="0"/>
              </a:spcBef>
              <a:spcAft>
                <a:spcPct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LindeDaxPowerPoint" pitchFamily="34" charset="0"/>
                <a:ea typeface="+mn-ea"/>
                <a:cs typeface="Arial" charset="0"/>
              </a:rPr>
              <a:t>S4</a:t>
            </a:r>
          </a:p>
          <a:p>
            <a:pPr marL="0" marR="0" lvl="0" indent="0" algn="ctr" defTabSz="914400" rtl="0" eaLnBrk="1" fontAlgn="base" latinLnBrk="0" hangingPunct="1">
              <a:lnSpc>
                <a:spcPct val="110000"/>
              </a:lnSpc>
              <a:spcBef>
                <a:spcPct val="0"/>
              </a:spcBef>
              <a:spcAft>
                <a:spcPct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LindeDaxPowerPoint" pitchFamily="34" charset="0"/>
                <a:ea typeface="+mn-ea"/>
                <a:cs typeface="Arial" charset="0"/>
              </a:rPr>
              <a:t>2021</a:t>
            </a:r>
          </a:p>
        </p:txBody>
      </p:sp>
      <p:sp>
        <p:nvSpPr>
          <p:cNvPr id="105" name="Rectangle: Rounded Corners 104">
            <a:extLst>
              <a:ext uri="{FF2B5EF4-FFF2-40B4-BE49-F238E27FC236}">
                <a16:creationId xmlns:a16="http://schemas.microsoft.com/office/drawing/2014/main" id="{68D03CDB-27CF-4345-8BE6-99814CE9E57A}"/>
              </a:ext>
            </a:extLst>
          </p:cNvPr>
          <p:cNvSpPr/>
          <p:nvPr/>
        </p:nvSpPr>
        <p:spPr bwMode="auto">
          <a:xfrm>
            <a:off x="1812574" y="2381120"/>
            <a:ext cx="181280" cy="187776"/>
          </a:xfrm>
          <a:prstGeom prst="roundRect">
            <a:avLst/>
          </a:prstGeom>
          <a:solidFill>
            <a:schemeClr val="accent1">
              <a:lumMod val="60000"/>
              <a:lumOff val="40000"/>
            </a:schemeClr>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ctr" anchorCtr="0" compatLnSpc="1">
            <a:prstTxWarp prst="textNoShape">
              <a:avLst/>
            </a:prstTxWarp>
          </a:bodyPr>
          <a:lstStyle/>
          <a:p>
            <a:pPr marL="0" marR="0" lvl="0" indent="0" algn="ctr" defTabSz="914400" rtl="0" eaLnBrk="1" fontAlgn="base" latinLnBrk="0" hangingPunct="1">
              <a:lnSpc>
                <a:spcPct val="110000"/>
              </a:lnSpc>
              <a:spcBef>
                <a:spcPct val="0"/>
              </a:spcBef>
              <a:spcAft>
                <a:spcPct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LindeDaxPowerPoint" pitchFamily="34" charset="0"/>
                <a:ea typeface="+mn-ea"/>
                <a:cs typeface="Arial" charset="0"/>
              </a:rPr>
              <a:t>S4</a:t>
            </a:r>
          </a:p>
          <a:p>
            <a:pPr marL="0" marR="0" lvl="0" indent="0" algn="ctr" defTabSz="914400" rtl="0" eaLnBrk="1" fontAlgn="base" latinLnBrk="0" hangingPunct="1">
              <a:lnSpc>
                <a:spcPct val="110000"/>
              </a:lnSpc>
              <a:spcBef>
                <a:spcPct val="0"/>
              </a:spcBef>
              <a:spcAft>
                <a:spcPct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LindeDaxPowerPoint" pitchFamily="34" charset="0"/>
                <a:ea typeface="+mn-ea"/>
                <a:cs typeface="Arial" charset="0"/>
              </a:rPr>
              <a:t>2021</a:t>
            </a:r>
          </a:p>
        </p:txBody>
      </p:sp>
      <p:sp>
        <p:nvSpPr>
          <p:cNvPr id="106" name="Rectangle: Rounded Corners 105">
            <a:extLst>
              <a:ext uri="{FF2B5EF4-FFF2-40B4-BE49-F238E27FC236}">
                <a16:creationId xmlns:a16="http://schemas.microsoft.com/office/drawing/2014/main" id="{305536A5-8664-48BC-8BE6-8D75B8E393F7}"/>
              </a:ext>
            </a:extLst>
          </p:cNvPr>
          <p:cNvSpPr/>
          <p:nvPr/>
        </p:nvSpPr>
        <p:spPr bwMode="auto">
          <a:xfrm>
            <a:off x="3414347" y="4018303"/>
            <a:ext cx="637758" cy="181869"/>
          </a:xfrm>
          <a:prstGeom prst="roundRect">
            <a:avLst/>
          </a:prstGeom>
          <a:solidFill>
            <a:schemeClr val="accent1">
              <a:lumMod val="60000"/>
              <a:lumOff val="40000"/>
            </a:schemeClr>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ctr" anchorCtr="0" compatLnSpc="1">
            <a:prstTxWarp prst="textNoShape">
              <a:avLst/>
            </a:prstTxWarp>
          </a:bodyPr>
          <a:lstStyle/>
          <a:p>
            <a:pPr marL="0" marR="0" lvl="0" indent="0" algn="ctr" defTabSz="914400" rtl="0" eaLnBrk="1" fontAlgn="base" latinLnBrk="0" hangingPunct="1">
              <a:lnSpc>
                <a:spcPct val="110000"/>
              </a:lnSpc>
              <a:spcBef>
                <a:spcPct val="0"/>
              </a:spcBef>
              <a:spcAft>
                <a:spcPct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LindeDaxPowerPoint" pitchFamily="34" charset="0"/>
                <a:ea typeface="+mn-ea"/>
                <a:cs typeface="Arial" charset="0"/>
              </a:rPr>
              <a:t>S4 2023</a:t>
            </a:r>
          </a:p>
        </p:txBody>
      </p:sp>
      <p:sp>
        <p:nvSpPr>
          <p:cNvPr id="110" name="Rectangle: Rounded Corners 109">
            <a:extLst>
              <a:ext uri="{FF2B5EF4-FFF2-40B4-BE49-F238E27FC236}">
                <a16:creationId xmlns:a16="http://schemas.microsoft.com/office/drawing/2014/main" id="{1B630A0F-DDF7-45CD-96F6-52D3A2FFD644}"/>
              </a:ext>
            </a:extLst>
          </p:cNvPr>
          <p:cNvSpPr/>
          <p:nvPr/>
        </p:nvSpPr>
        <p:spPr bwMode="auto">
          <a:xfrm>
            <a:off x="4304812" y="4725144"/>
            <a:ext cx="781379" cy="173427"/>
          </a:xfrm>
          <a:prstGeom prst="roundRect">
            <a:avLst/>
          </a:prstGeom>
          <a:solidFill>
            <a:schemeClr val="accent1">
              <a:lumMod val="60000"/>
              <a:lumOff val="40000"/>
            </a:schemeClr>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ctr" anchorCtr="0" compatLnSpc="1">
            <a:prstTxWarp prst="textNoShape">
              <a:avLst/>
            </a:prstTxWarp>
          </a:bodyPr>
          <a:lstStyle/>
          <a:p>
            <a:pPr marL="0" marR="0" lvl="0" indent="0" algn="ctr" defTabSz="914400" rtl="0" eaLnBrk="1" fontAlgn="base" latinLnBrk="0" hangingPunct="1">
              <a:lnSpc>
                <a:spcPct val="110000"/>
              </a:lnSpc>
              <a:spcBef>
                <a:spcPct val="0"/>
              </a:spcBef>
              <a:spcAft>
                <a:spcPct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LindeDaxPowerPoint" pitchFamily="34" charset="0"/>
                <a:ea typeface="+mn-ea"/>
                <a:cs typeface="Arial" charset="0"/>
              </a:rPr>
              <a:t>S4 2023</a:t>
            </a:r>
          </a:p>
        </p:txBody>
      </p:sp>
      <p:sp>
        <p:nvSpPr>
          <p:cNvPr id="111" name="Rectangle: Rounded Corners 110">
            <a:extLst>
              <a:ext uri="{FF2B5EF4-FFF2-40B4-BE49-F238E27FC236}">
                <a16:creationId xmlns:a16="http://schemas.microsoft.com/office/drawing/2014/main" id="{A17FB738-F328-4AFB-80D6-8A60DFB62E98}"/>
              </a:ext>
            </a:extLst>
          </p:cNvPr>
          <p:cNvSpPr/>
          <p:nvPr/>
        </p:nvSpPr>
        <p:spPr bwMode="auto">
          <a:xfrm>
            <a:off x="4720070" y="5266230"/>
            <a:ext cx="634366" cy="181868"/>
          </a:xfrm>
          <a:prstGeom prst="roundRect">
            <a:avLst/>
          </a:prstGeom>
          <a:solidFill>
            <a:schemeClr val="accent1">
              <a:lumMod val="60000"/>
              <a:lumOff val="40000"/>
            </a:schemeClr>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ctr" anchorCtr="0" compatLnSpc="1">
            <a:prstTxWarp prst="textNoShape">
              <a:avLst/>
            </a:prstTxWarp>
          </a:bodyPr>
          <a:lstStyle/>
          <a:p>
            <a:pPr marL="0" marR="0" lvl="0" indent="0" algn="ctr" defTabSz="914400" rtl="0" eaLnBrk="1" fontAlgn="base" latinLnBrk="0" hangingPunct="1">
              <a:lnSpc>
                <a:spcPct val="110000"/>
              </a:lnSpc>
              <a:spcBef>
                <a:spcPct val="0"/>
              </a:spcBef>
              <a:spcAft>
                <a:spcPct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LindeDaxPowerPoint" pitchFamily="34" charset="0"/>
                <a:ea typeface="+mn-ea"/>
                <a:cs typeface="Arial" charset="0"/>
              </a:rPr>
              <a:t>S4 2023</a:t>
            </a:r>
          </a:p>
        </p:txBody>
      </p:sp>
      <p:sp>
        <p:nvSpPr>
          <p:cNvPr id="113" name="Rectangle: Rounded Corners 112">
            <a:extLst>
              <a:ext uri="{FF2B5EF4-FFF2-40B4-BE49-F238E27FC236}">
                <a16:creationId xmlns:a16="http://schemas.microsoft.com/office/drawing/2014/main" id="{CEE5B058-AB3B-4A56-B98D-D851616D036A}"/>
              </a:ext>
            </a:extLst>
          </p:cNvPr>
          <p:cNvSpPr/>
          <p:nvPr/>
        </p:nvSpPr>
        <p:spPr bwMode="auto">
          <a:xfrm>
            <a:off x="5267666" y="5841592"/>
            <a:ext cx="682245" cy="151847"/>
          </a:xfrm>
          <a:prstGeom prst="roundRect">
            <a:avLst/>
          </a:prstGeom>
          <a:solidFill>
            <a:schemeClr val="accent1">
              <a:lumMod val="60000"/>
              <a:lumOff val="40000"/>
            </a:schemeClr>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ctr" anchorCtr="0" compatLnSpc="1">
            <a:prstTxWarp prst="textNoShape">
              <a:avLst/>
            </a:prstTxWarp>
          </a:bodyPr>
          <a:lstStyle/>
          <a:p>
            <a:pPr marL="0" marR="0" lvl="0" indent="0" algn="ctr" defTabSz="914400" rtl="0" eaLnBrk="1" fontAlgn="base" latinLnBrk="0" hangingPunct="1">
              <a:lnSpc>
                <a:spcPct val="110000"/>
              </a:lnSpc>
              <a:spcBef>
                <a:spcPct val="0"/>
              </a:spcBef>
              <a:spcAft>
                <a:spcPct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LindeDaxPowerPoint" pitchFamily="34" charset="0"/>
                <a:ea typeface="+mn-ea"/>
                <a:cs typeface="Arial" charset="0"/>
              </a:rPr>
              <a:t>S4 2025</a:t>
            </a:r>
          </a:p>
        </p:txBody>
      </p:sp>
      <p:sp>
        <p:nvSpPr>
          <p:cNvPr id="115" name="TextBox 114">
            <a:extLst>
              <a:ext uri="{FF2B5EF4-FFF2-40B4-BE49-F238E27FC236}">
                <a16:creationId xmlns:a16="http://schemas.microsoft.com/office/drawing/2014/main" id="{61B7E991-2391-430F-8B01-495119E0D300}"/>
              </a:ext>
            </a:extLst>
          </p:cNvPr>
          <p:cNvSpPr txBox="1"/>
          <p:nvPr/>
        </p:nvSpPr>
        <p:spPr>
          <a:xfrm>
            <a:off x="6610094" y="6543511"/>
            <a:ext cx="2175596" cy="216854"/>
          </a:xfrm>
          <a:prstGeom prst="rect">
            <a:avLst/>
          </a:prstGeom>
          <a:noFill/>
        </p:spPr>
        <p:txBody>
          <a:bodyPr wrap="none" rtlCol="0">
            <a:spAutoFit/>
          </a:bodyPr>
          <a:lstStyle/>
          <a:p>
            <a:pPr marL="0" marR="0" lvl="0" indent="0" algn="l" defTabSz="914400" rtl="0" eaLnBrk="1" fontAlgn="base" latinLnBrk="0" hangingPunct="1">
              <a:lnSpc>
                <a:spcPct val="110000"/>
              </a:lnSpc>
              <a:spcBef>
                <a:spcPct val="0"/>
              </a:spcBef>
              <a:spcAft>
                <a:spcPct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LindeDaxPowerPoint" pitchFamily="34" charset="0"/>
                <a:ea typeface="+mn-ea"/>
                <a:cs typeface="Arial" charset="0"/>
              </a:rPr>
              <a:t>S4 DEV box; access to regions for verifications</a:t>
            </a:r>
          </a:p>
        </p:txBody>
      </p:sp>
      <p:sp>
        <p:nvSpPr>
          <p:cNvPr id="16" name="Title 15">
            <a:extLst>
              <a:ext uri="{FF2B5EF4-FFF2-40B4-BE49-F238E27FC236}">
                <a16:creationId xmlns:a16="http://schemas.microsoft.com/office/drawing/2014/main" id="{498E3D37-636A-451E-90C4-631DC9BD6526}"/>
              </a:ext>
            </a:extLst>
          </p:cNvPr>
          <p:cNvSpPr>
            <a:spLocks noGrp="1"/>
          </p:cNvSpPr>
          <p:nvPr>
            <p:ph type="title"/>
          </p:nvPr>
        </p:nvSpPr>
        <p:spPr/>
        <p:txBody>
          <a:bodyPr vert="horz"/>
          <a:lstStyle/>
          <a:p>
            <a:r>
              <a:rPr lang="en-US"/>
              <a:t>S/4 HANA Technical Transformation Program</a:t>
            </a:r>
            <a:br>
              <a:rPr lang="en-US"/>
            </a:br>
            <a:r>
              <a:rPr lang="en-US" sz="1600" kern="1200">
                <a:solidFill>
                  <a:schemeClr val="tx2"/>
                </a:solidFill>
              </a:rPr>
              <a:t>Roadmap – On Track</a:t>
            </a:r>
            <a:endParaRPr lang="de-DE" sz="1600" kern="1200">
              <a:solidFill>
                <a:schemeClr val="tx2"/>
              </a:solidFill>
            </a:endParaRPr>
          </a:p>
        </p:txBody>
      </p:sp>
      <p:sp>
        <p:nvSpPr>
          <p:cNvPr id="112" name="Rectangle: Rounded Corners 111">
            <a:extLst>
              <a:ext uri="{FF2B5EF4-FFF2-40B4-BE49-F238E27FC236}">
                <a16:creationId xmlns:a16="http://schemas.microsoft.com/office/drawing/2014/main" id="{6DED6022-C280-4252-B02C-4CB4508BF3E6}"/>
              </a:ext>
            </a:extLst>
          </p:cNvPr>
          <p:cNvSpPr/>
          <p:nvPr/>
        </p:nvSpPr>
        <p:spPr bwMode="auto">
          <a:xfrm>
            <a:off x="3413232" y="3841129"/>
            <a:ext cx="891579" cy="167962"/>
          </a:xfrm>
          <a:prstGeom prst="roundRect">
            <a:avLst/>
          </a:prstGeom>
          <a:solidFill>
            <a:srgbClr val="4D88B2">
              <a:alpha val="23137"/>
            </a:srgbClr>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ctr" anchorCtr="0" compatLnSpc="1">
            <a:prstTxWarp prst="textNoShape">
              <a:avLst/>
            </a:prstTxWarp>
          </a:bodyPr>
          <a:lstStyle/>
          <a:p>
            <a:pPr marL="0" marR="0" lvl="0" indent="0" algn="ctr" defTabSz="914400" rtl="0" eaLnBrk="1" fontAlgn="base" latinLnBrk="0" hangingPunct="1">
              <a:lnSpc>
                <a:spcPct val="110000"/>
              </a:lnSpc>
              <a:spcBef>
                <a:spcPct val="0"/>
              </a:spcBef>
              <a:spcAft>
                <a:spcPct val="0"/>
              </a:spcAft>
              <a:buClrTx/>
              <a:buSzTx/>
              <a:buFontTx/>
              <a:buNone/>
              <a:tabLst/>
              <a:defRPr/>
            </a:pPr>
            <a:r>
              <a:rPr kumimoji="0" lang="en-US" sz="700" b="1" i="0" u="none" strike="noStrike" kern="1200" cap="none" spc="0" normalizeH="0" baseline="0" noProof="0">
                <a:ln>
                  <a:noFill/>
                </a:ln>
                <a:solidFill>
                  <a:srgbClr val="4D88B2"/>
                </a:solidFill>
                <a:effectLst/>
                <a:uLnTx/>
                <a:uFillTx/>
                <a:latin typeface="LindeDaxPowerPoint" pitchFamily="34" charset="0"/>
                <a:ea typeface="+mn-ea"/>
                <a:cs typeface="Arial" charset="0"/>
              </a:rPr>
              <a:t>Mobilization</a:t>
            </a:r>
            <a:endParaRPr kumimoji="0" lang="en-US" sz="700" b="0" i="0" u="none" strike="noStrike" kern="1200" cap="none" spc="0" normalizeH="0" baseline="0" noProof="0">
              <a:ln>
                <a:noFill/>
              </a:ln>
              <a:solidFill>
                <a:srgbClr val="4D88B2"/>
              </a:solidFill>
              <a:effectLst/>
              <a:uLnTx/>
              <a:uFillTx/>
              <a:latin typeface="LindeDaxPowerPoint" pitchFamily="34" charset="0"/>
              <a:ea typeface="+mn-ea"/>
              <a:cs typeface="Arial" charset="0"/>
            </a:endParaRPr>
          </a:p>
        </p:txBody>
      </p:sp>
      <p:sp>
        <p:nvSpPr>
          <p:cNvPr id="116" name="Rectangle: Rounded Corners 115">
            <a:extLst>
              <a:ext uri="{FF2B5EF4-FFF2-40B4-BE49-F238E27FC236}">
                <a16:creationId xmlns:a16="http://schemas.microsoft.com/office/drawing/2014/main" id="{5C745A27-4EA9-434C-B431-5ABA268D6184}"/>
              </a:ext>
            </a:extLst>
          </p:cNvPr>
          <p:cNvSpPr/>
          <p:nvPr/>
        </p:nvSpPr>
        <p:spPr bwMode="auto">
          <a:xfrm>
            <a:off x="1112298" y="1662576"/>
            <a:ext cx="980236" cy="157298"/>
          </a:xfrm>
          <a:prstGeom prst="roundRect">
            <a:avLst/>
          </a:prstGeom>
          <a:solidFill>
            <a:srgbClr val="4D88B2">
              <a:alpha val="23137"/>
            </a:srgbClr>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ctr" anchorCtr="0" compatLnSpc="1">
            <a:prstTxWarp prst="textNoShape">
              <a:avLst/>
            </a:prstTxWarp>
          </a:bodyPr>
          <a:lstStyle/>
          <a:p>
            <a:pPr marL="0" marR="0" lvl="0" indent="0" algn="ctr" defTabSz="914400" rtl="0" eaLnBrk="1" fontAlgn="base" latinLnBrk="0" hangingPunct="1">
              <a:lnSpc>
                <a:spcPct val="110000"/>
              </a:lnSpc>
              <a:spcBef>
                <a:spcPct val="0"/>
              </a:spcBef>
              <a:spcAft>
                <a:spcPct val="0"/>
              </a:spcAft>
              <a:buClrTx/>
              <a:buSzTx/>
              <a:buFontTx/>
              <a:buNone/>
              <a:tabLst/>
              <a:defRPr/>
            </a:pPr>
            <a:r>
              <a:rPr kumimoji="0" lang="en-US" sz="700" b="1" i="0" u="none" strike="noStrike" kern="1200" cap="none" spc="0" normalizeH="0" baseline="0" noProof="0">
                <a:ln>
                  <a:noFill/>
                </a:ln>
                <a:solidFill>
                  <a:srgbClr val="4D88B2"/>
                </a:solidFill>
                <a:effectLst/>
                <a:uLnTx/>
                <a:uFillTx/>
                <a:latin typeface="LindeDaxPowerPoint" pitchFamily="34" charset="0"/>
                <a:ea typeface="+mn-ea"/>
                <a:cs typeface="Arial" charset="0"/>
              </a:rPr>
              <a:t>Mobilization</a:t>
            </a:r>
          </a:p>
        </p:txBody>
      </p:sp>
      <p:sp>
        <p:nvSpPr>
          <p:cNvPr id="117" name="Rectangle: Rounded Corners 116">
            <a:extLst>
              <a:ext uri="{FF2B5EF4-FFF2-40B4-BE49-F238E27FC236}">
                <a16:creationId xmlns:a16="http://schemas.microsoft.com/office/drawing/2014/main" id="{C2734103-41E0-47D2-9FCE-20B4E3D96C00}"/>
              </a:ext>
            </a:extLst>
          </p:cNvPr>
          <p:cNvSpPr/>
          <p:nvPr/>
        </p:nvSpPr>
        <p:spPr bwMode="auto">
          <a:xfrm>
            <a:off x="1689305" y="2202546"/>
            <a:ext cx="1013299" cy="172224"/>
          </a:xfrm>
          <a:prstGeom prst="roundRect">
            <a:avLst/>
          </a:prstGeom>
          <a:solidFill>
            <a:srgbClr val="4D88B2">
              <a:alpha val="23137"/>
            </a:srgbClr>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ctr" anchorCtr="0" compatLnSpc="1">
            <a:prstTxWarp prst="textNoShape">
              <a:avLst/>
            </a:prstTxWarp>
          </a:bodyPr>
          <a:lstStyle/>
          <a:p>
            <a:pPr marL="0" marR="0" lvl="0" indent="0" algn="ctr" defTabSz="914400" rtl="0" eaLnBrk="1" fontAlgn="base" latinLnBrk="0" hangingPunct="1">
              <a:lnSpc>
                <a:spcPct val="110000"/>
              </a:lnSpc>
              <a:spcBef>
                <a:spcPct val="0"/>
              </a:spcBef>
              <a:spcAft>
                <a:spcPct val="0"/>
              </a:spcAft>
              <a:buClrTx/>
              <a:buSzTx/>
              <a:buFontTx/>
              <a:buNone/>
              <a:tabLst/>
              <a:defRPr/>
            </a:pPr>
            <a:r>
              <a:rPr kumimoji="0" lang="en-US" sz="700" b="1" i="0" u="none" strike="noStrike" kern="1200" cap="none" spc="0" normalizeH="0" baseline="0" noProof="0">
                <a:ln>
                  <a:noFill/>
                </a:ln>
                <a:solidFill>
                  <a:srgbClr val="4D88B2"/>
                </a:solidFill>
                <a:effectLst/>
                <a:uLnTx/>
                <a:uFillTx/>
                <a:latin typeface="LindeDaxPowerPoint" pitchFamily="34" charset="0"/>
                <a:ea typeface="+mn-ea"/>
                <a:cs typeface="Arial" charset="0"/>
              </a:rPr>
              <a:t>Mobilization</a:t>
            </a:r>
          </a:p>
        </p:txBody>
      </p:sp>
      <p:sp>
        <p:nvSpPr>
          <p:cNvPr id="119" name="Rectangle: Rounded Corners 118">
            <a:extLst>
              <a:ext uri="{FF2B5EF4-FFF2-40B4-BE49-F238E27FC236}">
                <a16:creationId xmlns:a16="http://schemas.microsoft.com/office/drawing/2014/main" id="{2D95A425-4B54-45AE-B4B8-099A525F9237}"/>
              </a:ext>
            </a:extLst>
          </p:cNvPr>
          <p:cNvSpPr/>
          <p:nvPr/>
        </p:nvSpPr>
        <p:spPr bwMode="auto">
          <a:xfrm>
            <a:off x="4375723" y="4527880"/>
            <a:ext cx="847279" cy="178216"/>
          </a:xfrm>
          <a:prstGeom prst="roundRect">
            <a:avLst/>
          </a:prstGeom>
          <a:solidFill>
            <a:srgbClr val="4D88B2">
              <a:alpha val="23137"/>
            </a:srgbClr>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ctr" anchorCtr="0" compatLnSpc="1">
            <a:prstTxWarp prst="textNoShape">
              <a:avLst/>
            </a:prstTxWarp>
          </a:bodyPr>
          <a:lstStyle/>
          <a:p>
            <a:pPr marL="0" marR="0" lvl="0" indent="0" algn="ctr" defTabSz="914400" rtl="0" eaLnBrk="1" fontAlgn="base" latinLnBrk="0" hangingPunct="1">
              <a:lnSpc>
                <a:spcPct val="110000"/>
              </a:lnSpc>
              <a:spcBef>
                <a:spcPct val="0"/>
              </a:spcBef>
              <a:spcAft>
                <a:spcPct val="0"/>
              </a:spcAft>
              <a:buClrTx/>
              <a:buSzTx/>
              <a:buFontTx/>
              <a:buNone/>
              <a:tabLst/>
              <a:defRPr/>
            </a:pPr>
            <a:r>
              <a:rPr kumimoji="0" lang="en-US" sz="700" b="1" i="0" u="none" strike="noStrike" kern="1200" cap="none" spc="0" normalizeH="0" baseline="0" noProof="0">
                <a:ln>
                  <a:noFill/>
                </a:ln>
                <a:solidFill>
                  <a:srgbClr val="4D88B2"/>
                </a:solidFill>
                <a:effectLst/>
                <a:uLnTx/>
                <a:uFillTx/>
                <a:latin typeface="LindeDaxPowerPoint" pitchFamily="34" charset="0"/>
                <a:ea typeface="+mn-ea"/>
                <a:cs typeface="Arial" charset="0"/>
              </a:rPr>
              <a:t>Mobilization</a:t>
            </a:r>
          </a:p>
        </p:txBody>
      </p:sp>
      <p:sp>
        <p:nvSpPr>
          <p:cNvPr id="120" name="Rectangle: Rounded Corners 119">
            <a:extLst>
              <a:ext uri="{FF2B5EF4-FFF2-40B4-BE49-F238E27FC236}">
                <a16:creationId xmlns:a16="http://schemas.microsoft.com/office/drawing/2014/main" id="{6F7D37FE-9944-44CE-B295-E0A3ADF505D6}"/>
              </a:ext>
            </a:extLst>
          </p:cNvPr>
          <p:cNvSpPr/>
          <p:nvPr/>
        </p:nvSpPr>
        <p:spPr bwMode="auto">
          <a:xfrm>
            <a:off x="5154144" y="4940064"/>
            <a:ext cx="616215" cy="172942"/>
          </a:xfrm>
          <a:prstGeom prst="roundRect">
            <a:avLst/>
          </a:prstGeom>
          <a:solidFill>
            <a:srgbClr val="4D88B2">
              <a:alpha val="23137"/>
            </a:srgbClr>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ctr" anchorCtr="0" compatLnSpc="1">
            <a:prstTxWarp prst="textNoShape">
              <a:avLst/>
            </a:prstTxWarp>
          </a:bodyPr>
          <a:lstStyle/>
          <a:p>
            <a:pPr marL="0" marR="0" lvl="0" indent="0" algn="ctr" defTabSz="914400" rtl="0" eaLnBrk="1" fontAlgn="base" latinLnBrk="0" hangingPunct="1">
              <a:lnSpc>
                <a:spcPct val="110000"/>
              </a:lnSpc>
              <a:spcBef>
                <a:spcPct val="0"/>
              </a:spcBef>
              <a:spcAft>
                <a:spcPct val="0"/>
              </a:spcAft>
              <a:buClrTx/>
              <a:buSzTx/>
              <a:buFontTx/>
              <a:buNone/>
              <a:tabLst/>
              <a:defRPr/>
            </a:pPr>
            <a:r>
              <a:rPr kumimoji="0" lang="en-US" sz="700" b="1" i="0" u="none" strike="noStrike" kern="1200" cap="none" spc="0" normalizeH="0" baseline="0" noProof="0">
                <a:ln>
                  <a:noFill/>
                </a:ln>
                <a:solidFill>
                  <a:srgbClr val="4D88B2"/>
                </a:solidFill>
                <a:effectLst/>
                <a:uLnTx/>
                <a:uFillTx/>
                <a:latin typeface="LindeDaxPowerPoint" pitchFamily="34" charset="0"/>
                <a:ea typeface="+mn-ea"/>
                <a:cs typeface="Arial" charset="0"/>
              </a:rPr>
              <a:t>Mobilization</a:t>
            </a:r>
          </a:p>
        </p:txBody>
      </p:sp>
      <p:sp>
        <p:nvSpPr>
          <p:cNvPr id="121" name="Rectangle: Rounded Corners 120">
            <a:extLst>
              <a:ext uri="{FF2B5EF4-FFF2-40B4-BE49-F238E27FC236}">
                <a16:creationId xmlns:a16="http://schemas.microsoft.com/office/drawing/2014/main" id="{B492C4B8-F21D-464F-AE4D-380ED270C52F}"/>
              </a:ext>
            </a:extLst>
          </p:cNvPr>
          <p:cNvSpPr/>
          <p:nvPr/>
        </p:nvSpPr>
        <p:spPr bwMode="auto">
          <a:xfrm>
            <a:off x="5267667" y="5478558"/>
            <a:ext cx="1135820" cy="184914"/>
          </a:xfrm>
          <a:prstGeom prst="roundRect">
            <a:avLst/>
          </a:prstGeom>
          <a:solidFill>
            <a:srgbClr val="4D88B2">
              <a:alpha val="23137"/>
            </a:srgbClr>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ctr" anchorCtr="0" compatLnSpc="1">
            <a:prstTxWarp prst="textNoShape">
              <a:avLst/>
            </a:prstTxWarp>
          </a:bodyPr>
          <a:lstStyle/>
          <a:p>
            <a:pPr marL="0" marR="0" lvl="0" indent="0" algn="ctr" defTabSz="914400" rtl="0" eaLnBrk="1" fontAlgn="base" latinLnBrk="0" hangingPunct="1">
              <a:lnSpc>
                <a:spcPct val="110000"/>
              </a:lnSpc>
              <a:spcBef>
                <a:spcPct val="0"/>
              </a:spcBef>
              <a:spcAft>
                <a:spcPct val="0"/>
              </a:spcAft>
              <a:buClrTx/>
              <a:buSzTx/>
              <a:buFontTx/>
              <a:buNone/>
              <a:tabLst/>
              <a:defRPr/>
            </a:pPr>
            <a:r>
              <a:rPr kumimoji="0" lang="en-US" sz="700" b="1" i="0" u="none" strike="noStrike" kern="1200" cap="none" spc="0" normalizeH="0" baseline="0" noProof="0">
                <a:ln>
                  <a:noFill/>
                </a:ln>
                <a:solidFill>
                  <a:srgbClr val="4D88B2"/>
                </a:solidFill>
                <a:effectLst/>
                <a:uLnTx/>
                <a:uFillTx/>
                <a:latin typeface="LindeDaxPowerPoint" pitchFamily="34" charset="0"/>
                <a:ea typeface="+mn-ea"/>
                <a:cs typeface="Arial" charset="0"/>
              </a:rPr>
              <a:t>Mobilization</a:t>
            </a:r>
          </a:p>
        </p:txBody>
      </p:sp>
      <p:sp>
        <p:nvSpPr>
          <p:cNvPr id="123" name="Rectangle: Rounded Corners 122">
            <a:extLst>
              <a:ext uri="{FF2B5EF4-FFF2-40B4-BE49-F238E27FC236}">
                <a16:creationId xmlns:a16="http://schemas.microsoft.com/office/drawing/2014/main" id="{6CE65B4A-B61C-4EC3-9F47-2999EBA18245}"/>
              </a:ext>
            </a:extLst>
          </p:cNvPr>
          <p:cNvSpPr/>
          <p:nvPr/>
        </p:nvSpPr>
        <p:spPr bwMode="auto">
          <a:xfrm>
            <a:off x="3290180" y="6598471"/>
            <a:ext cx="221830" cy="108729"/>
          </a:xfrm>
          <a:prstGeom prst="roundRect">
            <a:avLst/>
          </a:prstGeom>
          <a:solidFill>
            <a:srgbClr val="4D88B2">
              <a:alpha val="23137"/>
            </a:srgbClr>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ctr" anchorCtr="0" compatLnSpc="1">
            <a:prstTxWarp prst="textNoShape">
              <a:avLst/>
            </a:prstTxWarp>
          </a:bodyPr>
          <a:lstStyle/>
          <a:p>
            <a:pPr marL="0" marR="0" lvl="0" indent="0" algn="ctr" defTabSz="914400" rtl="0" eaLnBrk="1" fontAlgn="base" latinLnBrk="0" hangingPunct="1">
              <a:lnSpc>
                <a:spcPct val="110000"/>
              </a:lnSpc>
              <a:spcBef>
                <a:spcPct val="0"/>
              </a:spcBef>
              <a:spcAft>
                <a:spcPct val="0"/>
              </a:spcAft>
              <a:buClrTx/>
              <a:buSzTx/>
              <a:buFontTx/>
              <a:buNone/>
              <a:tabLst/>
              <a:defRPr/>
            </a:pPr>
            <a:endParaRPr kumimoji="0" lang="en-US" sz="800" b="1" i="0" u="none" strike="noStrike" kern="1200" cap="none" spc="0" normalizeH="0" baseline="0" noProof="0">
              <a:ln>
                <a:noFill/>
              </a:ln>
              <a:solidFill>
                <a:srgbClr val="4D88B2"/>
              </a:solidFill>
              <a:effectLst/>
              <a:uLnTx/>
              <a:uFillTx/>
              <a:latin typeface="LindeDaxPowerPoint" pitchFamily="34" charset="0"/>
              <a:ea typeface="+mn-ea"/>
              <a:cs typeface="Arial" charset="0"/>
            </a:endParaRPr>
          </a:p>
        </p:txBody>
      </p:sp>
      <p:sp>
        <p:nvSpPr>
          <p:cNvPr id="124" name="Rectangle: Rounded Corners 123">
            <a:extLst>
              <a:ext uri="{FF2B5EF4-FFF2-40B4-BE49-F238E27FC236}">
                <a16:creationId xmlns:a16="http://schemas.microsoft.com/office/drawing/2014/main" id="{5F351E95-A466-4ABA-AA48-32D15282F204}"/>
              </a:ext>
            </a:extLst>
          </p:cNvPr>
          <p:cNvSpPr/>
          <p:nvPr/>
        </p:nvSpPr>
        <p:spPr bwMode="auto">
          <a:xfrm>
            <a:off x="6420015" y="6598471"/>
            <a:ext cx="221830" cy="108729"/>
          </a:xfrm>
          <a:prstGeom prst="roundRect">
            <a:avLst/>
          </a:prstGeom>
          <a:solidFill>
            <a:schemeClr val="accent1">
              <a:lumMod val="60000"/>
              <a:lumOff val="40000"/>
            </a:schemeClr>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ctr" anchorCtr="0" compatLnSpc="1">
            <a:prstTxWarp prst="textNoShape">
              <a:avLst/>
            </a:prstTxWarp>
          </a:bodyPr>
          <a:lstStyle/>
          <a:p>
            <a:pPr marL="0" marR="0" lvl="0" indent="0" algn="ctr" defTabSz="914400" rtl="0" eaLnBrk="1" fontAlgn="base" latinLnBrk="0" hangingPunct="1">
              <a:lnSpc>
                <a:spcPct val="110000"/>
              </a:lnSpc>
              <a:spcBef>
                <a:spcPct val="0"/>
              </a:spcBef>
              <a:spcAft>
                <a:spcPct val="0"/>
              </a:spcAft>
              <a:buClrTx/>
              <a:buSzTx/>
              <a:buFontTx/>
              <a:buNone/>
              <a:tabLst/>
              <a:defRPr/>
            </a:pPr>
            <a:endParaRPr kumimoji="0" lang="en-US" sz="800" b="0" i="0" u="none" strike="noStrike" kern="1200" cap="none" spc="0" normalizeH="0" baseline="0" noProof="0">
              <a:ln>
                <a:noFill/>
              </a:ln>
              <a:solidFill>
                <a:srgbClr val="000000"/>
              </a:solidFill>
              <a:effectLst/>
              <a:uLnTx/>
              <a:uFillTx/>
              <a:latin typeface="LindeDaxPowerPoint" pitchFamily="34" charset="0"/>
              <a:ea typeface="+mn-ea"/>
              <a:cs typeface="Arial" charset="0"/>
            </a:endParaRPr>
          </a:p>
        </p:txBody>
      </p:sp>
      <p:sp>
        <p:nvSpPr>
          <p:cNvPr id="125" name="TextBox 124">
            <a:extLst>
              <a:ext uri="{FF2B5EF4-FFF2-40B4-BE49-F238E27FC236}">
                <a16:creationId xmlns:a16="http://schemas.microsoft.com/office/drawing/2014/main" id="{D4ACD58D-F30B-45F4-9F45-88EAFB77782B}"/>
              </a:ext>
            </a:extLst>
          </p:cNvPr>
          <p:cNvSpPr txBox="1"/>
          <p:nvPr/>
        </p:nvSpPr>
        <p:spPr>
          <a:xfrm>
            <a:off x="3463040" y="6543511"/>
            <a:ext cx="721672" cy="216854"/>
          </a:xfrm>
          <a:prstGeom prst="rect">
            <a:avLst/>
          </a:prstGeom>
          <a:noFill/>
        </p:spPr>
        <p:txBody>
          <a:bodyPr wrap="none" rtlCol="0">
            <a:spAutoFit/>
          </a:bodyPr>
          <a:lstStyle/>
          <a:p>
            <a:pPr marL="0" marR="0" lvl="0" indent="0" algn="l" defTabSz="914400" rtl="0" eaLnBrk="1" fontAlgn="base" latinLnBrk="0" hangingPunct="1">
              <a:lnSpc>
                <a:spcPct val="110000"/>
              </a:lnSpc>
              <a:spcBef>
                <a:spcPct val="0"/>
              </a:spcBef>
              <a:spcAft>
                <a:spcPct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LindeDaxPowerPoint" pitchFamily="34" charset="0"/>
                <a:ea typeface="+mn-ea"/>
                <a:cs typeface="Arial" charset="0"/>
              </a:rPr>
              <a:t>Mobilization</a:t>
            </a:r>
          </a:p>
        </p:txBody>
      </p:sp>
      <p:cxnSp>
        <p:nvCxnSpPr>
          <p:cNvPr id="122" name="Straight Connector 121">
            <a:extLst>
              <a:ext uri="{FF2B5EF4-FFF2-40B4-BE49-F238E27FC236}">
                <a16:creationId xmlns:a16="http://schemas.microsoft.com/office/drawing/2014/main" id="{86F97808-04D3-4BC7-8E1F-136289D0E74A}"/>
              </a:ext>
            </a:extLst>
          </p:cNvPr>
          <p:cNvCxnSpPr/>
          <p:nvPr/>
        </p:nvCxnSpPr>
        <p:spPr bwMode="auto">
          <a:xfrm>
            <a:off x="276700" y="3272461"/>
            <a:ext cx="8756824" cy="0"/>
          </a:xfrm>
          <a:prstGeom prst="line">
            <a:avLst/>
          </a:prstGeom>
          <a:solidFill>
            <a:schemeClr val="bg1"/>
          </a:solidFill>
          <a:ln w="6350"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6" name="Straight Connector 125">
            <a:extLst>
              <a:ext uri="{FF2B5EF4-FFF2-40B4-BE49-F238E27FC236}">
                <a16:creationId xmlns:a16="http://schemas.microsoft.com/office/drawing/2014/main" id="{AAE7168E-8E3A-4B0B-84DB-474808259DB9}"/>
              </a:ext>
            </a:extLst>
          </p:cNvPr>
          <p:cNvCxnSpPr/>
          <p:nvPr/>
        </p:nvCxnSpPr>
        <p:spPr bwMode="auto">
          <a:xfrm>
            <a:off x="276700" y="3821852"/>
            <a:ext cx="8756824" cy="0"/>
          </a:xfrm>
          <a:prstGeom prst="line">
            <a:avLst/>
          </a:prstGeom>
          <a:solidFill>
            <a:schemeClr val="bg1"/>
          </a:solidFill>
          <a:ln w="6350"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7" name="Straight Connector 126">
            <a:extLst>
              <a:ext uri="{FF2B5EF4-FFF2-40B4-BE49-F238E27FC236}">
                <a16:creationId xmlns:a16="http://schemas.microsoft.com/office/drawing/2014/main" id="{4B9AE3CB-9E50-496A-8865-16DE4CDBFFF9}"/>
              </a:ext>
            </a:extLst>
          </p:cNvPr>
          <p:cNvCxnSpPr/>
          <p:nvPr/>
        </p:nvCxnSpPr>
        <p:spPr bwMode="auto">
          <a:xfrm>
            <a:off x="276700" y="4371243"/>
            <a:ext cx="8756824" cy="0"/>
          </a:xfrm>
          <a:prstGeom prst="line">
            <a:avLst/>
          </a:prstGeom>
          <a:solidFill>
            <a:schemeClr val="bg1"/>
          </a:solidFill>
          <a:ln w="6350"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8" name="Straight Connector 127">
            <a:extLst>
              <a:ext uri="{FF2B5EF4-FFF2-40B4-BE49-F238E27FC236}">
                <a16:creationId xmlns:a16="http://schemas.microsoft.com/office/drawing/2014/main" id="{8D73A0B7-6EF0-4B6E-BE3B-774E05C26EB8}"/>
              </a:ext>
            </a:extLst>
          </p:cNvPr>
          <p:cNvCxnSpPr/>
          <p:nvPr/>
        </p:nvCxnSpPr>
        <p:spPr bwMode="auto">
          <a:xfrm>
            <a:off x="276700" y="4920634"/>
            <a:ext cx="8756824" cy="0"/>
          </a:xfrm>
          <a:prstGeom prst="line">
            <a:avLst/>
          </a:prstGeom>
          <a:solidFill>
            <a:schemeClr val="bg1"/>
          </a:solidFill>
          <a:ln w="6350"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9" name="Straight Connector 128">
            <a:extLst>
              <a:ext uri="{FF2B5EF4-FFF2-40B4-BE49-F238E27FC236}">
                <a16:creationId xmlns:a16="http://schemas.microsoft.com/office/drawing/2014/main" id="{84AF4050-C11D-4305-A210-660844819CB0}"/>
              </a:ext>
            </a:extLst>
          </p:cNvPr>
          <p:cNvCxnSpPr/>
          <p:nvPr/>
        </p:nvCxnSpPr>
        <p:spPr bwMode="auto">
          <a:xfrm>
            <a:off x="276700" y="5470024"/>
            <a:ext cx="8756824" cy="0"/>
          </a:xfrm>
          <a:prstGeom prst="line">
            <a:avLst/>
          </a:prstGeom>
          <a:solidFill>
            <a:schemeClr val="bg1"/>
          </a:solidFill>
          <a:ln w="6350"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0" name="Straight Connector 129">
            <a:extLst>
              <a:ext uri="{FF2B5EF4-FFF2-40B4-BE49-F238E27FC236}">
                <a16:creationId xmlns:a16="http://schemas.microsoft.com/office/drawing/2014/main" id="{1997B20E-820E-4BAF-A471-7559DD571894}"/>
              </a:ext>
            </a:extLst>
          </p:cNvPr>
          <p:cNvCxnSpPr/>
          <p:nvPr/>
        </p:nvCxnSpPr>
        <p:spPr bwMode="auto">
          <a:xfrm>
            <a:off x="276700" y="6019415"/>
            <a:ext cx="8756824" cy="0"/>
          </a:xfrm>
          <a:prstGeom prst="line">
            <a:avLst/>
          </a:prstGeom>
          <a:solidFill>
            <a:schemeClr val="bg1"/>
          </a:solidFill>
          <a:ln w="6350"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1" name="Straight Connector 130">
            <a:extLst>
              <a:ext uri="{FF2B5EF4-FFF2-40B4-BE49-F238E27FC236}">
                <a16:creationId xmlns:a16="http://schemas.microsoft.com/office/drawing/2014/main" id="{9A907CD5-D461-4CF7-B490-5732168094EE}"/>
              </a:ext>
            </a:extLst>
          </p:cNvPr>
          <p:cNvCxnSpPr/>
          <p:nvPr/>
        </p:nvCxnSpPr>
        <p:spPr bwMode="auto">
          <a:xfrm>
            <a:off x="276700" y="2173681"/>
            <a:ext cx="8756824" cy="0"/>
          </a:xfrm>
          <a:prstGeom prst="line">
            <a:avLst/>
          </a:prstGeom>
          <a:solidFill>
            <a:schemeClr val="bg1"/>
          </a:solidFill>
          <a:ln w="6350"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2" name="Straight Connector 131">
            <a:extLst>
              <a:ext uri="{FF2B5EF4-FFF2-40B4-BE49-F238E27FC236}">
                <a16:creationId xmlns:a16="http://schemas.microsoft.com/office/drawing/2014/main" id="{5CC5CAB2-CCB7-4C85-A7D3-DA36E33F3565}"/>
              </a:ext>
            </a:extLst>
          </p:cNvPr>
          <p:cNvCxnSpPr/>
          <p:nvPr/>
        </p:nvCxnSpPr>
        <p:spPr bwMode="auto">
          <a:xfrm>
            <a:off x="276700" y="2723071"/>
            <a:ext cx="8756824" cy="0"/>
          </a:xfrm>
          <a:prstGeom prst="line">
            <a:avLst/>
          </a:prstGeom>
          <a:solidFill>
            <a:schemeClr val="bg1"/>
          </a:solidFill>
          <a:ln w="6350"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3" name="Straight Connector 132">
            <a:extLst>
              <a:ext uri="{FF2B5EF4-FFF2-40B4-BE49-F238E27FC236}">
                <a16:creationId xmlns:a16="http://schemas.microsoft.com/office/drawing/2014/main" id="{434F2527-F683-48D5-B401-6F2EC66819F8}"/>
              </a:ext>
            </a:extLst>
          </p:cNvPr>
          <p:cNvCxnSpPr/>
          <p:nvPr/>
        </p:nvCxnSpPr>
        <p:spPr bwMode="auto">
          <a:xfrm>
            <a:off x="276700" y="1624291"/>
            <a:ext cx="8756824" cy="0"/>
          </a:xfrm>
          <a:prstGeom prst="line">
            <a:avLst/>
          </a:prstGeom>
          <a:solidFill>
            <a:schemeClr val="bg1"/>
          </a:solidFill>
          <a:ln w="6350"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4" name="Straight Connector 133">
            <a:extLst>
              <a:ext uri="{FF2B5EF4-FFF2-40B4-BE49-F238E27FC236}">
                <a16:creationId xmlns:a16="http://schemas.microsoft.com/office/drawing/2014/main" id="{9552F824-764A-4D99-BC96-2EB33E04A208}"/>
              </a:ext>
            </a:extLst>
          </p:cNvPr>
          <p:cNvCxnSpPr/>
          <p:nvPr/>
        </p:nvCxnSpPr>
        <p:spPr bwMode="auto">
          <a:xfrm>
            <a:off x="276700" y="6444658"/>
            <a:ext cx="8756824" cy="0"/>
          </a:xfrm>
          <a:prstGeom prst="line">
            <a:avLst/>
          </a:prstGeom>
          <a:solidFill>
            <a:schemeClr val="bg1"/>
          </a:solidFill>
          <a:ln w="6350"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 name="Isosceles Triangle 2">
            <a:extLst>
              <a:ext uri="{FF2B5EF4-FFF2-40B4-BE49-F238E27FC236}">
                <a16:creationId xmlns:a16="http://schemas.microsoft.com/office/drawing/2014/main" id="{A85FD1C3-03F4-4AF7-8E1A-47696637A386}"/>
              </a:ext>
            </a:extLst>
          </p:cNvPr>
          <p:cNvSpPr/>
          <p:nvPr/>
        </p:nvSpPr>
        <p:spPr bwMode="auto">
          <a:xfrm>
            <a:off x="1462869" y="1527554"/>
            <a:ext cx="172972" cy="205863"/>
          </a:xfrm>
          <a:prstGeom prst="triangle">
            <a:avLst/>
          </a:prstGeom>
          <a:solidFill>
            <a:srgbClr val="009B3C"/>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ctr" anchorCtr="0" compatLnSpc="1">
            <a:prstTxWarp prst="textNoShape">
              <a:avLst/>
            </a:prstTxWarp>
          </a:bodyPr>
          <a:lstStyle/>
          <a:p>
            <a:pPr marL="0" marR="0" lvl="0" indent="0" algn="ctr" defTabSz="914400" rtl="0" eaLnBrk="1" fontAlgn="base" latinLnBrk="0" hangingPunct="1">
              <a:lnSpc>
                <a:spcPct val="110000"/>
              </a:lnSpc>
              <a:spcBef>
                <a:spcPct val="0"/>
              </a:spcBef>
              <a:spcAft>
                <a:spcPct val="0"/>
              </a:spcAft>
              <a:buClrTx/>
              <a:buSzTx/>
              <a:buFontTx/>
              <a:buNone/>
              <a:tabLst/>
              <a:defRPr/>
            </a:pPr>
            <a:r>
              <a:rPr kumimoji="0" lang="de-DE" sz="600" b="0" i="0" u="none" strike="noStrike" kern="1200" cap="none" spc="0" normalizeH="0" baseline="0" noProof="0">
                <a:ln>
                  <a:noFill/>
                </a:ln>
                <a:solidFill>
                  <a:srgbClr val="FFFFFF"/>
                </a:solidFill>
                <a:effectLst/>
                <a:uLnTx/>
                <a:uFillTx/>
                <a:latin typeface="LindeDaxPowerPoint" pitchFamily="34" charset="0"/>
                <a:ea typeface="+mn-ea"/>
                <a:cs typeface="Arial" charset="0"/>
              </a:rPr>
              <a:t>IC1</a:t>
            </a:r>
          </a:p>
        </p:txBody>
      </p:sp>
      <p:sp>
        <p:nvSpPr>
          <p:cNvPr id="135" name="Rectangle: Rounded Corners 134">
            <a:extLst>
              <a:ext uri="{FF2B5EF4-FFF2-40B4-BE49-F238E27FC236}">
                <a16:creationId xmlns:a16="http://schemas.microsoft.com/office/drawing/2014/main" id="{C3D2535F-01A0-4EAA-BA8B-A5AF216B4A72}"/>
              </a:ext>
            </a:extLst>
          </p:cNvPr>
          <p:cNvSpPr/>
          <p:nvPr/>
        </p:nvSpPr>
        <p:spPr bwMode="auto">
          <a:xfrm>
            <a:off x="1869214" y="1833609"/>
            <a:ext cx="187346" cy="184737"/>
          </a:xfrm>
          <a:prstGeom prst="roundRect">
            <a:avLst/>
          </a:prstGeom>
          <a:solidFill>
            <a:schemeClr val="accent1">
              <a:lumMod val="60000"/>
              <a:lumOff val="40000"/>
            </a:schemeClr>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ctr" anchorCtr="0" compatLnSpc="1">
            <a:prstTxWarp prst="textNoShape">
              <a:avLst/>
            </a:prstTxWarp>
          </a:bodyPr>
          <a:lstStyle/>
          <a:p>
            <a:pPr marL="0" marR="0" lvl="0" indent="0" algn="ctr" defTabSz="914400" rtl="0" eaLnBrk="1" fontAlgn="base" latinLnBrk="0" hangingPunct="1">
              <a:lnSpc>
                <a:spcPct val="110000"/>
              </a:lnSpc>
              <a:spcBef>
                <a:spcPct val="0"/>
              </a:spcBef>
              <a:spcAft>
                <a:spcPct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LindeDaxPowerPoint" pitchFamily="34" charset="0"/>
                <a:ea typeface="+mn-ea"/>
                <a:cs typeface="Arial" charset="0"/>
              </a:rPr>
              <a:t>S4</a:t>
            </a:r>
          </a:p>
          <a:p>
            <a:pPr marL="0" marR="0" lvl="0" indent="0" algn="ctr" defTabSz="914400" rtl="0" eaLnBrk="1" fontAlgn="base" latinLnBrk="0" hangingPunct="1">
              <a:lnSpc>
                <a:spcPct val="110000"/>
              </a:lnSpc>
              <a:spcBef>
                <a:spcPct val="0"/>
              </a:spcBef>
              <a:spcAft>
                <a:spcPct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LindeDaxPowerPoint" pitchFamily="34" charset="0"/>
                <a:ea typeface="+mn-ea"/>
                <a:cs typeface="Arial" charset="0"/>
              </a:rPr>
              <a:t>2021</a:t>
            </a:r>
          </a:p>
        </p:txBody>
      </p:sp>
      <p:sp>
        <p:nvSpPr>
          <p:cNvPr id="136" name="Rectangle: Rounded Corners 135">
            <a:extLst>
              <a:ext uri="{FF2B5EF4-FFF2-40B4-BE49-F238E27FC236}">
                <a16:creationId xmlns:a16="http://schemas.microsoft.com/office/drawing/2014/main" id="{47FC7463-8787-46A2-A6EA-6F8AE7C8400C}"/>
              </a:ext>
            </a:extLst>
          </p:cNvPr>
          <p:cNvSpPr/>
          <p:nvPr/>
        </p:nvSpPr>
        <p:spPr bwMode="auto">
          <a:xfrm>
            <a:off x="1181666" y="1833609"/>
            <a:ext cx="187346" cy="184737"/>
          </a:xfrm>
          <a:prstGeom prst="roundRect">
            <a:avLst/>
          </a:prstGeom>
          <a:solidFill>
            <a:schemeClr val="accent1">
              <a:lumMod val="60000"/>
              <a:lumOff val="40000"/>
            </a:schemeClr>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ctr" anchorCtr="0" compatLnSpc="1">
            <a:prstTxWarp prst="textNoShape">
              <a:avLst/>
            </a:prstTxWarp>
          </a:bodyPr>
          <a:lstStyle/>
          <a:p>
            <a:pPr marL="0" marR="0" lvl="0" indent="0" algn="ctr" defTabSz="914400" rtl="0" eaLnBrk="1" fontAlgn="base" latinLnBrk="0" hangingPunct="1">
              <a:lnSpc>
                <a:spcPct val="110000"/>
              </a:lnSpc>
              <a:spcBef>
                <a:spcPct val="0"/>
              </a:spcBef>
              <a:spcAft>
                <a:spcPct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LindeDaxPowerPoint" pitchFamily="34" charset="0"/>
                <a:ea typeface="+mn-ea"/>
                <a:cs typeface="Arial" charset="0"/>
              </a:rPr>
              <a:t>S4</a:t>
            </a:r>
          </a:p>
          <a:p>
            <a:pPr marL="0" marR="0" lvl="0" indent="0" algn="ctr" defTabSz="914400" rtl="0" eaLnBrk="1" fontAlgn="base" latinLnBrk="0" hangingPunct="1">
              <a:lnSpc>
                <a:spcPct val="110000"/>
              </a:lnSpc>
              <a:spcBef>
                <a:spcPct val="0"/>
              </a:spcBef>
              <a:spcAft>
                <a:spcPct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LindeDaxPowerPoint" pitchFamily="34" charset="0"/>
                <a:ea typeface="+mn-ea"/>
                <a:cs typeface="Arial" charset="0"/>
              </a:rPr>
              <a:t>2021</a:t>
            </a:r>
          </a:p>
        </p:txBody>
      </p:sp>
      <p:sp>
        <p:nvSpPr>
          <p:cNvPr id="6" name="TextBox 5">
            <a:extLst>
              <a:ext uri="{FF2B5EF4-FFF2-40B4-BE49-F238E27FC236}">
                <a16:creationId xmlns:a16="http://schemas.microsoft.com/office/drawing/2014/main" id="{9D98A066-311A-455B-8481-E930CEB0AE88}"/>
              </a:ext>
            </a:extLst>
          </p:cNvPr>
          <p:cNvSpPr txBox="1"/>
          <p:nvPr/>
        </p:nvSpPr>
        <p:spPr>
          <a:xfrm>
            <a:off x="3186765" y="1894051"/>
            <a:ext cx="521297" cy="200055"/>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de-DE" sz="700" b="0" i="0" u="none" strike="noStrike" kern="1200" cap="none" spc="0" normalizeH="0" baseline="0" noProof="0">
                <a:ln>
                  <a:noFill/>
                </a:ln>
                <a:solidFill>
                  <a:srgbClr val="000000"/>
                </a:solidFill>
                <a:effectLst/>
                <a:uLnTx/>
                <a:uFillTx/>
                <a:latin typeface="LindeDaxPowerPoint" pitchFamily="34" charset="0"/>
                <a:ea typeface="+mn-ea"/>
                <a:cs typeface="Arial" charset="0"/>
              </a:rPr>
              <a:t>22.01.24</a:t>
            </a:r>
          </a:p>
        </p:txBody>
      </p:sp>
      <p:sp>
        <p:nvSpPr>
          <p:cNvPr id="7" name="Star: 5 Points 6">
            <a:extLst>
              <a:ext uri="{FF2B5EF4-FFF2-40B4-BE49-F238E27FC236}">
                <a16:creationId xmlns:a16="http://schemas.microsoft.com/office/drawing/2014/main" id="{D2964B81-E2B2-4340-919E-F460E0DD8D9F}"/>
              </a:ext>
            </a:extLst>
          </p:cNvPr>
          <p:cNvSpPr/>
          <p:nvPr/>
        </p:nvSpPr>
        <p:spPr bwMode="auto">
          <a:xfrm>
            <a:off x="3114894" y="1814107"/>
            <a:ext cx="185954" cy="173427"/>
          </a:xfrm>
          <a:prstGeom prst="star5">
            <a:avLst/>
          </a:prstGeom>
          <a:solidFill>
            <a:srgbClr val="00B050"/>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t" anchorCtr="0" compatLnSpc="1">
            <a:prstTxWarp prst="textNoShape">
              <a:avLst/>
            </a:prstTxWarp>
          </a:bodyPr>
          <a:lstStyle/>
          <a:p>
            <a:pPr marL="182563" marR="0" lvl="0" indent="-182563" algn="l" defTabSz="914400" rtl="0" eaLnBrk="1" fontAlgn="base" latinLnBrk="0" hangingPunct="1">
              <a:lnSpc>
                <a:spcPct val="110000"/>
              </a:lnSpc>
              <a:spcBef>
                <a:spcPct val="0"/>
              </a:spcBef>
              <a:spcAft>
                <a:spcPct val="0"/>
              </a:spcAft>
              <a:buClrTx/>
              <a:buSzTx/>
              <a:buFont typeface="LindeDaxPowerPoint" panose="020B0500000000020000" pitchFamily="34" charset="0"/>
              <a:buChar char="–"/>
              <a:tabLst/>
              <a:defRPr/>
            </a:pPr>
            <a:endParaRPr kumimoji="0" lang="de-DE" sz="1600" b="0" i="0" u="none" strike="noStrike" kern="1200" cap="none" spc="0" normalizeH="0" baseline="0" noProof="0" err="1">
              <a:ln>
                <a:noFill/>
              </a:ln>
              <a:solidFill>
                <a:srgbClr val="000000"/>
              </a:solidFill>
              <a:effectLst/>
              <a:uLnTx/>
              <a:uFillTx/>
              <a:latin typeface="LindeDaxPowerPoint" pitchFamily="34" charset="0"/>
              <a:ea typeface="+mn-ea"/>
              <a:cs typeface="Arial" charset="0"/>
            </a:endParaRPr>
          </a:p>
        </p:txBody>
      </p:sp>
      <p:sp>
        <p:nvSpPr>
          <p:cNvPr id="152" name="TextBox 151">
            <a:extLst>
              <a:ext uri="{FF2B5EF4-FFF2-40B4-BE49-F238E27FC236}">
                <a16:creationId xmlns:a16="http://schemas.microsoft.com/office/drawing/2014/main" id="{1297BE1D-735B-4020-9409-F5AF92D6FF3A}"/>
              </a:ext>
            </a:extLst>
          </p:cNvPr>
          <p:cNvSpPr txBox="1"/>
          <p:nvPr/>
        </p:nvSpPr>
        <p:spPr>
          <a:xfrm>
            <a:off x="3831606" y="2375928"/>
            <a:ext cx="473206" cy="200055"/>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de-DE" sz="700" b="0" i="0" u="none" strike="noStrike" kern="1200" cap="none" spc="0" normalizeH="0" baseline="0" noProof="0">
                <a:ln>
                  <a:noFill/>
                </a:ln>
                <a:solidFill>
                  <a:srgbClr val="000000"/>
                </a:solidFill>
                <a:effectLst/>
                <a:uLnTx/>
                <a:uFillTx/>
                <a:latin typeface="LindeDaxPowerPoint" pitchFamily="34" charset="0"/>
                <a:ea typeface="+mn-ea"/>
                <a:cs typeface="Arial" charset="0"/>
              </a:rPr>
              <a:t>8.09.24</a:t>
            </a:r>
          </a:p>
        </p:txBody>
      </p:sp>
      <p:sp>
        <p:nvSpPr>
          <p:cNvPr id="74" name="Rectangle: Rounded Corners 73">
            <a:extLst>
              <a:ext uri="{FF2B5EF4-FFF2-40B4-BE49-F238E27FC236}">
                <a16:creationId xmlns:a16="http://schemas.microsoft.com/office/drawing/2014/main" id="{C94699E6-4C5B-467A-AEB8-910D9C92CCC9}"/>
              </a:ext>
            </a:extLst>
          </p:cNvPr>
          <p:cNvSpPr/>
          <p:nvPr/>
        </p:nvSpPr>
        <p:spPr bwMode="auto">
          <a:xfrm>
            <a:off x="3196314" y="2820967"/>
            <a:ext cx="1074355" cy="360040"/>
          </a:xfrm>
          <a:prstGeom prst="roundRect">
            <a:avLst/>
          </a:prstGeom>
          <a:solidFill>
            <a:schemeClr val="accent3"/>
          </a:solidFill>
          <a:ln w="63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82800" rIns="90000" bIns="82800" numCol="1" rtlCol="0" anchor="ctr" anchorCtr="0" compatLnSpc="1">
            <a:prstTxWarp prst="textNoShape">
              <a:avLst/>
            </a:prstTxWarp>
          </a:bodyPr>
          <a:lstStyle/>
          <a:p>
            <a:pPr marL="0" marR="0" lvl="0" indent="0" algn="ctr" defTabSz="914400" rtl="0" eaLnBrk="1" fontAlgn="base" latinLnBrk="0" hangingPunct="1">
              <a:lnSpc>
                <a:spcPct val="110000"/>
              </a:lnSpc>
              <a:spcBef>
                <a:spcPct val="0"/>
              </a:spcBef>
              <a:spcAft>
                <a:spcPct val="0"/>
              </a:spcAft>
              <a:buClrTx/>
              <a:buSzTx/>
              <a:buFontTx/>
              <a:buNone/>
              <a:tabLst/>
              <a:defRPr/>
            </a:pPr>
            <a:r>
              <a:rPr kumimoji="0" lang="en-US" sz="800" b="1" i="0" u="none" strike="noStrike" kern="1200" cap="none" spc="0" normalizeH="0" baseline="0" noProof="0">
                <a:ln>
                  <a:noFill/>
                </a:ln>
                <a:solidFill>
                  <a:srgbClr val="FFFFFF"/>
                </a:solidFill>
                <a:effectLst/>
                <a:uLnTx/>
                <a:uFillTx/>
                <a:latin typeface="LindeDaxPowerPoint" pitchFamily="34" charset="0"/>
                <a:ea typeface="+mn-ea"/>
                <a:cs typeface="Arial" charset="0"/>
              </a:rPr>
              <a:t>Greater China (RGC)</a:t>
            </a:r>
          </a:p>
          <a:p>
            <a:pPr marL="0" marR="0" lvl="0" indent="0" algn="ctr" defTabSz="914400" rtl="0" eaLnBrk="1" fontAlgn="base" latinLnBrk="0" hangingPunct="1">
              <a:lnSpc>
                <a:spcPct val="110000"/>
              </a:lnSpc>
              <a:spcBef>
                <a:spcPct val="0"/>
              </a:spcBef>
              <a:spcAft>
                <a:spcPct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LindeDaxPowerPoint" pitchFamily="34" charset="0"/>
                <a:ea typeface="+mn-ea"/>
                <a:cs typeface="Arial" charset="0"/>
              </a:rPr>
              <a:t>P6E SDT</a:t>
            </a:r>
          </a:p>
        </p:txBody>
      </p:sp>
      <p:sp>
        <p:nvSpPr>
          <p:cNvPr id="160" name="TextBox 159">
            <a:extLst>
              <a:ext uri="{FF2B5EF4-FFF2-40B4-BE49-F238E27FC236}">
                <a16:creationId xmlns:a16="http://schemas.microsoft.com/office/drawing/2014/main" id="{F892A356-7676-4323-9D3A-3F36A9710367}"/>
              </a:ext>
            </a:extLst>
          </p:cNvPr>
          <p:cNvSpPr txBox="1"/>
          <p:nvPr/>
        </p:nvSpPr>
        <p:spPr>
          <a:xfrm>
            <a:off x="4259327" y="2936791"/>
            <a:ext cx="521297" cy="200055"/>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de-DE" sz="700" b="0" i="0" u="none" strike="noStrike" kern="1200" cap="none" spc="0" normalizeH="0" baseline="0" noProof="0">
                <a:ln>
                  <a:noFill/>
                </a:ln>
                <a:solidFill>
                  <a:srgbClr val="000000"/>
                </a:solidFill>
                <a:effectLst/>
                <a:uLnTx/>
                <a:uFillTx/>
                <a:latin typeface="LindeDaxPowerPoint" pitchFamily="34" charset="0"/>
                <a:ea typeface="+mn-ea"/>
                <a:cs typeface="Arial" charset="0"/>
              </a:rPr>
              <a:t>16.02.25</a:t>
            </a:r>
          </a:p>
        </p:txBody>
      </p:sp>
      <p:sp>
        <p:nvSpPr>
          <p:cNvPr id="161" name="Star: 5 Points 160">
            <a:extLst>
              <a:ext uri="{FF2B5EF4-FFF2-40B4-BE49-F238E27FC236}">
                <a16:creationId xmlns:a16="http://schemas.microsoft.com/office/drawing/2014/main" id="{8D873387-ECD5-4FD2-AE62-1D73D930591C}"/>
              </a:ext>
            </a:extLst>
          </p:cNvPr>
          <p:cNvSpPr/>
          <p:nvPr/>
        </p:nvSpPr>
        <p:spPr bwMode="auto">
          <a:xfrm>
            <a:off x="4178400" y="2901174"/>
            <a:ext cx="185954" cy="173427"/>
          </a:xfrm>
          <a:prstGeom prst="star5">
            <a:avLst/>
          </a:prstGeom>
          <a:solidFill>
            <a:srgbClr val="00B050"/>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t" anchorCtr="0" compatLnSpc="1">
            <a:prstTxWarp prst="textNoShape">
              <a:avLst/>
            </a:prstTxWarp>
          </a:bodyPr>
          <a:lstStyle/>
          <a:p>
            <a:pPr marL="182563" marR="0" lvl="0" indent="-182563" algn="l" defTabSz="914400" rtl="0" eaLnBrk="1" fontAlgn="base" latinLnBrk="0" hangingPunct="1">
              <a:lnSpc>
                <a:spcPct val="110000"/>
              </a:lnSpc>
              <a:spcBef>
                <a:spcPct val="0"/>
              </a:spcBef>
              <a:spcAft>
                <a:spcPct val="0"/>
              </a:spcAft>
              <a:buClrTx/>
              <a:buSzTx/>
              <a:buFont typeface="LindeDaxPowerPoint" panose="020B0500000000020000" pitchFamily="34" charset="0"/>
              <a:buChar char="–"/>
              <a:tabLst/>
              <a:defRPr/>
            </a:pPr>
            <a:endParaRPr kumimoji="0" lang="de-DE" sz="1600" b="0" i="0" u="none" strike="noStrike" kern="1200" cap="none" spc="0" normalizeH="0" baseline="0" noProof="0" err="1">
              <a:ln>
                <a:noFill/>
              </a:ln>
              <a:solidFill>
                <a:srgbClr val="000000"/>
              </a:solidFill>
              <a:effectLst/>
              <a:uLnTx/>
              <a:uFillTx/>
              <a:latin typeface="LindeDaxPowerPoint" pitchFamily="34" charset="0"/>
              <a:ea typeface="+mn-ea"/>
              <a:cs typeface="Arial" charset="0"/>
            </a:endParaRPr>
          </a:p>
        </p:txBody>
      </p:sp>
      <p:sp>
        <p:nvSpPr>
          <p:cNvPr id="169" name="TextBox 168">
            <a:extLst>
              <a:ext uri="{FF2B5EF4-FFF2-40B4-BE49-F238E27FC236}">
                <a16:creationId xmlns:a16="http://schemas.microsoft.com/office/drawing/2014/main" id="{472AD24D-E5F8-4900-9532-269770ADE757}"/>
              </a:ext>
            </a:extLst>
          </p:cNvPr>
          <p:cNvSpPr txBox="1"/>
          <p:nvPr/>
        </p:nvSpPr>
        <p:spPr>
          <a:xfrm>
            <a:off x="4811567" y="3489037"/>
            <a:ext cx="521297" cy="200055"/>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de-DE" sz="700" b="0" i="0" u="none" strike="noStrike" kern="1200" cap="none" spc="0" normalizeH="0" baseline="0" noProof="0">
                <a:ln>
                  <a:noFill/>
                </a:ln>
                <a:solidFill>
                  <a:srgbClr val="000000"/>
                </a:solidFill>
                <a:effectLst/>
                <a:uLnTx/>
                <a:uFillTx/>
                <a:latin typeface="LindeDaxPowerPoint" pitchFamily="34" charset="0"/>
                <a:ea typeface="+mn-ea"/>
                <a:cs typeface="Arial" charset="0"/>
              </a:rPr>
              <a:t>11.08.25</a:t>
            </a:r>
          </a:p>
        </p:txBody>
      </p:sp>
      <p:sp>
        <p:nvSpPr>
          <p:cNvPr id="174" name="TextBox 173">
            <a:extLst>
              <a:ext uri="{FF2B5EF4-FFF2-40B4-BE49-F238E27FC236}">
                <a16:creationId xmlns:a16="http://schemas.microsoft.com/office/drawing/2014/main" id="{4D500341-B241-499D-973F-9DA27376F519}"/>
              </a:ext>
            </a:extLst>
          </p:cNvPr>
          <p:cNvSpPr txBox="1"/>
          <p:nvPr/>
        </p:nvSpPr>
        <p:spPr>
          <a:xfrm>
            <a:off x="2730806" y="2943141"/>
            <a:ext cx="521297" cy="200055"/>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de-DE" sz="700" b="0" i="0" u="none" strike="noStrike" kern="1200" cap="none" spc="0" normalizeH="0" baseline="0" noProof="0">
                <a:ln>
                  <a:noFill/>
                </a:ln>
                <a:solidFill>
                  <a:srgbClr val="000000"/>
                </a:solidFill>
                <a:effectLst/>
                <a:uLnTx/>
                <a:uFillTx/>
                <a:latin typeface="LindeDaxPowerPoint" pitchFamily="34" charset="0"/>
                <a:ea typeface="+mn-ea"/>
                <a:cs typeface="Arial" charset="0"/>
              </a:rPr>
              <a:t>19.02.24</a:t>
            </a:r>
          </a:p>
        </p:txBody>
      </p:sp>
      <p:sp>
        <p:nvSpPr>
          <p:cNvPr id="175" name="Star: 5 Points 174">
            <a:extLst>
              <a:ext uri="{FF2B5EF4-FFF2-40B4-BE49-F238E27FC236}">
                <a16:creationId xmlns:a16="http://schemas.microsoft.com/office/drawing/2014/main" id="{9EED5046-795A-45D5-8967-34651045A759}"/>
              </a:ext>
            </a:extLst>
          </p:cNvPr>
          <p:cNvSpPr/>
          <p:nvPr/>
        </p:nvSpPr>
        <p:spPr bwMode="auto">
          <a:xfrm>
            <a:off x="3101137" y="2901174"/>
            <a:ext cx="185954" cy="173427"/>
          </a:xfrm>
          <a:prstGeom prst="star5">
            <a:avLst/>
          </a:prstGeom>
          <a:solidFill>
            <a:srgbClr val="00B050"/>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t" anchorCtr="0" compatLnSpc="1">
            <a:prstTxWarp prst="textNoShape">
              <a:avLst/>
            </a:prstTxWarp>
          </a:bodyPr>
          <a:lstStyle/>
          <a:p>
            <a:pPr marL="182563" marR="0" lvl="0" indent="-182563" algn="l" defTabSz="914400" rtl="0" eaLnBrk="1" fontAlgn="base" latinLnBrk="0" hangingPunct="1">
              <a:lnSpc>
                <a:spcPct val="110000"/>
              </a:lnSpc>
              <a:spcBef>
                <a:spcPct val="0"/>
              </a:spcBef>
              <a:spcAft>
                <a:spcPct val="0"/>
              </a:spcAft>
              <a:buClrTx/>
              <a:buSzTx/>
              <a:buFont typeface="LindeDaxPowerPoint" panose="020B0500000000020000" pitchFamily="34" charset="0"/>
              <a:buChar char="–"/>
              <a:tabLst/>
              <a:defRPr/>
            </a:pPr>
            <a:endParaRPr kumimoji="0" lang="de-DE" sz="1600" b="0" i="0" u="none" strike="noStrike" kern="1200" cap="none" spc="0" normalizeH="0" baseline="0" noProof="0" err="1">
              <a:ln>
                <a:noFill/>
              </a:ln>
              <a:solidFill>
                <a:srgbClr val="000000"/>
              </a:solidFill>
              <a:effectLst/>
              <a:uLnTx/>
              <a:uFillTx/>
              <a:latin typeface="LindeDaxPowerPoint" pitchFamily="34" charset="0"/>
              <a:ea typeface="+mn-ea"/>
              <a:cs typeface="Arial" charset="0"/>
            </a:endParaRPr>
          </a:p>
        </p:txBody>
      </p:sp>
      <p:sp>
        <p:nvSpPr>
          <p:cNvPr id="184" name="TextBox 183">
            <a:extLst>
              <a:ext uri="{FF2B5EF4-FFF2-40B4-BE49-F238E27FC236}">
                <a16:creationId xmlns:a16="http://schemas.microsoft.com/office/drawing/2014/main" id="{9E015AC7-243E-417E-8E49-0524B8F24C5C}"/>
              </a:ext>
            </a:extLst>
          </p:cNvPr>
          <p:cNvSpPr txBox="1"/>
          <p:nvPr/>
        </p:nvSpPr>
        <p:spPr>
          <a:xfrm>
            <a:off x="2231807" y="2375928"/>
            <a:ext cx="521297" cy="200055"/>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de-DE" sz="700" b="0" i="0" u="none" strike="noStrike" kern="1200" cap="none" spc="0" normalizeH="0" baseline="0" noProof="0">
                <a:ln>
                  <a:noFill/>
                </a:ln>
                <a:solidFill>
                  <a:srgbClr val="000000"/>
                </a:solidFill>
                <a:effectLst/>
                <a:uLnTx/>
                <a:uFillTx/>
                <a:latin typeface="LindeDaxPowerPoint" pitchFamily="34" charset="0"/>
                <a:ea typeface="+mn-ea"/>
                <a:cs typeface="Arial" charset="0"/>
              </a:rPr>
              <a:t>01.09.23</a:t>
            </a:r>
          </a:p>
        </p:txBody>
      </p:sp>
      <p:sp>
        <p:nvSpPr>
          <p:cNvPr id="189" name="Rectangle: Rounded Corners 188">
            <a:extLst>
              <a:ext uri="{FF2B5EF4-FFF2-40B4-BE49-F238E27FC236}">
                <a16:creationId xmlns:a16="http://schemas.microsoft.com/office/drawing/2014/main" id="{E4BF9DD2-60D1-46A5-AB91-D74AB6FC661D}"/>
              </a:ext>
            </a:extLst>
          </p:cNvPr>
          <p:cNvSpPr/>
          <p:nvPr/>
        </p:nvSpPr>
        <p:spPr bwMode="auto">
          <a:xfrm>
            <a:off x="4304812" y="3926969"/>
            <a:ext cx="1026390" cy="360040"/>
          </a:xfrm>
          <a:prstGeom prst="roundRect">
            <a:avLst/>
          </a:prstGeom>
          <a:solidFill>
            <a:schemeClr val="accent3"/>
          </a:solidFill>
          <a:ln w="63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82800" rIns="90000" bIns="82800" numCol="1" rtlCol="0" anchor="ctr" anchorCtr="0" compatLnSpc="1">
            <a:prstTxWarp prst="textNoShape">
              <a:avLst/>
            </a:prstTxWarp>
          </a:bodyPr>
          <a:lstStyle/>
          <a:p>
            <a:pPr marL="0" marR="0" lvl="0" indent="0" algn="ctr" defTabSz="914400" rtl="0" eaLnBrk="1" fontAlgn="base" latinLnBrk="0" hangingPunct="1">
              <a:lnSpc>
                <a:spcPct val="110000"/>
              </a:lnSpc>
              <a:spcBef>
                <a:spcPct val="0"/>
              </a:spcBef>
              <a:spcAft>
                <a:spcPct val="0"/>
              </a:spcAft>
              <a:buClrTx/>
              <a:buSzTx/>
              <a:buFontTx/>
              <a:buNone/>
              <a:tabLst/>
              <a:defRPr/>
            </a:pPr>
            <a:r>
              <a:rPr kumimoji="0" lang="en-US" sz="800" b="1" i="0" u="none" strike="noStrike" kern="1200" cap="none" spc="0" normalizeH="0" baseline="0" noProof="0">
                <a:ln>
                  <a:noFill/>
                </a:ln>
                <a:solidFill>
                  <a:srgbClr val="FFFFFF"/>
                </a:solidFill>
                <a:effectLst/>
                <a:uLnTx/>
                <a:uFillTx/>
                <a:latin typeface="LindeDaxPowerPoint" pitchFamily="34" charset="0"/>
                <a:ea typeface="+mn-ea"/>
                <a:cs typeface="Arial" charset="0"/>
              </a:rPr>
              <a:t>US &amp; Mexico</a:t>
            </a:r>
          </a:p>
          <a:p>
            <a:pPr marL="0" marR="0" lvl="0" indent="0" algn="ctr" defTabSz="914400" rtl="0" eaLnBrk="1" fontAlgn="base" latinLnBrk="0" hangingPunct="1">
              <a:lnSpc>
                <a:spcPct val="110000"/>
              </a:lnSpc>
              <a:spcBef>
                <a:spcPct val="0"/>
              </a:spcBef>
              <a:spcAft>
                <a:spcPct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LindeDaxPowerPoint" pitchFamily="34" charset="0"/>
                <a:ea typeface="+mn-ea"/>
                <a:cs typeface="Arial" charset="0"/>
              </a:rPr>
              <a:t>P2E SDT</a:t>
            </a:r>
          </a:p>
        </p:txBody>
      </p:sp>
      <p:sp>
        <p:nvSpPr>
          <p:cNvPr id="196" name="Rectangle: Rounded Corners 195">
            <a:extLst>
              <a:ext uri="{FF2B5EF4-FFF2-40B4-BE49-F238E27FC236}">
                <a16:creationId xmlns:a16="http://schemas.microsoft.com/office/drawing/2014/main" id="{FA8596E5-B650-44C2-A394-AF46F8749C8A}"/>
              </a:ext>
            </a:extLst>
          </p:cNvPr>
          <p:cNvSpPr/>
          <p:nvPr/>
        </p:nvSpPr>
        <p:spPr bwMode="auto">
          <a:xfrm>
            <a:off x="3668143" y="3376981"/>
            <a:ext cx="1171253" cy="360040"/>
          </a:xfrm>
          <a:prstGeom prst="roundRect">
            <a:avLst/>
          </a:prstGeom>
          <a:solidFill>
            <a:schemeClr val="accent3"/>
          </a:solidFill>
          <a:ln w="63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82800" rIns="90000" bIns="82800" numCol="1" rtlCol="0" anchor="ctr" anchorCtr="0" compatLnSpc="1">
            <a:prstTxWarp prst="textNoShape">
              <a:avLst/>
            </a:prstTxWarp>
          </a:bodyPr>
          <a:lstStyle/>
          <a:p>
            <a:pPr marL="0" marR="0" lvl="0" indent="0" algn="ctr" defTabSz="914400" rtl="0" eaLnBrk="1" fontAlgn="base" latinLnBrk="0" hangingPunct="1">
              <a:lnSpc>
                <a:spcPct val="110000"/>
              </a:lnSpc>
              <a:spcBef>
                <a:spcPct val="0"/>
              </a:spcBef>
              <a:spcAft>
                <a:spcPct val="0"/>
              </a:spcAft>
              <a:buClrTx/>
              <a:buSzTx/>
              <a:buFontTx/>
              <a:buNone/>
              <a:tabLst/>
              <a:defRPr/>
            </a:pPr>
            <a:r>
              <a:rPr kumimoji="0" lang="en-US" sz="800" b="1" i="0" u="none" strike="noStrike" kern="1200" cap="none" spc="0" normalizeH="0" baseline="0" noProof="0">
                <a:ln>
                  <a:noFill/>
                </a:ln>
                <a:solidFill>
                  <a:srgbClr val="FFFFFF"/>
                </a:solidFill>
                <a:effectLst/>
                <a:uLnTx/>
                <a:uFillTx/>
                <a:latin typeface="LindeDaxPowerPoint" pitchFamily="34" charset="0"/>
                <a:ea typeface="+mn-ea"/>
                <a:cs typeface="Arial" charset="0"/>
              </a:rPr>
              <a:t>RAF</a:t>
            </a:r>
          </a:p>
          <a:p>
            <a:pPr marL="0" marR="0" lvl="0" indent="0" algn="ctr" defTabSz="914400" rtl="0" eaLnBrk="1" fontAlgn="base" latinLnBrk="0" hangingPunct="1">
              <a:lnSpc>
                <a:spcPct val="110000"/>
              </a:lnSpc>
              <a:spcBef>
                <a:spcPct val="0"/>
              </a:spcBef>
              <a:spcAft>
                <a:spcPct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LindeDaxPowerPoint" pitchFamily="34" charset="0"/>
                <a:ea typeface="+mn-ea"/>
                <a:cs typeface="Arial" charset="0"/>
              </a:rPr>
              <a:t>P9E SDT</a:t>
            </a:r>
          </a:p>
        </p:txBody>
      </p:sp>
      <p:sp>
        <p:nvSpPr>
          <p:cNvPr id="202" name="Star: 5 Points 201">
            <a:extLst>
              <a:ext uri="{FF2B5EF4-FFF2-40B4-BE49-F238E27FC236}">
                <a16:creationId xmlns:a16="http://schemas.microsoft.com/office/drawing/2014/main" id="{A5D8BC93-22D0-4A1F-AFB1-2ED80121CFBD}"/>
              </a:ext>
            </a:extLst>
          </p:cNvPr>
          <p:cNvSpPr/>
          <p:nvPr/>
        </p:nvSpPr>
        <p:spPr bwMode="auto">
          <a:xfrm>
            <a:off x="4745639" y="3457188"/>
            <a:ext cx="185954" cy="173427"/>
          </a:xfrm>
          <a:prstGeom prst="star5">
            <a:avLst/>
          </a:prstGeom>
          <a:solidFill>
            <a:srgbClr val="FFD200"/>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t" anchorCtr="0" compatLnSpc="1">
            <a:prstTxWarp prst="textNoShape">
              <a:avLst/>
            </a:prstTxWarp>
          </a:bodyPr>
          <a:lstStyle/>
          <a:p>
            <a:pPr marL="182563" marR="0" lvl="0" indent="-182563" algn="l" defTabSz="914400" rtl="0" eaLnBrk="1" fontAlgn="base" latinLnBrk="0" hangingPunct="1">
              <a:lnSpc>
                <a:spcPct val="110000"/>
              </a:lnSpc>
              <a:spcBef>
                <a:spcPct val="0"/>
              </a:spcBef>
              <a:spcAft>
                <a:spcPct val="0"/>
              </a:spcAft>
              <a:buClrTx/>
              <a:buSzTx/>
              <a:buFont typeface="LindeDaxPowerPoint" panose="020B0500000000020000" pitchFamily="34" charset="0"/>
              <a:buChar char="–"/>
              <a:tabLst/>
              <a:defRPr/>
            </a:pPr>
            <a:endParaRPr kumimoji="0" lang="de-DE" sz="1600" b="0" i="0" u="none" strike="noStrike" kern="1200" cap="none" spc="0" normalizeH="0" baseline="0" noProof="0" err="1">
              <a:ln>
                <a:noFill/>
              </a:ln>
              <a:solidFill>
                <a:srgbClr val="000000"/>
              </a:solidFill>
              <a:effectLst/>
              <a:uLnTx/>
              <a:uFillTx/>
              <a:latin typeface="LindeDaxPowerPoint" pitchFamily="34" charset="0"/>
              <a:ea typeface="+mn-ea"/>
              <a:cs typeface="Arial" charset="0"/>
            </a:endParaRPr>
          </a:p>
        </p:txBody>
      </p:sp>
      <p:sp>
        <p:nvSpPr>
          <p:cNvPr id="203" name="Star: 5 Points 202">
            <a:extLst>
              <a:ext uri="{FF2B5EF4-FFF2-40B4-BE49-F238E27FC236}">
                <a16:creationId xmlns:a16="http://schemas.microsoft.com/office/drawing/2014/main" id="{AEF98CDB-0423-481F-8CA3-3DA832D80A88}"/>
              </a:ext>
            </a:extLst>
          </p:cNvPr>
          <p:cNvSpPr/>
          <p:nvPr/>
        </p:nvSpPr>
        <p:spPr bwMode="auto">
          <a:xfrm>
            <a:off x="3574349" y="3457188"/>
            <a:ext cx="185954" cy="173427"/>
          </a:xfrm>
          <a:prstGeom prst="star5">
            <a:avLst/>
          </a:prstGeom>
          <a:solidFill>
            <a:srgbClr val="00B050"/>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t" anchorCtr="0" compatLnSpc="1">
            <a:prstTxWarp prst="textNoShape">
              <a:avLst/>
            </a:prstTxWarp>
          </a:bodyPr>
          <a:lstStyle/>
          <a:p>
            <a:pPr marL="182563" marR="0" lvl="0" indent="-182563" algn="l" defTabSz="914400" rtl="0" eaLnBrk="1" fontAlgn="base" latinLnBrk="0" hangingPunct="1">
              <a:lnSpc>
                <a:spcPct val="110000"/>
              </a:lnSpc>
              <a:spcBef>
                <a:spcPct val="0"/>
              </a:spcBef>
              <a:spcAft>
                <a:spcPct val="0"/>
              </a:spcAft>
              <a:buClrTx/>
              <a:buSzTx/>
              <a:buFont typeface="LindeDaxPowerPoint" panose="020B0500000000020000" pitchFamily="34" charset="0"/>
              <a:buChar char="–"/>
              <a:tabLst/>
              <a:defRPr/>
            </a:pPr>
            <a:endParaRPr kumimoji="0" lang="de-DE" sz="1600" b="0" i="0" u="none" strike="noStrike" kern="1200" cap="none" spc="0" normalizeH="0" baseline="0" noProof="0" err="1">
              <a:ln>
                <a:noFill/>
              </a:ln>
              <a:solidFill>
                <a:srgbClr val="000000"/>
              </a:solidFill>
              <a:effectLst/>
              <a:uLnTx/>
              <a:uFillTx/>
              <a:latin typeface="LindeDaxPowerPoint" pitchFamily="34" charset="0"/>
              <a:ea typeface="+mn-ea"/>
              <a:cs typeface="Arial" charset="0"/>
            </a:endParaRPr>
          </a:p>
        </p:txBody>
      </p:sp>
      <p:sp>
        <p:nvSpPr>
          <p:cNvPr id="204" name="TextBox 203">
            <a:extLst>
              <a:ext uri="{FF2B5EF4-FFF2-40B4-BE49-F238E27FC236}">
                <a16:creationId xmlns:a16="http://schemas.microsoft.com/office/drawing/2014/main" id="{8C04E150-B53E-458B-ABD6-0137B1A61AF1}"/>
              </a:ext>
            </a:extLst>
          </p:cNvPr>
          <p:cNvSpPr txBox="1"/>
          <p:nvPr/>
        </p:nvSpPr>
        <p:spPr>
          <a:xfrm>
            <a:off x="5324295" y="4048193"/>
            <a:ext cx="521297" cy="200055"/>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de-DE" sz="700" b="0" i="0" u="none" strike="noStrike" kern="1200" cap="none" spc="0" normalizeH="0" baseline="0" noProof="0">
                <a:ln>
                  <a:noFill/>
                </a:ln>
                <a:solidFill>
                  <a:srgbClr val="000000"/>
                </a:solidFill>
                <a:effectLst/>
                <a:uLnTx/>
                <a:uFillTx/>
                <a:latin typeface="LindeDaxPowerPoint" pitchFamily="34" charset="0"/>
                <a:ea typeface="+mn-ea"/>
                <a:cs typeface="Arial" charset="0"/>
              </a:rPr>
              <a:t>09.03.26</a:t>
            </a:r>
          </a:p>
        </p:txBody>
      </p:sp>
      <p:sp>
        <p:nvSpPr>
          <p:cNvPr id="205" name="Star: 5 Points 204">
            <a:extLst>
              <a:ext uri="{FF2B5EF4-FFF2-40B4-BE49-F238E27FC236}">
                <a16:creationId xmlns:a16="http://schemas.microsoft.com/office/drawing/2014/main" id="{76A19C60-62DB-48FE-8859-F6DA7288AF8E}"/>
              </a:ext>
            </a:extLst>
          </p:cNvPr>
          <p:cNvSpPr/>
          <p:nvPr/>
        </p:nvSpPr>
        <p:spPr bwMode="auto">
          <a:xfrm>
            <a:off x="5238605" y="4004827"/>
            <a:ext cx="185954" cy="173427"/>
          </a:xfrm>
          <a:prstGeom prst="star5">
            <a:avLst/>
          </a:prstGeom>
          <a:solidFill>
            <a:srgbClr val="FFD200"/>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t" anchorCtr="0" compatLnSpc="1">
            <a:prstTxWarp prst="textNoShape">
              <a:avLst/>
            </a:prstTxWarp>
          </a:bodyPr>
          <a:lstStyle/>
          <a:p>
            <a:pPr marL="182563" marR="0" lvl="0" indent="-182563" algn="l" defTabSz="914400" rtl="0" eaLnBrk="1" fontAlgn="base" latinLnBrk="0" hangingPunct="1">
              <a:lnSpc>
                <a:spcPct val="110000"/>
              </a:lnSpc>
              <a:spcBef>
                <a:spcPct val="0"/>
              </a:spcBef>
              <a:spcAft>
                <a:spcPct val="0"/>
              </a:spcAft>
              <a:buClrTx/>
              <a:buSzTx/>
              <a:buFont typeface="LindeDaxPowerPoint" panose="020B0500000000020000" pitchFamily="34" charset="0"/>
              <a:buChar char="–"/>
              <a:tabLst/>
              <a:defRPr/>
            </a:pPr>
            <a:endParaRPr kumimoji="0" lang="de-DE" sz="1600" b="0" i="0" u="none" strike="noStrike" kern="1200" cap="none" spc="0" normalizeH="0" baseline="0" noProof="0" err="1">
              <a:ln>
                <a:noFill/>
              </a:ln>
              <a:solidFill>
                <a:srgbClr val="000000"/>
              </a:solidFill>
              <a:effectLst/>
              <a:uLnTx/>
              <a:uFillTx/>
              <a:latin typeface="LindeDaxPowerPoint" pitchFamily="34" charset="0"/>
              <a:ea typeface="+mn-ea"/>
              <a:cs typeface="Arial" charset="0"/>
            </a:endParaRPr>
          </a:p>
        </p:txBody>
      </p:sp>
      <p:sp>
        <p:nvSpPr>
          <p:cNvPr id="207" name="Star: 5 Points 206">
            <a:extLst>
              <a:ext uri="{FF2B5EF4-FFF2-40B4-BE49-F238E27FC236}">
                <a16:creationId xmlns:a16="http://schemas.microsoft.com/office/drawing/2014/main" id="{13BA1FC6-94FC-4030-8F80-EA44969E9CE8}"/>
              </a:ext>
            </a:extLst>
          </p:cNvPr>
          <p:cNvSpPr/>
          <p:nvPr/>
        </p:nvSpPr>
        <p:spPr bwMode="auto">
          <a:xfrm>
            <a:off x="4210055" y="4004827"/>
            <a:ext cx="185954" cy="173427"/>
          </a:xfrm>
          <a:prstGeom prst="star5">
            <a:avLst/>
          </a:prstGeom>
          <a:solidFill>
            <a:srgbClr val="00B050"/>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t" anchorCtr="0" compatLnSpc="1">
            <a:prstTxWarp prst="textNoShape">
              <a:avLst/>
            </a:prstTxWarp>
          </a:bodyPr>
          <a:lstStyle/>
          <a:p>
            <a:pPr marL="182563" marR="0" lvl="0" indent="-182563" algn="l" defTabSz="914400" rtl="0" eaLnBrk="1" fontAlgn="base" latinLnBrk="0" hangingPunct="1">
              <a:lnSpc>
                <a:spcPct val="110000"/>
              </a:lnSpc>
              <a:spcBef>
                <a:spcPct val="0"/>
              </a:spcBef>
              <a:spcAft>
                <a:spcPct val="0"/>
              </a:spcAft>
              <a:buClrTx/>
              <a:buSzTx/>
              <a:buFont typeface="LindeDaxPowerPoint" panose="020B0500000000020000" pitchFamily="34" charset="0"/>
              <a:buChar char="–"/>
              <a:tabLst/>
              <a:defRPr/>
            </a:pPr>
            <a:endParaRPr kumimoji="0" lang="de-DE" sz="1600" b="0" i="0" u="none" strike="noStrike" kern="1200" cap="none" spc="0" normalizeH="0" baseline="0" noProof="0" err="1">
              <a:ln>
                <a:noFill/>
              </a:ln>
              <a:solidFill>
                <a:srgbClr val="000000"/>
              </a:solidFill>
              <a:effectLst/>
              <a:uLnTx/>
              <a:uFillTx/>
              <a:latin typeface="LindeDaxPowerPoint" pitchFamily="34" charset="0"/>
              <a:ea typeface="+mn-ea"/>
              <a:cs typeface="Arial" charset="0"/>
            </a:endParaRPr>
          </a:p>
        </p:txBody>
      </p:sp>
      <p:sp>
        <p:nvSpPr>
          <p:cNvPr id="209" name="Rectangle: Rounded Corners 208">
            <a:extLst>
              <a:ext uri="{FF2B5EF4-FFF2-40B4-BE49-F238E27FC236}">
                <a16:creationId xmlns:a16="http://schemas.microsoft.com/office/drawing/2014/main" id="{EDD0B9D5-2441-4902-A330-00AC9879E8B4}"/>
              </a:ext>
            </a:extLst>
          </p:cNvPr>
          <p:cNvSpPr/>
          <p:nvPr/>
        </p:nvSpPr>
        <p:spPr bwMode="auto">
          <a:xfrm>
            <a:off x="5771854" y="5031275"/>
            <a:ext cx="1079894" cy="360040"/>
          </a:xfrm>
          <a:prstGeom prst="roundRect">
            <a:avLst/>
          </a:prstGeom>
          <a:solidFill>
            <a:schemeClr val="accent3"/>
          </a:solidFill>
          <a:ln w="63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82800" rIns="90000" bIns="82800" numCol="1" rtlCol="0" anchor="ctr" anchorCtr="0" compatLnSpc="1">
            <a:prstTxWarp prst="textNoShape">
              <a:avLst/>
            </a:prstTxWarp>
          </a:bodyPr>
          <a:lstStyle/>
          <a:p>
            <a:pPr marL="0" marR="0" lvl="0" indent="0" algn="ctr" defTabSz="914400" rtl="0" eaLnBrk="1" fontAlgn="base" latinLnBrk="0" hangingPunct="1">
              <a:lnSpc>
                <a:spcPct val="110000"/>
              </a:lnSpc>
              <a:spcBef>
                <a:spcPct val="0"/>
              </a:spcBef>
              <a:spcAft>
                <a:spcPct val="0"/>
              </a:spcAft>
              <a:buClrTx/>
              <a:buSzTx/>
              <a:buFontTx/>
              <a:buNone/>
              <a:tabLst/>
              <a:defRPr/>
            </a:pPr>
            <a:r>
              <a:rPr kumimoji="0" lang="en-US" sz="800" b="1" i="0" u="none" strike="noStrike" kern="1200" cap="none" spc="0" normalizeH="0" baseline="0" noProof="0">
                <a:ln>
                  <a:noFill/>
                </a:ln>
                <a:solidFill>
                  <a:srgbClr val="FFFFFF"/>
                </a:solidFill>
                <a:effectLst/>
                <a:uLnTx/>
                <a:uFillTx/>
                <a:latin typeface="LindeDaxPowerPoint" pitchFamily="34" charset="0"/>
                <a:ea typeface="+mn-ea"/>
                <a:cs typeface="Arial" charset="0"/>
              </a:rPr>
              <a:t>LT (RSP)</a:t>
            </a:r>
          </a:p>
          <a:p>
            <a:pPr marL="0" marR="0" lvl="0" indent="0" algn="ctr" defTabSz="914400" rtl="0" eaLnBrk="1" fontAlgn="base" latinLnBrk="0" hangingPunct="1">
              <a:lnSpc>
                <a:spcPct val="110000"/>
              </a:lnSpc>
              <a:spcBef>
                <a:spcPct val="0"/>
              </a:spcBef>
              <a:spcAft>
                <a:spcPct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LindeDaxPowerPoint" pitchFamily="34" charset="0"/>
                <a:ea typeface="+mn-ea"/>
                <a:cs typeface="Arial" charset="0"/>
              </a:rPr>
              <a:t>PEA SDT</a:t>
            </a:r>
          </a:p>
        </p:txBody>
      </p:sp>
      <p:sp>
        <p:nvSpPr>
          <p:cNvPr id="215" name="TextBox 214">
            <a:extLst>
              <a:ext uri="{FF2B5EF4-FFF2-40B4-BE49-F238E27FC236}">
                <a16:creationId xmlns:a16="http://schemas.microsoft.com/office/drawing/2014/main" id="{71D2DF66-1357-4678-BDD3-2912106DD91E}"/>
              </a:ext>
            </a:extLst>
          </p:cNvPr>
          <p:cNvSpPr txBox="1"/>
          <p:nvPr/>
        </p:nvSpPr>
        <p:spPr>
          <a:xfrm>
            <a:off x="6294420" y="4629784"/>
            <a:ext cx="521297" cy="200055"/>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de-DE" sz="700" b="0" i="0" u="none" strike="noStrike" kern="1200" cap="none" spc="0" normalizeH="0" baseline="0" noProof="0">
                <a:ln>
                  <a:noFill/>
                </a:ln>
                <a:solidFill>
                  <a:srgbClr val="000000"/>
                </a:solidFill>
                <a:effectLst/>
                <a:uLnTx/>
                <a:uFillTx/>
                <a:latin typeface="LindeDaxPowerPoint" pitchFamily="34" charset="0"/>
                <a:ea typeface="+mn-ea"/>
                <a:cs typeface="Arial" charset="0"/>
              </a:rPr>
              <a:t>21.02.27</a:t>
            </a:r>
          </a:p>
        </p:txBody>
      </p:sp>
      <p:sp>
        <p:nvSpPr>
          <p:cNvPr id="217" name="TextBox 216">
            <a:extLst>
              <a:ext uri="{FF2B5EF4-FFF2-40B4-BE49-F238E27FC236}">
                <a16:creationId xmlns:a16="http://schemas.microsoft.com/office/drawing/2014/main" id="{22002AEF-AFAD-4061-B78F-6193F6551831}"/>
              </a:ext>
            </a:extLst>
          </p:cNvPr>
          <p:cNvSpPr txBox="1"/>
          <p:nvPr/>
        </p:nvSpPr>
        <p:spPr>
          <a:xfrm>
            <a:off x="5141034" y="4338356"/>
            <a:ext cx="521297" cy="200055"/>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de-DE" sz="700" b="0" i="0" u="none" strike="noStrike" kern="1200" cap="none" spc="0" normalizeH="0" baseline="0" noProof="0">
                <a:ln>
                  <a:noFill/>
                </a:ln>
                <a:solidFill>
                  <a:srgbClr val="000000"/>
                </a:solidFill>
                <a:effectLst/>
                <a:uLnTx/>
                <a:uFillTx/>
                <a:latin typeface="LindeDaxPowerPoint" pitchFamily="34" charset="0"/>
                <a:ea typeface="+mn-ea"/>
                <a:cs typeface="Arial" charset="0"/>
              </a:rPr>
              <a:t>01.02.26</a:t>
            </a:r>
          </a:p>
        </p:txBody>
      </p:sp>
      <p:sp>
        <p:nvSpPr>
          <p:cNvPr id="220" name="Rectangle: Rounded Corners 219">
            <a:extLst>
              <a:ext uri="{FF2B5EF4-FFF2-40B4-BE49-F238E27FC236}">
                <a16:creationId xmlns:a16="http://schemas.microsoft.com/office/drawing/2014/main" id="{C7C5D9B1-32B8-40BB-8EAE-D0F8024A4089}"/>
              </a:ext>
            </a:extLst>
          </p:cNvPr>
          <p:cNvSpPr/>
          <p:nvPr/>
        </p:nvSpPr>
        <p:spPr bwMode="auto">
          <a:xfrm>
            <a:off x="5225875" y="4483014"/>
            <a:ext cx="1079101" cy="360040"/>
          </a:xfrm>
          <a:prstGeom prst="roundRect">
            <a:avLst/>
          </a:prstGeom>
          <a:solidFill>
            <a:schemeClr val="accent3"/>
          </a:solidFill>
          <a:ln w="63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82800" rIns="90000" bIns="82800" numCol="1" rtlCol="0" anchor="ctr" anchorCtr="0" compatLnSpc="1">
            <a:prstTxWarp prst="textNoShape">
              <a:avLst/>
            </a:prstTxWarp>
          </a:bodyPr>
          <a:lstStyle/>
          <a:p>
            <a:pPr marL="0" marR="0" lvl="0" indent="0" algn="ctr" defTabSz="914400" rtl="0" eaLnBrk="1" fontAlgn="base" latinLnBrk="0" hangingPunct="1">
              <a:lnSpc>
                <a:spcPct val="110000"/>
              </a:lnSpc>
              <a:spcBef>
                <a:spcPct val="0"/>
              </a:spcBef>
              <a:spcAft>
                <a:spcPct val="0"/>
              </a:spcAft>
              <a:buClrTx/>
              <a:buSzTx/>
              <a:buFontTx/>
              <a:buNone/>
              <a:tabLst/>
              <a:defRPr/>
            </a:pPr>
            <a:r>
              <a:rPr kumimoji="0" lang="en-US" sz="800" b="1" i="0" u="none" strike="noStrike" kern="1200" cap="none" spc="0" normalizeH="0" baseline="0" noProof="0">
                <a:ln>
                  <a:noFill/>
                </a:ln>
                <a:solidFill>
                  <a:srgbClr val="FFFFFF"/>
                </a:solidFill>
                <a:effectLst/>
                <a:uLnTx/>
                <a:uFillTx/>
                <a:latin typeface="LindeDaxPowerPoint" pitchFamily="34" charset="0"/>
                <a:ea typeface="+mn-ea"/>
                <a:cs typeface="Arial" charset="0"/>
              </a:rPr>
              <a:t>Impress (REN)</a:t>
            </a:r>
          </a:p>
          <a:p>
            <a:pPr marL="0" marR="0" lvl="0" indent="0" algn="ctr" defTabSz="914400" rtl="0" eaLnBrk="1" fontAlgn="base" latinLnBrk="0" hangingPunct="1">
              <a:lnSpc>
                <a:spcPct val="110000"/>
              </a:lnSpc>
              <a:spcBef>
                <a:spcPct val="0"/>
              </a:spcBef>
              <a:spcAft>
                <a:spcPct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LindeDaxPowerPoint" pitchFamily="34" charset="0"/>
                <a:ea typeface="+mn-ea"/>
                <a:cs typeface="Arial" charset="0"/>
              </a:rPr>
              <a:t>P01 SDT</a:t>
            </a:r>
          </a:p>
        </p:txBody>
      </p:sp>
      <p:sp>
        <p:nvSpPr>
          <p:cNvPr id="226" name="TextBox 225">
            <a:extLst>
              <a:ext uri="{FF2B5EF4-FFF2-40B4-BE49-F238E27FC236}">
                <a16:creationId xmlns:a16="http://schemas.microsoft.com/office/drawing/2014/main" id="{B7F2184E-C2A5-4AEC-AE3A-C0B1896475AD}"/>
              </a:ext>
            </a:extLst>
          </p:cNvPr>
          <p:cNvSpPr txBox="1"/>
          <p:nvPr/>
        </p:nvSpPr>
        <p:spPr>
          <a:xfrm>
            <a:off x="6851748" y="5177374"/>
            <a:ext cx="521297" cy="200055"/>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de-DE" sz="700" b="0" i="0" u="none" strike="noStrike" kern="1200" cap="none" spc="0" normalizeH="0" baseline="0" noProof="0">
                <a:ln>
                  <a:noFill/>
                </a:ln>
                <a:solidFill>
                  <a:srgbClr val="000000"/>
                </a:solidFill>
                <a:effectLst/>
                <a:uLnTx/>
                <a:uFillTx/>
                <a:latin typeface="LindeDaxPowerPoint" pitchFamily="34" charset="0"/>
                <a:ea typeface="+mn-ea"/>
                <a:cs typeface="Arial" charset="0"/>
              </a:rPr>
              <a:t>19.09.27</a:t>
            </a:r>
          </a:p>
        </p:txBody>
      </p:sp>
      <p:sp>
        <p:nvSpPr>
          <p:cNvPr id="227" name="TextBox 226">
            <a:extLst>
              <a:ext uri="{FF2B5EF4-FFF2-40B4-BE49-F238E27FC236}">
                <a16:creationId xmlns:a16="http://schemas.microsoft.com/office/drawing/2014/main" id="{8017EE66-8906-4664-8B4A-EB7F164E3368}"/>
              </a:ext>
            </a:extLst>
          </p:cNvPr>
          <p:cNvSpPr txBox="1"/>
          <p:nvPr/>
        </p:nvSpPr>
        <p:spPr>
          <a:xfrm>
            <a:off x="5266414" y="5177374"/>
            <a:ext cx="521297" cy="200055"/>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de-DE" sz="700" b="0" i="0" u="none" strike="noStrike" kern="1200" cap="none" spc="0" normalizeH="0" baseline="0" noProof="0">
                <a:ln>
                  <a:noFill/>
                </a:ln>
                <a:solidFill>
                  <a:srgbClr val="000000"/>
                </a:solidFill>
                <a:effectLst/>
                <a:uLnTx/>
                <a:uFillTx/>
                <a:latin typeface="LindeDaxPowerPoint" pitchFamily="34" charset="0"/>
                <a:ea typeface="+mn-ea"/>
                <a:cs typeface="Arial" charset="0"/>
              </a:rPr>
              <a:t>01.09.26</a:t>
            </a:r>
          </a:p>
        </p:txBody>
      </p:sp>
      <p:sp>
        <p:nvSpPr>
          <p:cNvPr id="228" name="Star: 5 Points 227">
            <a:extLst>
              <a:ext uri="{FF2B5EF4-FFF2-40B4-BE49-F238E27FC236}">
                <a16:creationId xmlns:a16="http://schemas.microsoft.com/office/drawing/2014/main" id="{2B8BA2AB-30DF-4F62-AF88-A914982F6E38}"/>
              </a:ext>
            </a:extLst>
          </p:cNvPr>
          <p:cNvSpPr/>
          <p:nvPr/>
        </p:nvSpPr>
        <p:spPr bwMode="auto">
          <a:xfrm>
            <a:off x="6760796" y="5118522"/>
            <a:ext cx="185954" cy="173427"/>
          </a:xfrm>
          <a:prstGeom prst="star5">
            <a:avLst/>
          </a:prstGeom>
          <a:solidFill>
            <a:srgbClr val="FFD200"/>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t" anchorCtr="0" compatLnSpc="1">
            <a:prstTxWarp prst="textNoShape">
              <a:avLst/>
            </a:prstTxWarp>
          </a:bodyPr>
          <a:lstStyle/>
          <a:p>
            <a:pPr marL="182563" marR="0" lvl="0" indent="-182563" algn="l" defTabSz="914400" rtl="0" eaLnBrk="1" fontAlgn="base" latinLnBrk="0" hangingPunct="1">
              <a:lnSpc>
                <a:spcPct val="110000"/>
              </a:lnSpc>
              <a:spcBef>
                <a:spcPct val="0"/>
              </a:spcBef>
              <a:spcAft>
                <a:spcPct val="0"/>
              </a:spcAft>
              <a:buClrTx/>
              <a:buSzTx/>
              <a:buFont typeface="LindeDaxPowerPoint" panose="020B0500000000020000" pitchFamily="34" charset="0"/>
              <a:buChar char="–"/>
              <a:tabLst/>
              <a:defRPr/>
            </a:pPr>
            <a:endParaRPr kumimoji="0" lang="de-DE" sz="1600" b="0" i="0" u="none" strike="noStrike" kern="1200" cap="none" spc="0" normalizeH="0" baseline="0" noProof="0" err="1">
              <a:ln>
                <a:noFill/>
              </a:ln>
              <a:solidFill>
                <a:srgbClr val="000000"/>
              </a:solidFill>
              <a:effectLst/>
              <a:uLnTx/>
              <a:uFillTx/>
              <a:latin typeface="LindeDaxPowerPoint" pitchFamily="34" charset="0"/>
              <a:ea typeface="+mn-ea"/>
              <a:cs typeface="Arial" charset="0"/>
            </a:endParaRPr>
          </a:p>
        </p:txBody>
      </p:sp>
      <p:sp>
        <p:nvSpPr>
          <p:cNvPr id="229" name="Star: 5 Points 228">
            <a:extLst>
              <a:ext uri="{FF2B5EF4-FFF2-40B4-BE49-F238E27FC236}">
                <a16:creationId xmlns:a16="http://schemas.microsoft.com/office/drawing/2014/main" id="{FADFF15B-6AC2-4EB6-8FDB-AE29739A38C3}"/>
              </a:ext>
            </a:extLst>
          </p:cNvPr>
          <p:cNvSpPr/>
          <p:nvPr/>
        </p:nvSpPr>
        <p:spPr bwMode="auto">
          <a:xfrm>
            <a:off x="5675232" y="5118522"/>
            <a:ext cx="185954" cy="173427"/>
          </a:xfrm>
          <a:prstGeom prst="star5">
            <a:avLst/>
          </a:prstGeom>
          <a:solidFill>
            <a:srgbClr val="FFD200"/>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t" anchorCtr="0" compatLnSpc="1">
            <a:prstTxWarp prst="textNoShape">
              <a:avLst/>
            </a:prstTxWarp>
          </a:bodyPr>
          <a:lstStyle/>
          <a:p>
            <a:pPr marL="182563" marR="0" lvl="0" indent="-182563" algn="l" defTabSz="914400" rtl="0" eaLnBrk="1" fontAlgn="base" latinLnBrk="0" hangingPunct="1">
              <a:lnSpc>
                <a:spcPct val="110000"/>
              </a:lnSpc>
              <a:spcBef>
                <a:spcPct val="0"/>
              </a:spcBef>
              <a:spcAft>
                <a:spcPct val="0"/>
              </a:spcAft>
              <a:buClrTx/>
              <a:buSzTx/>
              <a:buFont typeface="LindeDaxPowerPoint" panose="020B0500000000020000" pitchFamily="34" charset="0"/>
              <a:buChar char="–"/>
              <a:tabLst/>
              <a:defRPr/>
            </a:pPr>
            <a:endParaRPr kumimoji="0" lang="de-DE" sz="1600" b="0" i="0" u="none" strike="noStrike" kern="1200" cap="none" spc="0" normalizeH="0" baseline="0" noProof="0" err="1">
              <a:ln>
                <a:noFill/>
              </a:ln>
              <a:solidFill>
                <a:srgbClr val="000000"/>
              </a:solidFill>
              <a:effectLst/>
              <a:uLnTx/>
              <a:uFillTx/>
              <a:latin typeface="LindeDaxPowerPoint" pitchFamily="34" charset="0"/>
              <a:ea typeface="+mn-ea"/>
              <a:cs typeface="Arial" charset="0"/>
            </a:endParaRPr>
          </a:p>
        </p:txBody>
      </p:sp>
      <p:sp>
        <p:nvSpPr>
          <p:cNvPr id="216" name="Star: 5 Points 215">
            <a:extLst>
              <a:ext uri="{FF2B5EF4-FFF2-40B4-BE49-F238E27FC236}">
                <a16:creationId xmlns:a16="http://schemas.microsoft.com/office/drawing/2014/main" id="{61BD46C7-238D-481E-AB05-830ECA2AD897}"/>
              </a:ext>
            </a:extLst>
          </p:cNvPr>
          <p:cNvSpPr/>
          <p:nvPr/>
        </p:nvSpPr>
        <p:spPr bwMode="auto">
          <a:xfrm>
            <a:off x="6207143" y="4577812"/>
            <a:ext cx="185954" cy="173427"/>
          </a:xfrm>
          <a:prstGeom prst="star5">
            <a:avLst/>
          </a:prstGeom>
          <a:solidFill>
            <a:srgbClr val="FFD200"/>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t" anchorCtr="0" compatLnSpc="1">
            <a:prstTxWarp prst="textNoShape">
              <a:avLst/>
            </a:prstTxWarp>
          </a:bodyPr>
          <a:lstStyle/>
          <a:p>
            <a:pPr marL="182563" marR="0" lvl="0" indent="-182563" algn="l" defTabSz="914400" rtl="0" eaLnBrk="1" fontAlgn="base" latinLnBrk="0" hangingPunct="1">
              <a:lnSpc>
                <a:spcPct val="110000"/>
              </a:lnSpc>
              <a:spcBef>
                <a:spcPct val="0"/>
              </a:spcBef>
              <a:spcAft>
                <a:spcPct val="0"/>
              </a:spcAft>
              <a:buClrTx/>
              <a:buSzTx/>
              <a:buFont typeface="LindeDaxPowerPoint" panose="020B0500000000020000" pitchFamily="34" charset="0"/>
              <a:buChar char="–"/>
              <a:tabLst/>
              <a:defRPr/>
            </a:pPr>
            <a:endParaRPr kumimoji="0" lang="de-DE" sz="1600" b="0" i="0" u="none" strike="noStrike" kern="1200" cap="none" spc="0" normalizeH="0" baseline="0" noProof="0" err="1">
              <a:ln>
                <a:noFill/>
              </a:ln>
              <a:solidFill>
                <a:srgbClr val="000000"/>
              </a:solidFill>
              <a:effectLst/>
              <a:uLnTx/>
              <a:uFillTx/>
              <a:latin typeface="LindeDaxPowerPoint" pitchFamily="34" charset="0"/>
              <a:ea typeface="+mn-ea"/>
              <a:cs typeface="Arial" charset="0"/>
            </a:endParaRPr>
          </a:p>
        </p:txBody>
      </p:sp>
      <p:sp>
        <p:nvSpPr>
          <p:cNvPr id="218" name="Star: 5 Points 217">
            <a:extLst>
              <a:ext uri="{FF2B5EF4-FFF2-40B4-BE49-F238E27FC236}">
                <a16:creationId xmlns:a16="http://schemas.microsoft.com/office/drawing/2014/main" id="{4D0FE31D-40F3-4A5D-B56C-73F209D4A66A}"/>
              </a:ext>
            </a:extLst>
          </p:cNvPr>
          <p:cNvSpPr/>
          <p:nvPr/>
        </p:nvSpPr>
        <p:spPr bwMode="auto">
          <a:xfrm>
            <a:off x="5131217" y="4577812"/>
            <a:ext cx="185954" cy="173427"/>
          </a:xfrm>
          <a:prstGeom prst="star5">
            <a:avLst/>
          </a:prstGeom>
          <a:solidFill>
            <a:srgbClr val="FFD200"/>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t" anchorCtr="0" compatLnSpc="1">
            <a:prstTxWarp prst="textNoShape">
              <a:avLst/>
            </a:prstTxWarp>
          </a:bodyPr>
          <a:lstStyle/>
          <a:p>
            <a:pPr marL="182563" marR="0" lvl="0" indent="-182563" algn="l" defTabSz="914400" rtl="0" eaLnBrk="1" fontAlgn="base" latinLnBrk="0" hangingPunct="1">
              <a:lnSpc>
                <a:spcPct val="110000"/>
              </a:lnSpc>
              <a:spcBef>
                <a:spcPct val="0"/>
              </a:spcBef>
              <a:spcAft>
                <a:spcPct val="0"/>
              </a:spcAft>
              <a:buClrTx/>
              <a:buSzTx/>
              <a:buFont typeface="LindeDaxPowerPoint" panose="020B0500000000020000" pitchFamily="34" charset="0"/>
              <a:buChar char="–"/>
              <a:tabLst/>
              <a:defRPr/>
            </a:pPr>
            <a:endParaRPr kumimoji="0" lang="de-DE" sz="1600" b="0" i="0" u="none" strike="noStrike" kern="1200" cap="none" spc="0" normalizeH="0" baseline="0" noProof="0" err="1">
              <a:ln>
                <a:noFill/>
              </a:ln>
              <a:solidFill>
                <a:srgbClr val="000000"/>
              </a:solidFill>
              <a:effectLst/>
              <a:uLnTx/>
              <a:uFillTx/>
              <a:latin typeface="LindeDaxPowerPoint" pitchFamily="34" charset="0"/>
              <a:ea typeface="+mn-ea"/>
              <a:cs typeface="Arial" charset="0"/>
            </a:endParaRPr>
          </a:p>
        </p:txBody>
      </p:sp>
      <p:sp>
        <p:nvSpPr>
          <p:cNvPr id="230" name="Star: 5 Points 229">
            <a:extLst>
              <a:ext uri="{FF2B5EF4-FFF2-40B4-BE49-F238E27FC236}">
                <a16:creationId xmlns:a16="http://schemas.microsoft.com/office/drawing/2014/main" id="{FC1AFB9A-F5DE-4A17-817F-F1C9E174D872}"/>
              </a:ext>
            </a:extLst>
          </p:cNvPr>
          <p:cNvSpPr/>
          <p:nvPr/>
        </p:nvSpPr>
        <p:spPr bwMode="auto">
          <a:xfrm>
            <a:off x="1997485" y="1814107"/>
            <a:ext cx="185954" cy="173427"/>
          </a:xfrm>
          <a:prstGeom prst="star5">
            <a:avLst/>
          </a:prstGeom>
          <a:solidFill>
            <a:srgbClr val="00B050"/>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t" anchorCtr="0" compatLnSpc="1">
            <a:prstTxWarp prst="textNoShape">
              <a:avLst/>
            </a:prstTxWarp>
          </a:bodyPr>
          <a:lstStyle/>
          <a:p>
            <a:pPr marL="182563" marR="0" lvl="0" indent="-182563" algn="l" defTabSz="914400" rtl="0" eaLnBrk="1" fontAlgn="base" latinLnBrk="0" hangingPunct="1">
              <a:lnSpc>
                <a:spcPct val="110000"/>
              </a:lnSpc>
              <a:spcBef>
                <a:spcPct val="0"/>
              </a:spcBef>
              <a:spcAft>
                <a:spcPct val="0"/>
              </a:spcAft>
              <a:buClrTx/>
              <a:buSzTx/>
              <a:buFont typeface="LindeDaxPowerPoint" panose="020B0500000000020000" pitchFamily="34" charset="0"/>
              <a:buChar char="–"/>
              <a:tabLst/>
              <a:defRPr/>
            </a:pPr>
            <a:endParaRPr kumimoji="0" lang="de-DE" sz="1600" b="0" i="0" u="none" strike="noStrike" kern="1200" cap="none" spc="0" normalizeH="0" baseline="0" noProof="0" err="1">
              <a:ln>
                <a:noFill/>
              </a:ln>
              <a:solidFill>
                <a:srgbClr val="000000"/>
              </a:solidFill>
              <a:effectLst/>
              <a:uLnTx/>
              <a:uFillTx/>
              <a:latin typeface="LindeDaxPowerPoint" pitchFamily="34" charset="0"/>
              <a:ea typeface="+mn-ea"/>
              <a:cs typeface="Arial" charset="0"/>
            </a:endParaRPr>
          </a:p>
        </p:txBody>
      </p:sp>
      <p:sp>
        <p:nvSpPr>
          <p:cNvPr id="231" name="TextBox 230">
            <a:extLst>
              <a:ext uri="{FF2B5EF4-FFF2-40B4-BE49-F238E27FC236}">
                <a16:creationId xmlns:a16="http://schemas.microsoft.com/office/drawing/2014/main" id="{358224F7-63DF-49B4-9FC3-C5D9A15EF8EE}"/>
              </a:ext>
            </a:extLst>
          </p:cNvPr>
          <p:cNvSpPr txBox="1"/>
          <p:nvPr/>
        </p:nvSpPr>
        <p:spPr>
          <a:xfrm>
            <a:off x="1892107" y="1549588"/>
            <a:ext cx="521297" cy="200055"/>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de-DE" sz="700" b="0" i="0" u="none" strike="noStrike" kern="1200" cap="none" spc="0" normalizeH="0" baseline="0" noProof="0">
                <a:ln>
                  <a:noFill/>
                </a:ln>
                <a:solidFill>
                  <a:srgbClr val="000000"/>
                </a:solidFill>
                <a:effectLst/>
                <a:uLnTx/>
                <a:uFillTx/>
                <a:latin typeface="LindeDaxPowerPoint" pitchFamily="34" charset="0"/>
                <a:ea typeface="+mn-ea"/>
                <a:cs typeface="Arial" charset="0"/>
              </a:rPr>
              <a:t>01.01.23</a:t>
            </a:r>
          </a:p>
        </p:txBody>
      </p:sp>
      <p:sp>
        <p:nvSpPr>
          <p:cNvPr id="232" name="Rectangle: Rounded Corners 231">
            <a:extLst>
              <a:ext uri="{FF2B5EF4-FFF2-40B4-BE49-F238E27FC236}">
                <a16:creationId xmlns:a16="http://schemas.microsoft.com/office/drawing/2014/main" id="{F3F71601-1814-46D6-B84F-D14903D7834D}"/>
              </a:ext>
            </a:extLst>
          </p:cNvPr>
          <p:cNvSpPr/>
          <p:nvPr/>
        </p:nvSpPr>
        <p:spPr bwMode="auto">
          <a:xfrm>
            <a:off x="6406785" y="5538039"/>
            <a:ext cx="1273546" cy="408169"/>
          </a:xfrm>
          <a:prstGeom prst="roundRect">
            <a:avLst/>
          </a:prstGeom>
          <a:solidFill>
            <a:schemeClr val="accent3"/>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ctr" anchorCtr="0" compatLnSpc="1">
            <a:prstTxWarp prst="textNoShape">
              <a:avLst/>
            </a:prstTxWarp>
          </a:bodyPr>
          <a:lstStyle/>
          <a:p>
            <a:pPr marL="0" marR="0" lvl="0" indent="0" algn="ctr" defTabSz="914400" rtl="0" eaLnBrk="1" fontAlgn="base" latinLnBrk="0" hangingPunct="1">
              <a:lnSpc>
                <a:spcPct val="110000"/>
              </a:lnSpc>
              <a:spcBef>
                <a:spcPct val="0"/>
              </a:spcBef>
              <a:spcAft>
                <a:spcPct val="0"/>
              </a:spcAft>
              <a:buClrTx/>
              <a:buSzTx/>
              <a:buFontTx/>
              <a:buNone/>
              <a:tabLst/>
              <a:defRPr/>
            </a:pPr>
            <a:r>
              <a:rPr kumimoji="0" lang="en-US" sz="800" b="1" i="0" u="none" strike="noStrike" kern="1200" cap="none" spc="0" normalizeH="0" baseline="0" noProof="0">
                <a:ln>
                  <a:noFill/>
                </a:ln>
                <a:solidFill>
                  <a:srgbClr val="FFFFFF"/>
                </a:solidFill>
                <a:effectLst/>
                <a:uLnTx/>
                <a:uFillTx/>
                <a:latin typeface="LindeDaxPowerPoint" pitchFamily="34" charset="0"/>
                <a:ea typeface="+mn-ea"/>
                <a:cs typeface="Arial" charset="0"/>
              </a:rPr>
              <a:t>InTouch (REW/REE)</a:t>
            </a:r>
          </a:p>
          <a:p>
            <a:pPr marL="0" marR="0" lvl="0" indent="0" algn="ctr" defTabSz="914400" rtl="0" eaLnBrk="1" fontAlgn="base" latinLnBrk="0" hangingPunct="1">
              <a:lnSpc>
                <a:spcPct val="110000"/>
              </a:lnSpc>
              <a:spcBef>
                <a:spcPct val="0"/>
              </a:spcBef>
              <a:spcAft>
                <a:spcPct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LindeDaxPowerPoint" pitchFamily="34" charset="0"/>
                <a:ea typeface="+mn-ea"/>
                <a:cs typeface="Arial" charset="0"/>
              </a:rPr>
              <a:t>GPA SDT</a:t>
            </a:r>
          </a:p>
        </p:txBody>
      </p:sp>
      <p:sp>
        <p:nvSpPr>
          <p:cNvPr id="241" name="TextBox 240">
            <a:extLst>
              <a:ext uri="{FF2B5EF4-FFF2-40B4-BE49-F238E27FC236}">
                <a16:creationId xmlns:a16="http://schemas.microsoft.com/office/drawing/2014/main" id="{8274402E-087B-4AE3-8AE3-06ECFC62DE60}"/>
              </a:ext>
            </a:extLst>
          </p:cNvPr>
          <p:cNvSpPr txBox="1"/>
          <p:nvPr/>
        </p:nvSpPr>
        <p:spPr>
          <a:xfrm>
            <a:off x="7681635" y="5745728"/>
            <a:ext cx="521297" cy="200055"/>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de-DE" sz="700" b="0" i="0" u="none" strike="noStrike" kern="1200" cap="none" spc="0" normalizeH="0" baseline="0" noProof="0">
                <a:ln>
                  <a:noFill/>
                </a:ln>
                <a:solidFill>
                  <a:srgbClr val="000000"/>
                </a:solidFill>
                <a:effectLst/>
                <a:uLnTx/>
                <a:uFillTx/>
                <a:latin typeface="LindeDaxPowerPoint" pitchFamily="34" charset="0"/>
                <a:ea typeface="+mn-ea"/>
                <a:cs typeface="Arial" charset="0"/>
              </a:rPr>
              <a:t>14.05.28</a:t>
            </a:r>
          </a:p>
        </p:txBody>
      </p:sp>
      <p:sp>
        <p:nvSpPr>
          <p:cNvPr id="242" name="Star: 5 Points 241">
            <a:extLst>
              <a:ext uri="{FF2B5EF4-FFF2-40B4-BE49-F238E27FC236}">
                <a16:creationId xmlns:a16="http://schemas.microsoft.com/office/drawing/2014/main" id="{948E3AA6-02ED-4238-B9C0-CE69720C7E06}"/>
              </a:ext>
            </a:extLst>
          </p:cNvPr>
          <p:cNvSpPr/>
          <p:nvPr/>
        </p:nvSpPr>
        <p:spPr bwMode="auto">
          <a:xfrm>
            <a:off x="7585868" y="5653084"/>
            <a:ext cx="185954" cy="173427"/>
          </a:xfrm>
          <a:prstGeom prst="star5">
            <a:avLst/>
          </a:prstGeom>
          <a:solidFill>
            <a:srgbClr val="FFD200"/>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t" anchorCtr="0" compatLnSpc="1">
            <a:prstTxWarp prst="textNoShape">
              <a:avLst/>
            </a:prstTxWarp>
          </a:bodyPr>
          <a:lstStyle/>
          <a:p>
            <a:pPr marL="182563" marR="0" lvl="0" indent="-182563" algn="l" defTabSz="914400" rtl="0" eaLnBrk="1" fontAlgn="base" latinLnBrk="0" hangingPunct="1">
              <a:lnSpc>
                <a:spcPct val="110000"/>
              </a:lnSpc>
              <a:spcBef>
                <a:spcPct val="0"/>
              </a:spcBef>
              <a:spcAft>
                <a:spcPct val="0"/>
              </a:spcAft>
              <a:buClrTx/>
              <a:buSzTx/>
              <a:buFont typeface="LindeDaxPowerPoint" panose="020B0500000000020000" pitchFamily="34" charset="0"/>
              <a:buChar char="–"/>
              <a:tabLst/>
              <a:defRPr/>
            </a:pPr>
            <a:endParaRPr kumimoji="0" lang="de-DE" sz="1600" b="0" i="0" u="none" strike="noStrike" kern="1200" cap="none" spc="0" normalizeH="0" baseline="0" noProof="0" err="1">
              <a:ln>
                <a:noFill/>
              </a:ln>
              <a:solidFill>
                <a:srgbClr val="000000"/>
              </a:solidFill>
              <a:effectLst/>
              <a:uLnTx/>
              <a:uFillTx/>
              <a:latin typeface="LindeDaxPowerPoint" pitchFamily="34" charset="0"/>
              <a:ea typeface="+mn-ea"/>
              <a:cs typeface="Arial" charset="0"/>
            </a:endParaRPr>
          </a:p>
        </p:txBody>
      </p:sp>
      <p:sp>
        <p:nvSpPr>
          <p:cNvPr id="243" name="Star: 5 Points 242">
            <a:extLst>
              <a:ext uri="{FF2B5EF4-FFF2-40B4-BE49-F238E27FC236}">
                <a16:creationId xmlns:a16="http://schemas.microsoft.com/office/drawing/2014/main" id="{3BE10B5C-83EF-4E89-98DE-FCA0CA7CD935}"/>
              </a:ext>
            </a:extLst>
          </p:cNvPr>
          <p:cNvSpPr/>
          <p:nvPr/>
        </p:nvSpPr>
        <p:spPr bwMode="auto">
          <a:xfrm>
            <a:off x="6304976" y="5653084"/>
            <a:ext cx="185954" cy="173427"/>
          </a:xfrm>
          <a:prstGeom prst="star5">
            <a:avLst/>
          </a:prstGeom>
          <a:solidFill>
            <a:srgbClr val="FFD200"/>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t" anchorCtr="0" compatLnSpc="1">
            <a:prstTxWarp prst="textNoShape">
              <a:avLst/>
            </a:prstTxWarp>
          </a:bodyPr>
          <a:lstStyle/>
          <a:p>
            <a:pPr marL="182563" marR="0" lvl="0" indent="-182563" algn="l" defTabSz="914400" rtl="0" eaLnBrk="1" fontAlgn="base" latinLnBrk="0" hangingPunct="1">
              <a:lnSpc>
                <a:spcPct val="110000"/>
              </a:lnSpc>
              <a:spcBef>
                <a:spcPct val="0"/>
              </a:spcBef>
              <a:spcAft>
                <a:spcPct val="0"/>
              </a:spcAft>
              <a:buClrTx/>
              <a:buSzTx/>
              <a:buFont typeface="LindeDaxPowerPoint" panose="020B0500000000020000" pitchFamily="34" charset="0"/>
              <a:buChar char="–"/>
              <a:tabLst/>
              <a:defRPr/>
            </a:pPr>
            <a:endParaRPr kumimoji="0" lang="de-DE" sz="1600" b="0" i="0" u="none" strike="noStrike" kern="1200" cap="none" spc="0" normalizeH="0" baseline="0" noProof="0" err="1">
              <a:ln>
                <a:noFill/>
              </a:ln>
              <a:solidFill>
                <a:srgbClr val="000000"/>
              </a:solidFill>
              <a:effectLst/>
              <a:uLnTx/>
              <a:uFillTx/>
              <a:latin typeface="LindeDaxPowerPoint" pitchFamily="34" charset="0"/>
              <a:ea typeface="+mn-ea"/>
              <a:cs typeface="Arial" charset="0"/>
            </a:endParaRPr>
          </a:p>
        </p:txBody>
      </p:sp>
      <p:sp>
        <p:nvSpPr>
          <p:cNvPr id="244" name="TextBox 243">
            <a:extLst>
              <a:ext uri="{FF2B5EF4-FFF2-40B4-BE49-F238E27FC236}">
                <a16:creationId xmlns:a16="http://schemas.microsoft.com/office/drawing/2014/main" id="{A1A4DB50-002E-4DCD-84C3-61A718115E7E}"/>
              </a:ext>
            </a:extLst>
          </p:cNvPr>
          <p:cNvSpPr txBox="1"/>
          <p:nvPr/>
        </p:nvSpPr>
        <p:spPr>
          <a:xfrm>
            <a:off x="5961259" y="5783828"/>
            <a:ext cx="521297" cy="200055"/>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de-DE" sz="700" b="0" i="0" u="none" strike="noStrike" kern="1200" cap="none" spc="0" normalizeH="0" baseline="0" noProof="0">
                <a:ln>
                  <a:noFill/>
                </a:ln>
                <a:solidFill>
                  <a:srgbClr val="000000"/>
                </a:solidFill>
                <a:effectLst/>
                <a:uLnTx/>
                <a:uFillTx/>
                <a:latin typeface="LindeDaxPowerPoint" pitchFamily="34" charset="0"/>
                <a:ea typeface="+mn-ea"/>
                <a:cs typeface="Arial" charset="0"/>
              </a:rPr>
              <a:t>01.04.27</a:t>
            </a:r>
          </a:p>
        </p:txBody>
      </p:sp>
      <p:sp>
        <p:nvSpPr>
          <p:cNvPr id="245" name="Star: 5 Points 244">
            <a:extLst>
              <a:ext uri="{FF2B5EF4-FFF2-40B4-BE49-F238E27FC236}">
                <a16:creationId xmlns:a16="http://schemas.microsoft.com/office/drawing/2014/main" id="{B1366EF0-6D76-4CCB-926B-07B5B9E4D0E3}"/>
              </a:ext>
            </a:extLst>
          </p:cNvPr>
          <p:cNvSpPr/>
          <p:nvPr/>
        </p:nvSpPr>
        <p:spPr bwMode="auto">
          <a:xfrm>
            <a:off x="1607146" y="2333895"/>
            <a:ext cx="185954" cy="173427"/>
          </a:xfrm>
          <a:prstGeom prst="star5">
            <a:avLst/>
          </a:prstGeom>
          <a:solidFill>
            <a:srgbClr val="00B050"/>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t" anchorCtr="0" compatLnSpc="1">
            <a:prstTxWarp prst="textNoShape">
              <a:avLst/>
            </a:prstTxWarp>
          </a:bodyPr>
          <a:lstStyle/>
          <a:p>
            <a:pPr marL="182563" marR="0" lvl="0" indent="-182563" algn="l" defTabSz="914400" rtl="0" eaLnBrk="1" fontAlgn="base" latinLnBrk="0" hangingPunct="1">
              <a:lnSpc>
                <a:spcPct val="110000"/>
              </a:lnSpc>
              <a:spcBef>
                <a:spcPct val="0"/>
              </a:spcBef>
              <a:spcAft>
                <a:spcPct val="0"/>
              </a:spcAft>
              <a:buClrTx/>
              <a:buSzTx/>
              <a:buFont typeface="LindeDaxPowerPoint" panose="020B0500000000020000" pitchFamily="34" charset="0"/>
              <a:buChar char="–"/>
              <a:tabLst/>
              <a:defRPr/>
            </a:pPr>
            <a:endParaRPr kumimoji="0" lang="de-DE" sz="1600" b="0" i="0" u="none" strike="noStrike" kern="1200" cap="none" spc="0" normalizeH="0" baseline="0" noProof="0" err="1">
              <a:ln>
                <a:noFill/>
              </a:ln>
              <a:solidFill>
                <a:srgbClr val="000000"/>
              </a:solidFill>
              <a:effectLst/>
              <a:uLnTx/>
              <a:uFillTx/>
              <a:latin typeface="LindeDaxPowerPoint" pitchFamily="34" charset="0"/>
              <a:ea typeface="+mn-ea"/>
              <a:cs typeface="Arial" charset="0"/>
            </a:endParaRPr>
          </a:p>
        </p:txBody>
      </p:sp>
      <p:sp>
        <p:nvSpPr>
          <p:cNvPr id="246" name="TextBox 245">
            <a:extLst>
              <a:ext uri="{FF2B5EF4-FFF2-40B4-BE49-F238E27FC236}">
                <a16:creationId xmlns:a16="http://schemas.microsoft.com/office/drawing/2014/main" id="{C0C42E76-8C69-4FCA-9F0C-FD63395B96DC}"/>
              </a:ext>
            </a:extLst>
          </p:cNvPr>
          <p:cNvSpPr txBox="1"/>
          <p:nvPr/>
        </p:nvSpPr>
        <p:spPr>
          <a:xfrm>
            <a:off x="1198053" y="2375928"/>
            <a:ext cx="521297" cy="200055"/>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de-DE" sz="700" b="0" i="0" u="none" strike="noStrike" kern="1200" cap="none" spc="0" normalizeH="0" baseline="0" noProof="0">
                <a:ln>
                  <a:noFill/>
                </a:ln>
                <a:solidFill>
                  <a:srgbClr val="000000"/>
                </a:solidFill>
                <a:effectLst/>
                <a:uLnTx/>
                <a:uFillTx/>
                <a:latin typeface="LindeDaxPowerPoint" pitchFamily="34" charset="0"/>
                <a:ea typeface="+mn-ea"/>
                <a:cs typeface="Arial" charset="0"/>
              </a:rPr>
              <a:t>01.07.22</a:t>
            </a:r>
          </a:p>
        </p:txBody>
      </p:sp>
      <p:sp>
        <p:nvSpPr>
          <p:cNvPr id="248" name="TextBox 247">
            <a:extLst>
              <a:ext uri="{FF2B5EF4-FFF2-40B4-BE49-F238E27FC236}">
                <a16:creationId xmlns:a16="http://schemas.microsoft.com/office/drawing/2014/main" id="{358A2D0B-B8E1-44EB-9EF3-9C2C1222C5F3}"/>
              </a:ext>
            </a:extLst>
          </p:cNvPr>
          <p:cNvSpPr txBox="1"/>
          <p:nvPr/>
        </p:nvSpPr>
        <p:spPr>
          <a:xfrm>
            <a:off x="1907813" y="2869816"/>
            <a:ext cx="521297" cy="200055"/>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de-DE" sz="700" b="0" i="0" u="none" strike="noStrike" kern="1200" cap="none" spc="0" normalizeH="0" baseline="0" noProof="0">
                <a:ln>
                  <a:noFill/>
                </a:ln>
                <a:solidFill>
                  <a:srgbClr val="000000"/>
                </a:solidFill>
                <a:effectLst/>
                <a:uLnTx/>
                <a:uFillTx/>
                <a:latin typeface="LindeDaxPowerPoint" pitchFamily="34" charset="0"/>
                <a:ea typeface="+mn-ea"/>
                <a:cs typeface="Arial" charset="0"/>
              </a:rPr>
              <a:t>01.03.23</a:t>
            </a:r>
          </a:p>
        </p:txBody>
      </p:sp>
      <p:sp>
        <p:nvSpPr>
          <p:cNvPr id="250" name="TextBox 249">
            <a:extLst>
              <a:ext uri="{FF2B5EF4-FFF2-40B4-BE49-F238E27FC236}">
                <a16:creationId xmlns:a16="http://schemas.microsoft.com/office/drawing/2014/main" id="{D0D06CE9-E27A-48B3-873F-198B45124409}"/>
              </a:ext>
            </a:extLst>
          </p:cNvPr>
          <p:cNvSpPr txBox="1"/>
          <p:nvPr/>
        </p:nvSpPr>
        <p:spPr>
          <a:xfrm>
            <a:off x="2255217" y="3425522"/>
            <a:ext cx="521297" cy="200055"/>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de-DE" sz="700" b="0" i="0" u="none" strike="noStrike" kern="1200" cap="none" spc="0" normalizeH="0" baseline="0" noProof="0">
                <a:ln>
                  <a:noFill/>
                </a:ln>
                <a:solidFill>
                  <a:srgbClr val="000000"/>
                </a:solidFill>
                <a:effectLst/>
                <a:uLnTx/>
                <a:uFillTx/>
                <a:latin typeface="LindeDaxPowerPoint" pitchFamily="34" charset="0"/>
                <a:ea typeface="+mn-ea"/>
                <a:cs typeface="Arial" charset="0"/>
              </a:rPr>
              <a:t>01.08.23</a:t>
            </a:r>
          </a:p>
        </p:txBody>
      </p:sp>
      <p:sp>
        <p:nvSpPr>
          <p:cNvPr id="251" name="Star: 5 Points 250">
            <a:extLst>
              <a:ext uri="{FF2B5EF4-FFF2-40B4-BE49-F238E27FC236}">
                <a16:creationId xmlns:a16="http://schemas.microsoft.com/office/drawing/2014/main" id="{9847942F-20CD-4469-87C3-774D16EB6660}"/>
              </a:ext>
            </a:extLst>
          </p:cNvPr>
          <p:cNvSpPr/>
          <p:nvPr/>
        </p:nvSpPr>
        <p:spPr bwMode="auto">
          <a:xfrm>
            <a:off x="3314371" y="3908427"/>
            <a:ext cx="185954" cy="173427"/>
          </a:xfrm>
          <a:prstGeom prst="star5">
            <a:avLst/>
          </a:prstGeom>
          <a:solidFill>
            <a:srgbClr val="00B050"/>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t" anchorCtr="0" compatLnSpc="1">
            <a:prstTxWarp prst="textNoShape">
              <a:avLst/>
            </a:prstTxWarp>
          </a:bodyPr>
          <a:lstStyle/>
          <a:p>
            <a:pPr marL="182563" marR="0" lvl="0" indent="-182563" algn="l" defTabSz="914400" rtl="0" eaLnBrk="1" fontAlgn="base" latinLnBrk="0" hangingPunct="1">
              <a:lnSpc>
                <a:spcPct val="110000"/>
              </a:lnSpc>
              <a:spcBef>
                <a:spcPct val="0"/>
              </a:spcBef>
              <a:spcAft>
                <a:spcPct val="0"/>
              </a:spcAft>
              <a:buClrTx/>
              <a:buSzTx/>
              <a:buFont typeface="LindeDaxPowerPoint" panose="020B0500000000020000" pitchFamily="34" charset="0"/>
              <a:buChar char="–"/>
              <a:tabLst/>
              <a:defRPr/>
            </a:pPr>
            <a:endParaRPr kumimoji="0" lang="de-DE" sz="1600" b="0" i="0" u="none" strike="noStrike" kern="1200" cap="none" spc="0" normalizeH="0" baseline="0" noProof="0" err="1">
              <a:ln>
                <a:noFill/>
              </a:ln>
              <a:solidFill>
                <a:srgbClr val="000000"/>
              </a:solidFill>
              <a:effectLst/>
              <a:uLnTx/>
              <a:uFillTx/>
              <a:latin typeface="LindeDaxPowerPoint" pitchFamily="34" charset="0"/>
              <a:ea typeface="+mn-ea"/>
              <a:cs typeface="Arial" charset="0"/>
            </a:endParaRPr>
          </a:p>
        </p:txBody>
      </p:sp>
      <p:sp>
        <p:nvSpPr>
          <p:cNvPr id="252" name="TextBox 251">
            <a:extLst>
              <a:ext uri="{FF2B5EF4-FFF2-40B4-BE49-F238E27FC236}">
                <a16:creationId xmlns:a16="http://schemas.microsoft.com/office/drawing/2014/main" id="{6BB2A571-A28F-48CF-A228-17DCF529729E}"/>
              </a:ext>
            </a:extLst>
          </p:cNvPr>
          <p:cNvSpPr txBox="1"/>
          <p:nvPr/>
        </p:nvSpPr>
        <p:spPr>
          <a:xfrm>
            <a:off x="2917260" y="3953509"/>
            <a:ext cx="521297" cy="200055"/>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de-DE" sz="700" b="0" i="0" u="none" strike="noStrike" kern="1200" cap="none" spc="0" normalizeH="0" baseline="0" noProof="0">
                <a:ln>
                  <a:noFill/>
                </a:ln>
                <a:solidFill>
                  <a:srgbClr val="000000"/>
                </a:solidFill>
                <a:effectLst/>
                <a:uLnTx/>
                <a:uFillTx/>
                <a:latin typeface="LindeDaxPowerPoint" pitchFamily="34" charset="0"/>
                <a:ea typeface="+mn-ea"/>
                <a:cs typeface="Arial" charset="0"/>
              </a:rPr>
              <a:t>01.05.24</a:t>
            </a:r>
          </a:p>
        </p:txBody>
      </p:sp>
      <p:sp>
        <p:nvSpPr>
          <p:cNvPr id="253" name="Star: 5 Points 252">
            <a:extLst>
              <a:ext uri="{FF2B5EF4-FFF2-40B4-BE49-F238E27FC236}">
                <a16:creationId xmlns:a16="http://schemas.microsoft.com/office/drawing/2014/main" id="{E1BB441D-09DB-45D8-A777-DA46C36D22EB}"/>
              </a:ext>
            </a:extLst>
          </p:cNvPr>
          <p:cNvSpPr/>
          <p:nvPr/>
        </p:nvSpPr>
        <p:spPr bwMode="auto">
          <a:xfrm>
            <a:off x="4625210" y="5280447"/>
            <a:ext cx="185954" cy="173427"/>
          </a:xfrm>
          <a:prstGeom prst="star5">
            <a:avLst/>
          </a:prstGeom>
          <a:solidFill>
            <a:srgbClr val="FFD200"/>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t" anchorCtr="0" compatLnSpc="1">
            <a:prstTxWarp prst="textNoShape">
              <a:avLst/>
            </a:prstTxWarp>
          </a:bodyPr>
          <a:lstStyle/>
          <a:p>
            <a:pPr marL="182563" marR="0" lvl="0" indent="-182563" algn="l" defTabSz="914400" rtl="0" eaLnBrk="1" fontAlgn="base" latinLnBrk="0" hangingPunct="1">
              <a:lnSpc>
                <a:spcPct val="110000"/>
              </a:lnSpc>
              <a:spcBef>
                <a:spcPct val="0"/>
              </a:spcBef>
              <a:spcAft>
                <a:spcPct val="0"/>
              </a:spcAft>
              <a:buClrTx/>
              <a:buSzTx/>
              <a:buFont typeface="LindeDaxPowerPoint" panose="020B0500000000020000" pitchFamily="34" charset="0"/>
              <a:buChar char="–"/>
              <a:tabLst/>
              <a:defRPr/>
            </a:pPr>
            <a:endParaRPr kumimoji="0" lang="de-DE" sz="1600" b="0" i="0" u="none" strike="noStrike" kern="1200" cap="none" spc="0" normalizeH="0" baseline="0" noProof="0" err="1">
              <a:ln>
                <a:noFill/>
              </a:ln>
              <a:solidFill>
                <a:srgbClr val="000000"/>
              </a:solidFill>
              <a:effectLst/>
              <a:uLnTx/>
              <a:uFillTx/>
              <a:latin typeface="LindeDaxPowerPoint" pitchFamily="34" charset="0"/>
              <a:ea typeface="+mn-ea"/>
              <a:cs typeface="Arial" charset="0"/>
            </a:endParaRPr>
          </a:p>
        </p:txBody>
      </p:sp>
      <p:sp>
        <p:nvSpPr>
          <p:cNvPr id="254" name="TextBox 253">
            <a:extLst>
              <a:ext uri="{FF2B5EF4-FFF2-40B4-BE49-F238E27FC236}">
                <a16:creationId xmlns:a16="http://schemas.microsoft.com/office/drawing/2014/main" id="{50579A02-7D1B-4C94-885E-ED99BA0A0181}"/>
              </a:ext>
            </a:extLst>
          </p:cNvPr>
          <p:cNvSpPr txBox="1"/>
          <p:nvPr/>
        </p:nvSpPr>
        <p:spPr>
          <a:xfrm>
            <a:off x="4219537" y="5294064"/>
            <a:ext cx="521297" cy="200055"/>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de-DE" sz="700" b="0" i="0" u="none" strike="noStrike" kern="1200" cap="none" spc="0" normalizeH="0" baseline="0" noProof="0">
                <a:ln>
                  <a:noFill/>
                </a:ln>
                <a:solidFill>
                  <a:srgbClr val="000000"/>
                </a:solidFill>
                <a:effectLst/>
                <a:uLnTx/>
                <a:uFillTx/>
                <a:latin typeface="LindeDaxPowerPoint" pitchFamily="34" charset="0"/>
                <a:ea typeface="+mn-ea"/>
                <a:cs typeface="Arial" charset="0"/>
              </a:rPr>
              <a:t>01.10.25</a:t>
            </a:r>
          </a:p>
        </p:txBody>
      </p:sp>
      <p:sp>
        <p:nvSpPr>
          <p:cNvPr id="255" name="Star: 5 Points 254">
            <a:extLst>
              <a:ext uri="{FF2B5EF4-FFF2-40B4-BE49-F238E27FC236}">
                <a16:creationId xmlns:a16="http://schemas.microsoft.com/office/drawing/2014/main" id="{52C7BE9C-4588-4051-804E-1D238D717C6A}"/>
              </a:ext>
            </a:extLst>
          </p:cNvPr>
          <p:cNvSpPr/>
          <p:nvPr/>
        </p:nvSpPr>
        <p:spPr bwMode="auto">
          <a:xfrm>
            <a:off x="5177951" y="5481517"/>
            <a:ext cx="185954" cy="173427"/>
          </a:xfrm>
          <a:prstGeom prst="star5">
            <a:avLst/>
          </a:prstGeom>
          <a:solidFill>
            <a:srgbClr val="FFD200"/>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t" anchorCtr="0" compatLnSpc="1">
            <a:prstTxWarp prst="textNoShape">
              <a:avLst/>
            </a:prstTxWarp>
          </a:bodyPr>
          <a:lstStyle/>
          <a:p>
            <a:pPr marL="182563" marR="0" lvl="0" indent="-182563" algn="l" defTabSz="914400" rtl="0" eaLnBrk="1" fontAlgn="base" latinLnBrk="0" hangingPunct="1">
              <a:lnSpc>
                <a:spcPct val="110000"/>
              </a:lnSpc>
              <a:spcBef>
                <a:spcPct val="0"/>
              </a:spcBef>
              <a:spcAft>
                <a:spcPct val="0"/>
              </a:spcAft>
              <a:buClrTx/>
              <a:buSzTx/>
              <a:buFont typeface="LindeDaxPowerPoint" panose="020B0500000000020000" pitchFamily="34" charset="0"/>
              <a:buChar char="–"/>
              <a:tabLst/>
              <a:defRPr/>
            </a:pPr>
            <a:endParaRPr kumimoji="0" lang="de-DE" sz="1600" b="0" i="0" u="none" strike="noStrike" kern="1200" cap="none" spc="0" normalizeH="0" baseline="0" noProof="0" err="1">
              <a:ln>
                <a:noFill/>
              </a:ln>
              <a:solidFill>
                <a:srgbClr val="000000"/>
              </a:solidFill>
              <a:effectLst/>
              <a:uLnTx/>
              <a:uFillTx/>
              <a:latin typeface="LindeDaxPowerPoint" pitchFamily="34" charset="0"/>
              <a:ea typeface="+mn-ea"/>
              <a:cs typeface="Arial" charset="0"/>
            </a:endParaRPr>
          </a:p>
        </p:txBody>
      </p:sp>
      <p:sp>
        <p:nvSpPr>
          <p:cNvPr id="256" name="TextBox 255">
            <a:extLst>
              <a:ext uri="{FF2B5EF4-FFF2-40B4-BE49-F238E27FC236}">
                <a16:creationId xmlns:a16="http://schemas.microsoft.com/office/drawing/2014/main" id="{58A92772-1D61-493E-88F9-560199F24785}"/>
              </a:ext>
            </a:extLst>
          </p:cNvPr>
          <p:cNvSpPr txBox="1"/>
          <p:nvPr/>
        </p:nvSpPr>
        <p:spPr>
          <a:xfrm>
            <a:off x="4753360" y="5500565"/>
            <a:ext cx="521297" cy="200055"/>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de-DE" sz="700" b="0" i="0" u="none" strike="noStrike" kern="1200" cap="none" spc="0" normalizeH="0" baseline="0" noProof="0">
                <a:ln>
                  <a:noFill/>
                </a:ln>
                <a:solidFill>
                  <a:srgbClr val="000000"/>
                </a:solidFill>
                <a:effectLst/>
                <a:uLnTx/>
                <a:uFillTx/>
                <a:latin typeface="LindeDaxPowerPoint" pitchFamily="34" charset="0"/>
                <a:ea typeface="+mn-ea"/>
                <a:cs typeface="Arial" charset="0"/>
              </a:rPr>
              <a:t>01.02.26</a:t>
            </a:r>
          </a:p>
        </p:txBody>
      </p:sp>
      <p:sp>
        <p:nvSpPr>
          <p:cNvPr id="257" name="Star: 5 Points 256">
            <a:extLst>
              <a:ext uri="{FF2B5EF4-FFF2-40B4-BE49-F238E27FC236}">
                <a16:creationId xmlns:a16="http://schemas.microsoft.com/office/drawing/2014/main" id="{869D1BF1-EDED-4BFB-AA08-F5F9BA5686D3}"/>
              </a:ext>
            </a:extLst>
          </p:cNvPr>
          <p:cNvSpPr/>
          <p:nvPr/>
        </p:nvSpPr>
        <p:spPr bwMode="auto">
          <a:xfrm>
            <a:off x="4210055" y="4733833"/>
            <a:ext cx="185954" cy="173427"/>
          </a:xfrm>
          <a:prstGeom prst="star5">
            <a:avLst/>
          </a:prstGeom>
          <a:solidFill>
            <a:srgbClr val="FFD200"/>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t" anchorCtr="0" compatLnSpc="1">
            <a:prstTxWarp prst="textNoShape">
              <a:avLst/>
            </a:prstTxWarp>
          </a:bodyPr>
          <a:lstStyle/>
          <a:p>
            <a:pPr marL="182563" marR="0" lvl="0" indent="-182563" algn="l" defTabSz="914400" rtl="0" eaLnBrk="1" fontAlgn="base" latinLnBrk="0" hangingPunct="1">
              <a:lnSpc>
                <a:spcPct val="110000"/>
              </a:lnSpc>
              <a:spcBef>
                <a:spcPct val="0"/>
              </a:spcBef>
              <a:spcAft>
                <a:spcPct val="0"/>
              </a:spcAft>
              <a:buClrTx/>
              <a:buSzTx/>
              <a:buFont typeface="LindeDaxPowerPoint" panose="020B0500000000020000" pitchFamily="34" charset="0"/>
              <a:buChar char="–"/>
              <a:tabLst/>
              <a:defRPr/>
            </a:pPr>
            <a:endParaRPr kumimoji="0" lang="de-DE" sz="1600" b="0" i="0" u="none" strike="noStrike" kern="1200" cap="none" spc="0" normalizeH="0" baseline="0" noProof="0" err="1">
              <a:ln>
                <a:noFill/>
              </a:ln>
              <a:solidFill>
                <a:srgbClr val="000000"/>
              </a:solidFill>
              <a:effectLst/>
              <a:uLnTx/>
              <a:uFillTx/>
              <a:latin typeface="LindeDaxPowerPoint" pitchFamily="34" charset="0"/>
              <a:ea typeface="+mn-ea"/>
              <a:cs typeface="Arial" charset="0"/>
            </a:endParaRPr>
          </a:p>
        </p:txBody>
      </p:sp>
      <p:sp>
        <p:nvSpPr>
          <p:cNvPr id="258" name="TextBox 257">
            <a:extLst>
              <a:ext uri="{FF2B5EF4-FFF2-40B4-BE49-F238E27FC236}">
                <a16:creationId xmlns:a16="http://schemas.microsoft.com/office/drawing/2014/main" id="{8AC4DADE-F3A6-4BD8-AC30-0991532CF36B}"/>
              </a:ext>
            </a:extLst>
          </p:cNvPr>
          <p:cNvSpPr txBox="1"/>
          <p:nvPr/>
        </p:nvSpPr>
        <p:spPr>
          <a:xfrm>
            <a:off x="3829576" y="4756099"/>
            <a:ext cx="521297" cy="200055"/>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de-DE" sz="700" b="0" i="0" u="none" strike="noStrike" kern="1200" cap="none" spc="0" normalizeH="0" baseline="0" noProof="0">
                <a:ln>
                  <a:noFill/>
                </a:ln>
                <a:solidFill>
                  <a:srgbClr val="000000"/>
                </a:solidFill>
                <a:effectLst/>
                <a:uLnTx/>
                <a:uFillTx/>
                <a:latin typeface="LindeDaxPowerPoint" pitchFamily="34" charset="0"/>
                <a:ea typeface="+mn-ea"/>
                <a:cs typeface="Arial" charset="0"/>
              </a:rPr>
              <a:t>01.03.25</a:t>
            </a:r>
          </a:p>
        </p:txBody>
      </p:sp>
      <p:sp>
        <p:nvSpPr>
          <p:cNvPr id="262" name="Rectangle: Rounded Corners 261">
            <a:extLst>
              <a:ext uri="{FF2B5EF4-FFF2-40B4-BE49-F238E27FC236}">
                <a16:creationId xmlns:a16="http://schemas.microsoft.com/office/drawing/2014/main" id="{FC9DEC47-210B-4A40-A253-49044AA46A5F}"/>
              </a:ext>
            </a:extLst>
          </p:cNvPr>
          <p:cNvSpPr/>
          <p:nvPr/>
        </p:nvSpPr>
        <p:spPr bwMode="auto">
          <a:xfrm>
            <a:off x="2498881" y="3656529"/>
            <a:ext cx="975383" cy="147255"/>
          </a:xfrm>
          <a:prstGeom prst="roundRect">
            <a:avLst/>
          </a:prstGeom>
          <a:solidFill>
            <a:srgbClr val="BECD00"/>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ctr" anchorCtr="0" compatLnSpc="1">
            <a:prstTxWarp prst="textNoShape">
              <a:avLst/>
            </a:prstTxWarp>
          </a:bodyPr>
          <a:lstStyle/>
          <a:p>
            <a:pPr marL="0" marR="0" lvl="0" indent="0" algn="ctr" defTabSz="914400" rtl="0" eaLnBrk="1" fontAlgn="base" latinLnBrk="0" hangingPunct="1">
              <a:lnSpc>
                <a:spcPct val="110000"/>
              </a:lnSpc>
              <a:spcBef>
                <a:spcPct val="0"/>
              </a:spcBef>
              <a:spcAft>
                <a:spcPct val="0"/>
              </a:spcAft>
              <a:buClrTx/>
              <a:buSzTx/>
              <a:buFontTx/>
              <a:buNone/>
              <a:tabLst/>
              <a:defRPr/>
            </a:pPr>
            <a:r>
              <a:rPr kumimoji="0" lang="en-US" sz="700" b="0" i="0" u="none" strike="noStrike" kern="1200" cap="none" spc="0" normalizeH="0" baseline="0" noProof="0">
                <a:ln>
                  <a:noFill/>
                </a:ln>
                <a:solidFill>
                  <a:srgbClr val="000000"/>
                </a:solidFill>
                <a:effectLst/>
                <a:uLnTx/>
                <a:uFillTx/>
                <a:latin typeface="LindeDaxPowerPoint" pitchFamily="34" charset="0"/>
                <a:ea typeface="+mn-ea"/>
                <a:cs typeface="Arial" charset="0"/>
              </a:rPr>
              <a:t>P9E</a:t>
            </a:r>
          </a:p>
        </p:txBody>
      </p:sp>
      <p:sp>
        <p:nvSpPr>
          <p:cNvPr id="264" name="Rectangle: Rounded Corners 263">
            <a:extLst>
              <a:ext uri="{FF2B5EF4-FFF2-40B4-BE49-F238E27FC236}">
                <a16:creationId xmlns:a16="http://schemas.microsoft.com/office/drawing/2014/main" id="{BE5BEBB7-4573-41D2-94C1-0FE22CE4EF03}"/>
              </a:ext>
            </a:extLst>
          </p:cNvPr>
          <p:cNvSpPr/>
          <p:nvPr/>
        </p:nvSpPr>
        <p:spPr bwMode="auto">
          <a:xfrm>
            <a:off x="3532049" y="4211187"/>
            <a:ext cx="863960" cy="147255"/>
          </a:xfrm>
          <a:prstGeom prst="roundRect">
            <a:avLst/>
          </a:prstGeom>
          <a:solidFill>
            <a:srgbClr val="BECD00"/>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ctr" anchorCtr="0" compatLnSpc="1">
            <a:prstTxWarp prst="textNoShape">
              <a:avLst/>
            </a:prstTxWarp>
          </a:bodyPr>
          <a:lstStyle/>
          <a:p>
            <a:pPr marL="0" marR="0" lvl="0" indent="0" algn="ctr" defTabSz="914400" rtl="0" eaLnBrk="1" fontAlgn="base" latinLnBrk="0" hangingPunct="1">
              <a:lnSpc>
                <a:spcPct val="110000"/>
              </a:lnSpc>
              <a:spcBef>
                <a:spcPct val="0"/>
              </a:spcBef>
              <a:spcAft>
                <a:spcPct val="0"/>
              </a:spcAft>
              <a:buClrTx/>
              <a:buSzTx/>
              <a:buFontTx/>
              <a:buNone/>
              <a:tabLst/>
              <a:defRPr/>
            </a:pPr>
            <a:r>
              <a:rPr kumimoji="0" lang="en-US" sz="700" b="0" i="0" u="none" strike="noStrike" kern="1200" cap="none" spc="0" normalizeH="0" baseline="0" noProof="0">
                <a:ln>
                  <a:noFill/>
                </a:ln>
                <a:solidFill>
                  <a:srgbClr val="000000"/>
                </a:solidFill>
                <a:effectLst/>
                <a:uLnTx/>
                <a:uFillTx/>
                <a:latin typeface="LindeDaxPowerPoint" pitchFamily="34" charset="0"/>
                <a:ea typeface="+mn-ea"/>
                <a:cs typeface="Arial" charset="0"/>
              </a:rPr>
              <a:t>P2E</a:t>
            </a:r>
          </a:p>
        </p:txBody>
      </p:sp>
      <p:sp>
        <p:nvSpPr>
          <p:cNvPr id="265" name="Rectangle: Rounded Corners 264">
            <a:extLst>
              <a:ext uri="{FF2B5EF4-FFF2-40B4-BE49-F238E27FC236}">
                <a16:creationId xmlns:a16="http://schemas.microsoft.com/office/drawing/2014/main" id="{C1E84174-C3E0-4EA6-B6B5-78320FB17886}"/>
              </a:ext>
            </a:extLst>
          </p:cNvPr>
          <p:cNvSpPr/>
          <p:nvPr/>
        </p:nvSpPr>
        <p:spPr bwMode="auto">
          <a:xfrm>
            <a:off x="1934073" y="2545873"/>
            <a:ext cx="578407" cy="161980"/>
          </a:xfrm>
          <a:prstGeom prst="roundRect">
            <a:avLst/>
          </a:prstGeom>
          <a:solidFill>
            <a:srgbClr val="BECD00"/>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ctr" anchorCtr="0" compatLnSpc="1">
            <a:prstTxWarp prst="textNoShape">
              <a:avLst/>
            </a:prstTxWarp>
          </a:bodyPr>
          <a:lstStyle/>
          <a:p>
            <a:pPr marL="0" marR="0" lvl="0" indent="0" algn="ctr" defTabSz="914400" rtl="0" eaLnBrk="1" fontAlgn="base" latinLnBrk="0" hangingPunct="1">
              <a:lnSpc>
                <a:spcPct val="110000"/>
              </a:lnSpc>
              <a:spcBef>
                <a:spcPct val="0"/>
              </a:spcBef>
              <a:spcAft>
                <a:spcPct val="0"/>
              </a:spcAft>
              <a:buClrTx/>
              <a:buSzTx/>
              <a:buFontTx/>
              <a:buNone/>
              <a:tabLst/>
              <a:defRPr/>
            </a:pPr>
            <a:r>
              <a:rPr kumimoji="0" lang="en-US" sz="700" b="0" i="0" u="none" strike="noStrike" kern="1200" cap="none" spc="0" normalizeH="0" baseline="0" noProof="0">
                <a:ln>
                  <a:noFill/>
                </a:ln>
                <a:solidFill>
                  <a:srgbClr val="000000"/>
                </a:solidFill>
                <a:effectLst/>
                <a:uLnTx/>
                <a:uFillTx/>
                <a:latin typeface="LindeDaxPowerPoint" pitchFamily="34" charset="0"/>
                <a:ea typeface="+mn-ea"/>
                <a:cs typeface="Arial" charset="0"/>
              </a:rPr>
              <a:t>PRD</a:t>
            </a:r>
          </a:p>
        </p:txBody>
      </p:sp>
      <p:sp>
        <p:nvSpPr>
          <p:cNvPr id="268" name="Rectangle: Rounded Corners 267">
            <a:extLst>
              <a:ext uri="{FF2B5EF4-FFF2-40B4-BE49-F238E27FC236}">
                <a16:creationId xmlns:a16="http://schemas.microsoft.com/office/drawing/2014/main" id="{2704AB96-4E51-4C0B-A856-DE7636E98924}"/>
              </a:ext>
            </a:extLst>
          </p:cNvPr>
          <p:cNvSpPr/>
          <p:nvPr/>
        </p:nvSpPr>
        <p:spPr bwMode="auto">
          <a:xfrm>
            <a:off x="3906837" y="4936160"/>
            <a:ext cx="932559" cy="161980"/>
          </a:xfrm>
          <a:prstGeom prst="roundRect">
            <a:avLst/>
          </a:prstGeom>
          <a:solidFill>
            <a:srgbClr val="BECD00"/>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ctr" anchorCtr="0" compatLnSpc="1">
            <a:prstTxWarp prst="textNoShape">
              <a:avLst/>
            </a:prstTxWarp>
          </a:bodyPr>
          <a:lstStyle/>
          <a:p>
            <a:pPr marL="0" marR="0" lvl="0" indent="0" algn="ctr" defTabSz="914400" rtl="0" eaLnBrk="1" fontAlgn="base" latinLnBrk="0" hangingPunct="1">
              <a:lnSpc>
                <a:spcPct val="110000"/>
              </a:lnSpc>
              <a:spcBef>
                <a:spcPct val="0"/>
              </a:spcBef>
              <a:spcAft>
                <a:spcPct val="0"/>
              </a:spcAft>
              <a:buClrTx/>
              <a:buSzTx/>
              <a:buFontTx/>
              <a:buNone/>
              <a:tabLst/>
              <a:defRPr/>
            </a:pPr>
            <a:r>
              <a:rPr kumimoji="0" lang="en-US" sz="700" b="0" i="0" u="none" strike="noStrike" kern="1200" cap="none" spc="0" normalizeH="0" baseline="0" noProof="0">
                <a:ln>
                  <a:noFill/>
                </a:ln>
                <a:solidFill>
                  <a:srgbClr val="000000"/>
                </a:solidFill>
                <a:effectLst/>
                <a:uLnTx/>
                <a:uFillTx/>
                <a:latin typeface="LindeDaxPowerPoint" pitchFamily="34" charset="0"/>
                <a:ea typeface="+mn-ea"/>
                <a:cs typeface="Arial" charset="0"/>
              </a:rPr>
              <a:t>PEA</a:t>
            </a:r>
          </a:p>
        </p:txBody>
      </p:sp>
      <p:sp>
        <p:nvSpPr>
          <p:cNvPr id="269" name="Rectangle: Rounded Corners 268">
            <a:extLst>
              <a:ext uri="{FF2B5EF4-FFF2-40B4-BE49-F238E27FC236}">
                <a16:creationId xmlns:a16="http://schemas.microsoft.com/office/drawing/2014/main" id="{D318FE00-013A-49AB-AE40-51FF317F1240}"/>
              </a:ext>
            </a:extLst>
          </p:cNvPr>
          <p:cNvSpPr/>
          <p:nvPr/>
        </p:nvSpPr>
        <p:spPr bwMode="auto">
          <a:xfrm>
            <a:off x="2498882" y="5687704"/>
            <a:ext cx="778741" cy="161980"/>
          </a:xfrm>
          <a:prstGeom prst="roundRect">
            <a:avLst/>
          </a:prstGeom>
          <a:solidFill>
            <a:srgbClr val="BECD00"/>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ctr" anchorCtr="0" compatLnSpc="1">
            <a:prstTxWarp prst="textNoShape">
              <a:avLst/>
            </a:prstTxWarp>
          </a:bodyPr>
          <a:lstStyle/>
          <a:p>
            <a:pPr marL="0" marR="0" lvl="0" indent="0" algn="ctr" defTabSz="914400" rtl="0" eaLnBrk="1" fontAlgn="base" latinLnBrk="0" hangingPunct="1">
              <a:lnSpc>
                <a:spcPct val="110000"/>
              </a:lnSpc>
              <a:spcBef>
                <a:spcPct val="0"/>
              </a:spcBef>
              <a:spcAft>
                <a:spcPct val="0"/>
              </a:spcAft>
              <a:buClrTx/>
              <a:buSzTx/>
              <a:buFontTx/>
              <a:buNone/>
              <a:tabLst/>
              <a:defRPr/>
            </a:pPr>
            <a:r>
              <a:rPr kumimoji="0" lang="en-US" sz="700" b="0" i="0" u="none" strike="noStrike" kern="1200" cap="none" spc="0" normalizeH="0" baseline="0" noProof="0">
                <a:ln>
                  <a:noFill/>
                </a:ln>
                <a:solidFill>
                  <a:srgbClr val="000000"/>
                </a:solidFill>
                <a:effectLst/>
                <a:uLnTx/>
                <a:uFillTx/>
                <a:latin typeface="LindeDaxPowerPoint" pitchFamily="34" charset="0"/>
                <a:ea typeface="+mn-ea"/>
                <a:cs typeface="Arial" charset="0"/>
              </a:rPr>
              <a:t>Technical Clean-Up</a:t>
            </a:r>
          </a:p>
        </p:txBody>
      </p:sp>
      <p:sp>
        <p:nvSpPr>
          <p:cNvPr id="270" name="Rectangle: Rounded Corners 269">
            <a:extLst>
              <a:ext uri="{FF2B5EF4-FFF2-40B4-BE49-F238E27FC236}">
                <a16:creationId xmlns:a16="http://schemas.microsoft.com/office/drawing/2014/main" id="{4575CDA0-0B37-4EB9-872E-61F4E4A0EB9C}"/>
              </a:ext>
            </a:extLst>
          </p:cNvPr>
          <p:cNvSpPr/>
          <p:nvPr/>
        </p:nvSpPr>
        <p:spPr bwMode="auto">
          <a:xfrm>
            <a:off x="3288927" y="5505450"/>
            <a:ext cx="1266155" cy="161980"/>
          </a:xfrm>
          <a:prstGeom prst="roundRect">
            <a:avLst/>
          </a:prstGeom>
          <a:solidFill>
            <a:srgbClr val="BECD00"/>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ctr" anchorCtr="0" compatLnSpc="1">
            <a:prstTxWarp prst="textNoShape">
              <a:avLst/>
            </a:prstTxWarp>
          </a:bodyPr>
          <a:lstStyle/>
          <a:p>
            <a:pPr marL="0" marR="0" lvl="0" indent="0" algn="ctr" defTabSz="914400" rtl="0" eaLnBrk="1" fontAlgn="base" latinLnBrk="0" hangingPunct="1">
              <a:lnSpc>
                <a:spcPct val="110000"/>
              </a:lnSpc>
              <a:spcBef>
                <a:spcPct val="0"/>
              </a:spcBef>
              <a:spcAft>
                <a:spcPct val="0"/>
              </a:spcAft>
              <a:buClrTx/>
              <a:buSzTx/>
              <a:buFontTx/>
              <a:buNone/>
              <a:tabLst/>
              <a:defRPr/>
            </a:pPr>
            <a:r>
              <a:rPr kumimoji="0" lang="en-US" sz="700" b="0" i="0" u="none" strike="noStrike" kern="1200" cap="none" spc="0" normalizeH="0" baseline="0" noProof="0">
                <a:ln>
                  <a:noFill/>
                </a:ln>
                <a:solidFill>
                  <a:srgbClr val="000000"/>
                </a:solidFill>
                <a:effectLst/>
                <a:uLnTx/>
                <a:uFillTx/>
                <a:latin typeface="LindeDaxPowerPoint" pitchFamily="34" charset="0"/>
                <a:ea typeface="+mn-ea"/>
                <a:cs typeface="Arial" charset="0"/>
              </a:rPr>
              <a:t>REW/REE GPA</a:t>
            </a:r>
          </a:p>
        </p:txBody>
      </p:sp>
      <p:sp>
        <p:nvSpPr>
          <p:cNvPr id="272" name="Rectangle: Rounded Corners 271">
            <a:extLst>
              <a:ext uri="{FF2B5EF4-FFF2-40B4-BE49-F238E27FC236}">
                <a16:creationId xmlns:a16="http://schemas.microsoft.com/office/drawing/2014/main" id="{9AC4E50D-5A43-4076-9E1C-4D2978B6A513}"/>
              </a:ext>
            </a:extLst>
          </p:cNvPr>
          <p:cNvSpPr/>
          <p:nvPr/>
        </p:nvSpPr>
        <p:spPr bwMode="auto">
          <a:xfrm>
            <a:off x="1434941" y="2025406"/>
            <a:ext cx="578407" cy="147255"/>
          </a:xfrm>
          <a:prstGeom prst="roundRect">
            <a:avLst/>
          </a:prstGeom>
          <a:solidFill>
            <a:srgbClr val="BECD00"/>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ctr" anchorCtr="0" compatLnSpc="1">
            <a:prstTxWarp prst="textNoShape">
              <a:avLst/>
            </a:prstTxWarp>
          </a:bodyPr>
          <a:lstStyle/>
          <a:p>
            <a:pPr marL="0" marR="0" lvl="0" indent="0" algn="ctr" defTabSz="914400" rtl="0" eaLnBrk="1" fontAlgn="base" latinLnBrk="0" hangingPunct="1">
              <a:lnSpc>
                <a:spcPct val="110000"/>
              </a:lnSpc>
              <a:spcBef>
                <a:spcPct val="0"/>
              </a:spcBef>
              <a:spcAft>
                <a:spcPct val="0"/>
              </a:spcAft>
              <a:buClrTx/>
              <a:buSzTx/>
              <a:buFontTx/>
              <a:buNone/>
              <a:tabLst/>
              <a:defRPr/>
            </a:pPr>
            <a:r>
              <a:rPr kumimoji="0" lang="en-US" sz="700" b="0" i="0" u="none" strike="noStrike" kern="1200" cap="none" spc="0" normalizeH="0" baseline="0" noProof="0">
                <a:ln>
                  <a:noFill/>
                </a:ln>
                <a:solidFill>
                  <a:srgbClr val="000000"/>
                </a:solidFill>
                <a:effectLst/>
                <a:uLnTx/>
                <a:uFillTx/>
                <a:latin typeface="LindeDaxPowerPoint" pitchFamily="34" charset="0"/>
                <a:ea typeface="+mn-ea"/>
                <a:cs typeface="Arial" charset="0"/>
              </a:rPr>
              <a:t>P8E</a:t>
            </a:r>
          </a:p>
        </p:txBody>
      </p:sp>
      <p:sp>
        <p:nvSpPr>
          <p:cNvPr id="177" name="Rectangle: Rounded Corners 176">
            <a:extLst>
              <a:ext uri="{FF2B5EF4-FFF2-40B4-BE49-F238E27FC236}">
                <a16:creationId xmlns:a16="http://schemas.microsoft.com/office/drawing/2014/main" id="{F69687F0-59A3-4B01-B2DF-F5FED6599A55}"/>
              </a:ext>
            </a:extLst>
          </p:cNvPr>
          <p:cNvSpPr/>
          <p:nvPr/>
        </p:nvSpPr>
        <p:spPr bwMode="auto">
          <a:xfrm>
            <a:off x="2711655" y="2272428"/>
            <a:ext cx="1105593" cy="360040"/>
          </a:xfrm>
          <a:prstGeom prst="roundRect">
            <a:avLst/>
          </a:prstGeom>
          <a:solidFill>
            <a:schemeClr val="accent3"/>
          </a:solidFill>
          <a:ln w="63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82800" rIns="90000" bIns="82800" numCol="1" rtlCol="0" anchor="ctr" anchorCtr="0" compatLnSpc="1">
            <a:prstTxWarp prst="textNoShape">
              <a:avLst/>
            </a:prstTxWarp>
          </a:bodyPr>
          <a:lstStyle/>
          <a:p>
            <a:pPr marL="0" marR="0" lvl="0" indent="0" algn="ctr" defTabSz="914400" rtl="0" eaLnBrk="1" fontAlgn="base" latinLnBrk="0" hangingPunct="1">
              <a:lnSpc>
                <a:spcPct val="110000"/>
              </a:lnSpc>
              <a:spcBef>
                <a:spcPct val="0"/>
              </a:spcBef>
              <a:spcAft>
                <a:spcPct val="0"/>
              </a:spcAft>
              <a:buClrTx/>
              <a:buSzTx/>
              <a:buFontTx/>
              <a:buNone/>
              <a:tabLst/>
              <a:defRPr/>
            </a:pPr>
            <a:r>
              <a:rPr kumimoji="0" lang="en-US" sz="800" b="1" i="0" u="none" strike="noStrike" kern="1200" cap="none" spc="0" normalizeH="0" baseline="0" noProof="0">
                <a:ln>
                  <a:noFill/>
                </a:ln>
                <a:solidFill>
                  <a:srgbClr val="FFFFFF"/>
                </a:solidFill>
                <a:effectLst/>
                <a:uLnTx/>
                <a:uFillTx/>
                <a:latin typeface="LindeDaxPowerPoint" pitchFamily="34" charset="0"/>
                <a:ea typeface="+mn-ea"/>
                <a:cs typeface="Arial" charset="0"/>
              </a:rPr>
              <a:t>RUI</a:t>
            </a:r>
          </a:p>
          <a:p>
            <a:pPr marL="0" marR="0" lvl="0" indent="0" algn="ctr" defTabSz="914400" rtl="0" eaLnBrk="1" fontAlgn="base" latinLnBrk="0" hangingPunct="1">
              <a:lnSpc>
                <a:spcPct val="110000"/>
              </a:lnSpc>
              <a:spcBef>
                <a:spcPct val="0"/>
              </a:spcBef>
              <a:spcAft>
                <a:spcPct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LindeDaxPowerPoint" pitchFamily="34" charset="0"/>
                <a:ea typeface="+mn-ea"/>
                <a:cs typeface="Arial" charset="0"/>
              </a:rPr>
              <a:t>PRD SDT</a:t>
            </a:r>
          </a:p>
        </p:txBody>
      </p:sp>
      <p:sp>
        <p:nvSpPr>
          <p:cNvPr id="118" name="Rectangle: Rounded Corners 117">
            <a:extLst>
              <a:ext uri="{FF2B5EF4-FFF2-40B4-BE49-F238E27FC236}">
                <a16:creationId xmlns:a16="http://schemas.microsoft.com/office/drawing/2014/main" id="{48D9417F-38E1-4108-8356-6203CDA3EC72}"/>
              </a:ext>
            </a:extLst>
          </p:cNvPr>
          <p:cNvSpPr/>
          <p:nvPr/>
        </p:nvSpPr>
        <p:spPr bwMode="auto">
          <a:xfrm>
            <a:off x="2228029" y="2744807"/>
            <a:ext cx="965885" cy="164004"/>
          </a:xfrm>
          <a:prstGeom prst="roundRect">
            <a:avLst/>
          </a:prstGeom>
          <a:solidFill>
            <a:srgbClr val="4D88B2">
              <a:alpha val="23137"/>
            </a:srgbClr>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ctr" anchorCtr="0" compatLnSpc="1">
            <a:prstTxWarp prst="textNoShape">
              <a:avLst/>
            </a:prstTxWarp>
          </a:bodyPr>
          <a:lstStyle/>
          <a:p>
            <a:pPr marL="0" marR="0" lvl="0" indent="0" algn="ctr" defTabSz="914400" rtl="0" eaLnBrk="1" fontAlgn="base" latinLnBrk="0" hangingPunct="1">
              <a:lnSpc>
                <a:spcPct val="110000"/>
              </a:lnSpc>
              <a:spcBef>
                <a:spcPct val="0"/>
              </a:spcBef>
              <a:spcAft>
                <a:spcPct val="0"/>
              </a:spcAft>
              <a:buClrTx/>
              <a:buSzTx/>
              <a:buFontTx/>
              <a:buNone/>
              <a:tabLst/>
              <a:defRPr/>
            </a:pPr>
            <a:r>
              <a:rPr kumimoji="0" lang="en-US" sz="700" b="1" i="0" u="none" strike="noStrike" kern="1200" cap="none" spc="0" normalizeH="0" baseline="0" noProof="0">
                <a:ln>
                  <a:noFill/>
                </a:ln>
                <a:solidFill>
                  <a:srgbClr val="4D88B2"/>
                </a:solidFill>
                <a:effectLst/>
                <a:uLnTx/>
                <a:uFillTx/>
                <a:latin typeface="LindeDaxPowerPoint" pitchFamily="34" charset="0"/>
                <a:ea typeface="+mn-ea"/>
                <a:cs typeface="Arial" charset="0"/>
              </a:rPr>
              <a:t>Mobilization</a:t>
            </a:r>
          </a:p>
        </p:txBody>
      </p:sp>
      <p:sp>
        <p:nvSpPr>
          <p:cNvPr id="96" name="Rectangle: Rounded Corners 95">
            <a:extLst>
              <a:ext uri="{FF2B5EF4-FFF2-40B4-BE49-F238E27FC236}">
                <a16:creationId xmlns:a16="http://schemas.microsoft.com/office/drawing/2014/main" id="{B32005C8-C282-49D1-A08F-78C3EE7196A0}"/>
              </a:ext>
            </a:extLst>
          </p:cNvPr>
          <p:cNvSpPr/>
          <p:nvPr/>
        </p:nvSpPr>
        <p:spPr bwMode="auto">
          <a:xfrm>
            <a:off x="2958567" y="3293366"/>
            <a:ext cx="710658" cy="173427"/>
          </a:xfrm>
          <a:prstGeom prst="roundRect">
            <a:avLst/>
          </a:prstGeom>
          <a:solidFill>
            <a:srgbClr val="4D88B2">
              <a:alpha val="23137"/>
            </a:srgbClr>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ctr" anchorCtr="0" compatLnSpc="1">
            <a:prstTxWarp prst="textNoShape">
              <a:avLst/>
            </a:prstTxWarp>
          </a:bodyPr>
          <a:lstStyle/>
          <a:p>
            <a:pPr marL="0" marR="0" lvl="0" indent="0" algn="ctr" defTabSz="914400" rtl="0" eaLnBrk="1" fontAlgn="base" latinLnBrk="0" hangingPunct="1">
              <a:lnSpc>
                <a:spcPct val="110000"/>
              </a:lnSpc>
              <a:spcBef>
                <a:spcPct val="0"/>
              </a:spcBef>
              <a:spcAft>
                <a:spcPct val="0"/>
              </a:spcAft>
              <a:buClrTx/>
              <a:buSzTx/>
              <a:buFontTx/>
              <a:buNone/>
              <a:tabLst/>
              <a:defRPr/>
            </a:pPr>
            <a:r>
              <a:rPr kumimoji="0" lang="en-US" sz="700" b="1" i="0" u="none" strike="noStrike" kern="1200" cap="none" spc="0" normalizeH="0" baseline="0" noProof="0">
                <a:ln>
                  <a:noFill/>
                </a:ln>
                <a:solidFill>
                  <a:srgbClr val="4D88B2"/>
                </a:solidFill>
                <a:effectLst/>
                <a:uLnTx/>
                <a:uFillTx/>
                <a:latin typeface="LindeDaxPowerPoint" pitchFamily="34" charset="0"/>
                <a:ea typeface="+mn-ea"/>
                <a:cs typeface="Arial" charset="0"/>
              </a:rPr>
              <a:t>Mobilization</a:t>
            </a:r>
          </a:p>
        </p:txBody>
      </p:sp>
      <p:sp>
        <p:nvSpPr>
          <p:cNvPr id="249" name="Star: 5 Points 248">
            <a:extLst>
              <a:ext uri="{FF2B5EF4-FFF2-40B4-BE49-F238E27FC236}">
                <a16:creationId xmlns:a16="http://schemas.microsoft.com/office/drawing/2014/main" id="{F64930DC-698B-4425-9C99-15E2DCD8949B}"/>
              </a:ext>
            </a:extLst>
          </p:cNvPr>
          <p:cNvSpPr/>
          <p:nvPr/>
        </p:nvSpPr>
        <p:spPr bwMode="auto">
          <a:xfrm>
            <a:off x="2651297" y="3406554"/>
            <a:ext cx="185954" cy="173427"/>
          </a:xfrm>
          <a:prstGeom prst="star5">
            <a:avLst/>
          </a:prstGeom>
          <a:solidFill>
            <a:srgbClr val="00B050"/>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t" anchorCtr="0" compatLnSpc="1">
            <a:prstTxWarp prst="textNoShape">
              <a:avLst/>
            </a:prstTxWarp>
          </a:bodyPr>
          <a:lstStyle/>
          <a:p>
            <a:pPr marL="182563" marR="0" lvl="0" indent="-182563" algn="l" defTabSz="914400" rtl="0" eaLnBrk="1" fontAlgn="base" latinLnBrk="0" hangingPunct="1">
              <a:lnSpc>
                <a:spcPct val="110000"/>
              </a:lnSpc>
              <a:spcBef>
                <a:spcPct val="0"/>
              </a:spcBef>
              <a:spcAft>
                <a:spcPct val="0"/>
              </a:spcAft>
              <a:buClrTx/>
              <a:buSzTx/>
              <a:buFont typeface="LindeDaxPowerPoint" panose="020B0500000000020000" pitchFamily="34" charset="0"/>
              <a:buChar char="–"/>
              <a:tabLst/>
              <a:defRPr/>
            </a:pPr>
            <a:endParaRPr kumimoji="0" lang="de-DE" sz="1600" b="0" i="0" u="none" strike="noStrike" kern="1200" cap="none" spc="0" normalizeH="0" baseline="0" noProof="0" err="1">
              <a:ln>
                <a:noFill/>
              </a:ln>
              <a:solidFill>
                <a:srgbClr val="000000"/>
              </a:solidFill>
              <a:effectLst/>
              <a:uLnTx/>
              <a:uFillTx/>
              <a:latin typeface="LindeDaxPowerPoint" pitchFamily="34" charset="0"/>
              <a:ea typeface="+mn-ea"/>
              <a:cs typeface="Arial" charset="0"/>
            </a:endParaRPr>
          </a:p>
        </p:txBody>
      </p:sp>
      <p:sp>
        <p:nvSpPr>
          <p:cNvPr id="153" name="Star: 5 Points 152">
            <a:extLst>
              <a:ext uri="{FF2B5EF4-FFF2-40B4-BE49-F238E27FC236}">
                <a16:creationId xmlns:a16="http://schemas.microsoft.com/office/drawing/2014/main" id="{03BE83F4-4E5B-4B51-A986-9BB207FB5B2D}"/>
              </a:ext>
            </a:extLst>
          </p:cNvPr>
          <p:cNvSpPr/>
          <p:nvPr/>
        </p:nvSpPr>
        <p:spPr bwMode="auto">
          <a:xfrm>
            <a:off x="3727802" y="2351065"/>
            <a:ext cx="185954" cy="173427"/>
          </a:xfrm>
          <a:prstGeom prst="star5">
            <a:avLst/>
          </a:prstGeom>
          <a:solidFill>
            <a:srgbClr val="00B050"/>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t" anchorCtr="0" compatLnSpc="1">
            <a:prstTxWarp prst="textNoShape">
              <a:avLst/>
            </a:prstTxWarp>
          </a:bodyPr>
          <a:lstStyle/>
          <a:p>
            <a:pPr marL="182563" marR="0" lvl="0" indent="-182563" algn="l" defTabSz="914400" rtl="0" eaLnBrk="1" fontAlgn="base" latinLnBrk="0" hangingPunct="1">
              <a:lnSpc>
                <a:spcPct val="110000"/>
              </a:lnSpc>
              <a:spcBef>
                <a:spcPct val="0"/>
              </a:spcBef>
              <a:spcAft>
                <a:spcPct val="0"/>
              </a:spcAft>
              <a:buClrTx/>
              <a:buSzTx/>
              <a:buFont typeface="LindeDaxPowerPoint" panose="020B0500000000020000" pitchFamily="34" charset="0"/>
              <a:buChar char="–"/>
              <a:tabLst/>
              <a:defRPr/>
            </a:pPr>
            <a:endParaRPr kumimoji="0" lang="de-DE" sz="1600" b="0" i="0" u="none" strike="noStrike" kern="1200" cap="none" spc="0" normalizeH="0" baseline="0" noProof="0" err="1">
              <a:ln>
                <a:noFill/>
              </a:ln>
              <a:solidFill>
                <a:srgbClr val="000000"/>
              </a:solidFill>
              <a:effectLst/>
              <a:uLnTx/>
              <a:uFillTx/>
              <a:latin typeface="LindeDaxPowerPoint" pitchFamily="34" charset="0"/>
              <a:ea typeface="+mn-ea"/>
              <a:cs typeface="Arial" charset="0"/>
            </a:endParaRPr>
          </a:p>
        </p:txBody>
      </p:sp>
      <p:sp>
        <p:nvSpPr>
          <p:cNvPr id="183" name="Star: 5 Points 182">
            <a:extLst>
              <a:ext uri="{FF2B5EF4-FFF2-40B4-BE49-F238E27FC236}">
                <a16:creationId xmlns:a16="http://schemas.microsoft.com/office/drawing/2014/main" id="{2333C292-C87D-465F-8415-88E8764EAFB7}"/>
              </a:ext>
            </a:extLst>
          </p:cNvPr>
          <p:cNvSpPr/>
          <p:nvPr/>
        </p:nvSpPr>
        <p:spPr bwMode="auto">
          <a:xfrm>
            <a:off x="2620572" y="2351065"/>
            <a:ext cx="185954" cy="173427"/>
          </a:xfrm>
          <a:prstGeom prst="star5">
            <a:avLst/>
          </a:prstGeom>
          <a:solidFill>
            <a:srgbClr val="00B050"/>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t" anchorCtr="0" compatLnSpc="1">
            <a:prstTxWarp prst="textNoShape">
              <a:avLst/>
            </a:prstTxWarp>
          </a:bodyPr>
          <a:lstStyle/>
          <a:p>
            <a:pPr marL="182563" marR="0" lvl="0" indent="-182563" algn="l" defTabSz="914400" rtl="0" eaLnBrk="1" fontAlgn="base" latinLnBrk="0" hangingPunct="1">
              <a:lnSpc>
                <a:spcPct val="110000"/>
              </a:lnSpc>
              <a:spcBef>
                <a:spcPct val="0"/>
              </a:spcBef>
              <a:spcAft>
                <a:spcPct val="0"/>
              </a:spcAft>
              <a:buClrTx/>
              <a:buSzTx/>
              <a:buFont typeface="LindeDaxPowerPoint" panose="020B0500000000020000" pitchFamily="34" charset="0"/>
              <a:buChar char="–"/>
              <a:tabLst/>
              <a:defRPr/>
            </a:pPr>
            <a:endParaRPr kumimoji="0" lang="de-DE" sz="1600" b="0" i="0" u="none" strike="noStrike" kern="1200" cap="none" spc="0" normalizeH="0" baseline="0" noProof="0" err="1">
              <a:ln>
                <a:noFill/>
              </a:ln>
              <a:solidFill>
                <a:srgbClr val="000000"/>
              </a:solidFill>
              <a:effectLst/>
              <a:uLnTx/>
              <a:uFillTx/>
              <a:latin typeface="LindeDaxPowerPoint" pitchFamily="34" charset="0"/>
              <a:ea typeface="+mn-ea"/>
              <a:cs typeface="Arial" charset="0"/>
            </a:endParaRPr>
          </a:p>
        </p:txBody>
      </p:sp>
      <p:sp>
        <p:nvSpPr>
          <p:cNvPr id="275" name="Star: 5 Points 274">
            <a:extLst>
              <a:ext uri="{FF2B5EF4-FFF2-40B4-BE49-F238E27FC236}">
                <a16:creationId xmlns:a16="http://schemas.microsoft.com/office/drawing/2014/main" id="{49D08822-3C49-4E6F-9E47-623B5C186CAE}"/>
              </a:ext>
            </a:extLst>
          </p:cNvPr>
          <p:cNvSpPr/>
          <p:nvPr/>
        </p:nvSpPr>
        <p:spPr bwMode="auto">
          <a:xfrm>
            <a:off x="2409379" y="3650227"/>
            <a:ext cx="185954" cy="173427"/>
          </a:xfrm>
          <a:prstGeom prst="star5">
            <a:avLst/>
          </a:prstGeom>
          <a:solidFill>
            <a:srgbClr val="00B050"/>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t" anchorCtr="0" compatLnSpc="1">
            <a:prstTxWarp prst="textNoShape">
              <a:avLst/>
            </a:prstTxWarp>
          </a:bodyPr>
          <a:lstStyle/>
          <a:p>
            <a:pPr marL="182563" marR="0" lvl="0" indent="-182563" algn="l" defTabSz="914400" rtl="0" eaLnBrk="1" fontAlgn="base" latinLnBrk="0" hangingPunct="1">
              <a:lnSpc>
                <a:spcPct val="110000"/>
              </a:lnSpc>
              <a:spcBef>
                <a:spcPct val="0"/>
              </a:spcBef>
              <a:spcAft>
                <a:spcPct val="0"/>
              </a:spcAft>
              <a:buClrTx/>
              <a:buSzTx/>
              <a:buFont typeface="LindeDaxPowerPoint" panose="020B0500000000020000" pitchFamily="34" charset="0"/>
              <a:buChar char="–"/>
              <a:tabLst/>
              <a:defRPr/>
            </a:pPr>
            <a:endParaRPr kumimoji="0" lang="de-DE" sz="1600" b="0" i="0" u="none" strike="noStrike" kern="1200" cap="none" spc="0" normalizeH="0" baseline="0" noProof="0" err="1">
              <a:ln>
                <a:noFill/>
              </a:ln>
              <a:solidFill>
                <a:srgbClr val="000000"/>
              </a:solidFill>
              <a:effectLst/>
              <a:uLnTx/>
              <a:uFillTx/>
              <a:latin typeface="LindeDaxPowerPoint" pitchFamily="34" charset="0"/>
              <a:ea typeface="+mn-ea"/>
              <a:cs typeface="Arial" charset="0"/>
            </a:endParaRPr>
          </a:p>
        </p:txBody>
      </p:sp>
      <p:sp>
        <p:nvSpPr>
          <p:cNvPr id="276" name="TextBox 275">
            <a:extLst>
              <a:ext uri="{FF2B5EF4-FFF2-40B4-BE49-F238E27FC236}">
                <a16:creationId xmlns:a16="http://schemas.microsoft.com/office/drawing/2014/main" id="{9D59CB4F-3A0E-49D8-AD7B-AC163EE64C0C}"/>
              </a:ext>
            </a:extLst>
          </p:cNvPr>
          <p:cNvSpPr txBox="1"/>
          <p:nvPr/>
        </p:nvSpPr>
        <p:spPr>
          <a:xfrm>
            <a:off x="2098073" y="5807720"/>
            <a:ext cx="521297" cy="200055"/>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de-DE" sz="700" b="0" i="0" u="none" strike="noStrike" kern="1200" cap="none" spc="0" normalizeH="0" baseline="0" noProof="0">
                <a:ln>
                  <a:noFill/>
                </a:ln>
                <a:solidFill>
                  <a:srgbClr val="000000"/>
                </a:solidFill>
                <a:effectLst/>
                <a:uLnTx/>
                <a:uFillTx/>
                <a:latin typeface="LindeDaxPowerPoint" pitchFamily="34" charset="0"/>
                <a:ea typeface="+mn-ea"/>
                <a:cs typeface="Arial" charset="0"/>
              </a:rPr>
              <a:t>01.04.23</a:t>
            </a:r>
          </a:p>
        </p:txBody>
      </p:sp>
      <p:sp>
        <p:nvSpPr>
          <p:cNvPr id="277" name="Star: 5 Points 276">
            <a:extLst>
              <a:ext uri="{FF2B5EF4-FFF2-40B4-BE49-F238E27FC236}">
                <a16:creationId xmlns:a16="http://schemas.microsoft.com/office/drawing/2014/main" id="{5E696034-2BF9-4A7C-88DE-B4F3E5984E2A}"/>
              </a:ext>
            </a:extLst>
          </p:cNvPr>
          <p:cNvSpPr/>
          <p:nvPr/>
        </p:nvSpPr>
        <p:spPr bwMode="auto">
          <a:xfrm>
            <a:off x="2391435" y="5676202"/>
            <a:ext cx="185954" cy="173427"/>
          </a:xfrm>
          <a:prstGeom prst="star5">
            <a:avLst/>
          </a:prstGeom>
          <a:solidFill>
            <a:srgbClr val="00B050"/>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t" anchorCtr="0" compatLnSpc="1">
            <a:prstTxWarp prst="textNoShape">
              <a:avLst/>
            </a:prstTxWarp>
          </a:bodyPr>
          <a:lstStyle/>
          <a:p>
            <a:pPr marL="182563" marR="0" lvl="0" indent="-182563" algn="l" defTabSz="914400" rtl="0" eaLnBrk="1" fontAlgn="base" latinLnBrk="0" hangingPunct="1">
              <a:lnSpc>
                <a:spcPct val="110000"/>
              </a:lnSpc>
              <a:spcBef>
                <a:spcPct val="0"/>
              </a:spcBef>
              <a:spcAft>
                <a:spcPct val="0"/>
              </a:spcAft>
              <a:buClrTx/>
              <a:buSzTx/>
              <a:buFont typeface="LindeDaxPowerPoint" panose="020B0500000000020000" pitchFamily="34" charset="0"/>
              <a:buChar char="–"/>
              <a:tabLst/>
              <a:defRPr/>
            </a:pPr>
            <a:endParaRPr kumimoji="0" lang="de-DE" sz="1600" b="0" i="0" u="none" strike="noStrike" kern="1200" cap="none" spc="0" normalizeH="0" baseline="0" noProof="0" err="1">
              <a:ln>
                <a:noFill/>
              </a:ln>
              <a:solidFill>
                <a:srgbClr val="000000"/>
              </a:solidFill>
              <a:effectLst/>
              <a:uLnTx/>
              <a:uFillTx/>
              <a:latin typeface="LindeDaxPowerPoint" pitchFamily="34" charset="0"/>
              <a:ea typeface="+mn-ea"/>
              <a:cs typeface="Arial" charset="0"/>
            </a:endParaRPr>
          </a:p>
        </p:txBody>
      </p:sp>
      <p:sp>
        <p:nvSpPr>
          <p:cNvPr id="280" name="TextBox 279">
            <a:extLst>
              <a:ext uri="{FF2B5EF4-FFF2-40B4-BE49-F238E27FC236}">
                <a16:creationId xmlns:a16="http://schemas.microsoft.com/office/drawing/2014/main" id="{12B953C1-813D-4952-B4D6-013F634978DA}"/>
              </a:ext>
            </a:extLst>
          </p:cNvPr>
          <p:cNvSpPr txBox="1"/>
          <p:nvPr/>
        </p:nvSpPr>
        <p:spPr>
          <a:xfrm>
            <a:off x="3028079" y="4222040"/>
            <a:ext cx="521297" cy="200055"/>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de-DE" sz="700" b="0" i="0" u="none" strike="noStrike" kern="1200" cap="none" spc="0" normalizeH="0" baseline="0" noProof="0">
                <a:ln>
                  <a:noFill/>
                </a:ln>
                <a:solidFill>
                  <a:srgbClr val="000000"/>
                </a:solidFill>
                <a:effectLst/>
                <a:uLnTx/>
                <a:uFillTx/>
                <a:latin typeface="LindeDaxPowerPoint" pitchFamily="34" charset="0"/>
                <a:ea typeface="+mn-ea"/>
                <a:cs typeface="Arial" charset="0"/>
              </a:rPr>
              <a:t>01.06.24</a:t>
            </a:r>
          </a:p>
        </p:txBody>
      </p:sp>
      <p:sp>
        <p:nvSpPr>
          <p:cNvPr id="281" name="Star: 5 Points 280">
            <a:extLst>
              <a:ext uri="{FF2B5EF4-FFF2-40B4-BE49-F238E27FC236}">
                <a16:creationId xmlns:a16="http://schemas.microsoft.com/office/drawing/2014/main" id="{0C98DF3F-D43D-4F48-8807-47AEADF9E049}"/>
              </a:ext>
            </a:extLst>
          </p:cNvPr>
          <p:cNvSpPr/>
          <p:nvPr/>
        </p:nvSpPr>
        <p:spPr bwMode="auto">
          <a:xfrm>
            <a:off x="3429552" y="4196528"/>
            <a:ext cx="185954" cy="173427"/>
          </a:xfrm>
          <a:prstGeom prst="star5">
            <a:avLst/>
          </a:prstGeom>
          <a:solidFill>
            <a:srgbClr val="00B050"/>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t" anchorCtr="0" compatLnSpc="1">
            <a:prstTxWarp prst="textNoShape">
              <a:avLst/>
            </a:prstTxWarp>
          </a:bodyPr>
          <a:lstStyle/>
          <a:p>
            <a:pPr marL="182563" marR="0" lvl="0" indent="-182563" algn="l" defTabSz="914400" rtl="0" eaLnBrk="1" fontAlgn="base" latinLnBrk="0" hangingPunct="1">
              <a:lnSpc>
                <a:spcPct val="110000"/>
              </a:lnSpc>
              <a:spcBef>
                <a:spcPct val="0"/>
              </a:spcBef>
              <a:spcAft>
                <a:spcPct val="0"/>
              </a:spcAft>
              <a:buClrTx/>
              <a:buSzTx/>
              <a:buFont typeface="LindeDaxPowerPoint" panose="020B0500000000020000" pitchFamily="34" charset="0"/>
              <a:buChar char="–"/>
              <a:tabLst/>
              <a:defRPr/>
            </a:pPr>
            <a:endParaRPr kumimoji="0" lang="de-DE" sz="1600" b="0" i="0" u="none" strike="noStrike" kern="1200" cap="none" spc="0" normalizeH="0" baseline="0" noProof="0" err="1">
              <a:ln>
                <a:noFill/>
              </a:ln>
              <a:solidFill>
                <a:srgbClr val="000000"/>
              </a:solidFill>
              <a:effectLst/>
              <a:uLnTx/>
              <a:uFillTx/>
              <a:latin typeface="LindeDaxPowerPoint" pitchFamily="34" charset="0"/>
              <a:ea typeface="+mn-ea"/>
              <a:cs typeface="Arial" charset="0"/>
            </a:endParaRPr>
          </a:p>
        </p:txBody>
      </p:sp>
      <p:sp>
        <p:nvSpPr>
          <p:cNvPr id="282" name="TextBox 281">
            <a:extLst>
              <a:ext uri="{FF2B5EF4-FFF2-40B4-BE49-F238E27FC236}">
                <a16:creationId xmlns:a16="http://schemas.microsoft.com/office/drawing/2014/main" id="{DA3EE2A2-9A9C-4914-9859-08060A738489}"/>
              </a:ext>
            </a:extLst>
          </p:cNvPr>
          <p:cNvSpPr txBox="1"/>
          <p:nvPr/>
        </p:nvSpPr>
        <p:spPr>
          <a:xfrm>
            <a:off x="3418621" y="4958063"/>
            <a:ext cx="521297" cy="200055"/>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de-DE" sz="700" b="0" i="0" u="none" strike="noStrike" kern="1200" cap="none" spc="0" normalizeH="0" baseline="0" noProof="0">
                <a:ln>
                  <a:noFill/>
                </a:ln>
                <a:solidFill>
                  <a:srgbClr val="000000"/>
                </a:solidFill>
                <a:effectLst/>
                <a:uLnTx/>
                <a:uFillTx/>
                <a:latin typeface="LindeDaxPowerPoint" pitchFamily="34" charset="0"/>
                <a:ea typeface="+mn-ea"/>
                <a:cs typeface="Arial" charset="0"/>
              </a:rPr>
              <a:t>05.11.24</a:t>
            </a:r>
          </a:p>
        </p:txBody>
      </p:sp>
      <p:sp>
        <p:nvSpPr>
          <p:cNvPr id="283" name="Star: 5 Points 282">
            <a:extLst>
              <a:ext uri="{FF2B5EF4-FFF2-40B4-BE49-F238E27FC236}">
                <a16:creationId xmlns:a16="http://schemas.microsoft.com/office/drawing/2014/main" id="{A592E8A8-2E28-4A5D-A924-5F50D5682236}"/>
              </a:ext>
            </a:extLst>
          </p:cNvPr>
          <p:cNvSpPr/>
          <p:nvPr/>
        </p:nvSpPr>
        <p:spPr bwMode="auto">
          <a:xfrm>
            <a:off x="3817248" y="4933801"/>
            <a:ext cx="185954" cy="173427"/>
          </a:xfrm>
          <a:prstGeom prst="star5">
            <a:avLst/>
          </a:prstGeom>
          <a:solidFill>
            <a:srgbClr val="FFD200"/>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t" anchorCtr="0" compatLnSpc="1">
            <a:prstTxWarp prst="textNoShape">
              <a:avLst/>
            </a:prstTxWarp>
          </a:bodyPr>
          <a:lstStyle/>
          <a:p>
            <a:pPr marL="182563" marR="0" lvl="0" indent="-182563" algn="l" defTabSz="914400" rtl="0" eaLnBrk="1" fontAlgn="base" latinLnBrk="0" hangingPunct="1">
              <a:lnSpc>
                <a:spcPct val="110000"/>
              </a:lnSpc>
              <a:spcBef>
                <a:spcPct val="0"/>
              </a:spcBef>
              <a:spcAft>
                <a:spcPct val="0"/>
              </a:spcAft>
              <a:buClrTx/>
              <a:buSzTx/>
              <a:buFont typeface="LindeDaxPowerPoint" panose="020B0500000000020000" pitchFamily="34" charset="0"/>
              <a:buChar char="–"/>
              <a:tabLst/>
              <a:defRPr/>
            </a:pPr>
            <a:endParaRPr kumimoji="0" lang="de-DE" sz="1600" b="0" i="0" u="none" strike="noStrike" kern="1200" cap="none" spc="0" normalizeH="0" baseline="0" noProof="0" err="1">
              <a:ln>
                <a:noFill/>
              </a:ln>
              <a:solidFill>
                <a:srgbClr val="000000"/>
              </a:solidFill>
              <a:effectLst/>
              <a:uLnTx/>
              <a:uFillTx/>
              <a:latin typeface="LindeDaxPowerPoint" pitchFamily="34" charset="0"/>
              <a:ea typeface="+mn-ea"/>
              <a:cs typeface="Arial" charset="0"/>
            </a:endParaRPr>
          </a:p>
        </p:txBody>
      </p:sp>
      <p:sp>
        <p:nvSpPr>
          <p:cNvPr id="247" name="Star: 5 Points 246">
            <a:extLst>
              <a:ext uri="{FF2B5EF4-FFF2-40B4-BE49-F238E27FC236}">
                <a16:creationId xmlns:a16="http://schemas.microsoft.com/office/drawing/2014/main" id="{AAC81697-501B-49BF-BB15-AF9153528966}"/>
              </a:ext>
            </a:extLst>
          </p:cNvPr>
          <p:cNvSpPr/>
          <p:nvPr/>
        </p:nvSpPr>
        <p:spPr bwMode="auto">
          <a:xfrm>
            <a:off x="2316906" y="2831604"/>
            <a:ext cx="185954" cy="173427"/>
          </a:xfrm>
          <a:prstGeom prst="star5">
            <a:avLst/>
          </a:prstGeom>
          <a:solidFill>
            <a:srgbClr val="00B050"/>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t" anchorCtr="0" compatLnSpc="1">
            <a:prstTxWarp prst="textNoShape">
              <a:avLst/>
            </a:prstTxWarp>
          </a:bodyPr>
          <a:lstStyle/>
          <a:p>
            <a:pPr marL="182563" marR="0" lvl="0" indent="-182563" algn="l" defTabSz="914400" rtl="0" eaLnBrk="1" fontAlgn="base" latinLnBrk="0" hangingPunct="1">
              <a:lnSpc>
                <a:spcPct val="110000"/>
              </a:lnSpc>
              <a:spcBef>
                <a:spcPct val="0"/>
              </a:spcBef>
              <a:spcAft>
                <a:spcPct val="0"/>
              </a:spcAft>
              <a:buClrTx/>
              <a:buSzTx/>
              <a:buFont typeface="LindeDaxPowerPoint" panose="020B0500000000020000" pitchFamily="34" charset="0"/>
              <a:buChar char="–"/>
              <a:tabLst/>
              <a:defRPr/>
            </a:pPr>
            <a:endParaRPr kumimoji="0" lang="de-DE" sz="1600" b="0" i="0" u="none" strike="noStrike" kern="1200" cap="none" spc="0" normalizeH="0" baseline="0" noProof="0" err="1">
              <a:ln>
                <a:noFill/>
              </a:ln>
              <a:solidFill>
                <a:srgbClr val="000000"/>
              </a:solidFill>
              <a:effectLst/>
              <a:uLnTx/>
              <a:uFillTx/>
              <a:latin typeface="LindeDaxPowerPoint" pitchFamily="34" charset="0"/>
              <a:ea typeface="+mn-ea"/>
              <a:cs typeface="Arial" charset="0"/>
            </a:endParaRPr>
          </a:p>
        </p:txBody>
      </p:sp>
      <p:pic>
        <p:nvPicPr>
          <p:cNvPr id="159" name="Picture 2" descr="Image result for grüner haken">
            <a:extLst>
              <a:ext uri="{FF2B5EF4-FFF2-40B4-BE49-F238E27FC236}">
                <a16:creationId xmlns:a16="http://schemas.microsoft.com/office/drawing/2014/main" id="{58A31EB4-DFE0-4489-9E6D-A7B1CBCC24D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48587" y="1682433"/>
            <a:ext cx="120242" cy="120242"/>
          </a:xfrm>
          <a:prstGeom prst="rect">
            <a:avLst/>
          </a:prstGeom>
          <a:noFill/>
          <a:extLst>
            <a:ext uri="{909E8E84-426E-40DD-AFC4-6F175D3DCCD1}">
              <a14:hiddenFill xmlns:a14="http://schemas.microsoft.com/office/drawing/2010/main">
                <a:solidFill>
                  <a:srgbClr val="FFFFFF"/>
                </a:solidFill>
              </a14:hiddenFill>
            </a:ext>
          </a:extLst>
        </p:spPr>
      </p:pic>
      <p:pic>
        <p:nvPicPr>
          <p:cNvPr id="162" name="Picture 2" descr="Image result for grüner haken">
            <a:extLst>
              <a:ext uri="{FF2B5EF4-FFF2-40B4-BE49-F238E27FC236}">
                <a16:creationId xmlns:a16="http://schemas.microsoft.com/office/drawing/2014/main" id="{45BD84A3-BC10-4C68-A0E9-FFAE2924635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57159" y="1866092"/>
            <a:ext cx="120242" cy="120242"/>
          </a:xfrm>
          <a:prstGeom prst="rect">
            <a:avLst/>
          </a:prstGeom>
          <a:noFill/>
          <a:extLst>
            <a:ext uri="{909E8E84-426E-40DD-AFC4-6F175D3DCCD1}">
              <a14:hiddenFill xmlns:a14="http://schemas.microsoft.com/office/drawing/2010/main">
                <a:solidFill>
                  <a:srgbClr val="FFFFFF"/>
                </a:solidFill>
              </a14:hiddenFill>
            </a:ext>
          </a:extLst>
        </p:spPr>
      </p:pic>
      <p:pic>
        <p:nvPicPr>
          <p:cNvPr id="163" name="Picture 2" descr="Image result for grüner haken">
            <a:extLst>
              <a:ext uri="{FF2B5EF4-FFF2-40B4-BE49-F238E27FC236}">
                <a16:creationId xmlns:a16="http://schemas.microsoft.com/office/drawing/2014/main" id="{2AE9B592-2224-4C59-BEAF-C7CDD434B2D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60204" y="2035584"/>
            <a:ext cx="120242" cy="120242"/>
          </a:xfrm>
          <a:prstGeom prst="rect">
            <a:avLst/>
          </a:prstGeom>
          <a:noFill/>
          <a:extLst>
            <a:ext uri="{909E8E84-426E-40DD-AFC4-6F175D3DCCD1}">
              <a14:hiddenFill xmlns:a14="http://schemas.microsoft.com/office/drawing/2010/main">
                <a:solidFill>
                  <a:srgbClr val="FFFFFF"/>
                </a:solidFill>
              </a14:hiddenFill>
            </a:ext>
          </a:extLst>
        </p:spPr>
      </p:pic>
      <p:pic>
        <p:nvPicPr>
          <p:cNvPr id="164" name="Picture 2" descr="Image result for grüner haken">
            <a:extLst>
              <a:ext uri="{FF2B5EF4-FFF2-40B4-BE49-F238E27FC236}">
                <a16:creationId xmlns:a16="http://schemas.microsoft.com/office/drawing/2014/main" id="{1C40B106-E3AC-45FF-9FA3-6C94C4647BB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83181" y="1866092"/>
            <a:ext cx="120242" cy="120242"/>
          </a:xfrm>
          <a:prstGeom prst="rect">
            <a:avLst/>
          </a:prstGeom>
          <a:noFill/>
          <a:extLst>
            <a:ext uri="{909E8E84-426E-40DD-AFC4-6F175D3DCCD1}">
              <a14:hiddenFill xmlns:a14="http://schemas.microsoft.com/office/drawing/2010/main">
                <a:solidFill>
                  <a:srgbClr val="FFFFFF"/>
                </a:solidFill>
              </a14:hiddenFill>
            </a:ext>
          </a:extLst>
        </p:spPr>
      </p:pic>
      <p:pic>
        <p:nvPicPr>
          <p:cNvPr id="165" name="Picture 2" descr="Image result for grüner haken">
            <a:extLst>
              <a:ext uri="{FF2B5EF4-FFF2-40B4-BE49-F238E27FC236}">
                <a16:creationId xmlns:a16="http://schemas.microsoft.com/office/drawing/2014/main" id="{E8AA7532-EA22-4918-9C8C-596E1C1BDBA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54507" y="2416644"/>
            <a:ext cx="120242" cy="120242"/>
          </a:xfrm>
          <a:prstGeom prst="rect">
            <a:avLst/>
          </a:prstGeom>
          <a:noFill/>
          <a:extLst>
            <a:ext uri="{909E8E84-426E-40DD-AFC4-6F175D3DCCD1}">
              <a14:hiddenFill xmlns:a14="http://schemas.microsoft.com/office/drawing/2010/main">
                <a:solidFill>
                  <a:srgbClr val="FFFFFF"/>
                </a:solidFill>
              </a14:hiddenFill>
            </a:ext>
          </a:extLst>
        </p:spPr>
      </p:pic>
      <p:sp>
        <p:nvSpPr>
          <p:cNvPr id="274" name="TextBox 273">
            <a:extLst>
              <a:ext uri="{FF2B5EF4-FFF2-40B4-BE49-F238E27FC236}">
                <a16:creationId xmlns:a16="http://schemas.microsoft.com/office/drawing/2014/main" id="{843FAEA2-C41C-404A-98FC-AA6F36DDA2BD}"/>
              </a:ext>
            </a:extLst>
          </p:cNvPr>
          <p:cNvSpPr txBox="1"/>
          <p:nvPr/>
        </p:nvSpPr>
        <p:spPr>
          <a:xfrm>
            <a:off x="2000286" y="3675739"/>
            <a:ext cx="521297" cy="200055"/>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de-DE" sz="700" b="0" i="0" u="none" strike="noStrike" kern="1200" cap="none" spc="0" normalizeH="0" baseline="0" noProof="0">
                <a:ln>
                  <a:noFill/>
                </a:ln>
                <a:solidFill>
                  <a:srgbClr val="000000"/>
                </a:solidFill>
                <a:effectLst/>
                <a:uLnTx/>
                <a:uFillTx/>
                <a:latin typeface="LindeDaxPowerPoint" pitchFamily="34" charset="0"/>
                <a:ea typeface="+mn-ea"/>
                <a:cs typeface="Arial" charset="0"/>
              </a:rPr>
              <a:t>01.06.23</a:t>
            </a:r>
          </a:p>
        </p:txBody>
      </p:sp>
      <p:sp>
        <p:nvSpPr>
          <p:cNvPr id="278" name="TextBox 277">
            <a:extLst>
              <a:ext uri="{FF2B5EF4-FFF2-40B4-BE49-F238E27FC236}">
                <a16:creationId xmlns:a16="http://schemas.microsoft.com/office/drawing/2014/main" id="{4DE0D0D9-8948-460F-80C4-246715C96139}"/>
              </a:ext>
            </a:extLst>
          </p:cNvPr>
          <p:cNvSpPr txBox="1"/>
          <p:nvPr/>
        </p:nvSpPr>
        <p:spPr>
          <a:xfrm>
            <a:off x="1827435" y="3115381"/>
            <a:ext cx="521297" cy="200055"/>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de-DE" sz="700" b="0" i="0" u="none" strike="noStrike" kern="1200" cap="none" spc="0" normalizeH="0" baseline="0" noProof="0">
                <a:ln>
                  <a:noFill/>
                </a:ln>
                <a:solidFill>
                  <a:srgbClr val="000000"/>
                </a:solidFill>
                <a:effectLst/>
                <a:uLnTx/>
                <a:uFillTx/>
                <a:latin typeface="LindeDaxPowerPoint" pitchFamily="34" charset="0"/>
                <a:ea typeface="+mn-ea"/>
                <a:cs typeface="Arial" charset="0"/>
              </a:rPr>
              <a:t>01.04.23</a:t>
            </a:r>
          </a:p>
        </p:txBody>
      </p:sp>
      <p:sp>
        <p:nvSpPr>
          <p:cNvPr id="273" name="TextBox 272">
            <a:extLst>
              <a:ext uri="{FF2B5EF4-FFF2-40B4-BE49-F238E27FC236}">
                <a16:creationId xmlns:a16="http://schemas.microsoft.com/office/drawing/2014/main" id="{EC281046-1F08-46F9-97AE-563B8BC8B8BE}"/>
              </a:ext>
            </a:extLst>
          </p:cNvPr>
          <p:cNvSpPr txBox="1"/>
          <p:nvPr/>
        </p:nvSpPr>
        <p:spPr>
          <a:xfrm rot="16200000">
            <a:off x="-1157493" y="2858114"/>
            <a:ext cx="2746954" cy="279307"/>
          </a:xfrm>
          <a:prstGeom prst="rect">
            <a:avLst/>
          </a:prstGeom>
          <a:solidFill>
            <a:srgbClr val="E5E8EB"/>
          </a:solidFill>
          <a:ln>
            <a:solidFill>
              <a:schemeClr val="tx1"/>
            </a:solidFill>
          </a:ln>
        </p:spPr>
        <p:txBody>
          <a:bodyPr wrap="square" rtlCol="0" anchor="ctr">
            <a:spAutoFit/>
          </a:bodyPr>
          <a:lstStyle/>
          <a:p>
            <a:pPr marL="0" marR="0" lvl="0" indent="0" algn="ctr" defTabSz="914400" rtl="0" eaLnBrk="1" fontAlgn="base" latinLnBrk="0" hangingPunct="1">
              <a:lnSpc>
                <a:spcPct val="11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LindeDaxPowerPoint" pitchFamily="34" charset="0"/>
                <a:ea typeface="+mn-ea"/>
                <a:cs typeface="Arial" charset="0"/>
              </a:rPr>
              <a:t>BOCT</a:t>
            </a:r>
          </a:p>
        </p:txBody>
      </p:sp>
      <p:sp>
        <p:nvSpPr>
          <p:cNvPr id="82" name="Rectangle: Rounded Corners 81">
            <a:extLst>
              <a:ext uri="{FF2B5EF4-FFF2-40B4-BE49-F238E27FC236}">
                <a16:creationId xmlns:a16="http://schemas.microsoft.com/office/drawing/2014/main" id="{9D2B7E39-DBF3-4DAE-A875-2C561A9E162B}"/>
              </a:ext>
            </a:extLst>
          </p:cNvPr>
          <p:cNvSpPr/>
          <p:nvPr/>
        </p:nvSpPr>
        <p:spPr bwMode="auto">
          <a:xfrm>
            <a:off x="2328404" y="3104632"/>
            <a:ext cx="747860" cy="147255"/>
          </a:xfrm>
          <a:prstGeom prst="roundRect">
            <a:avLst/>
          </a:prstGeom>
          <a:solidFill>
            <a:srgbClr val="BECD00"/>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ctr" anchorCtr="0" compatLnSpc="1">
            <a:prstTxWarp prst="textNoShape">
              <a:avLst/>
            </a:prstTxWarp>
          </a:bodyPr>
          <a:lstStyle/>
          <a:p>
            <a:pPr marL="0" marR="0" lvl="0" indent="0" algn="ctr" defTabSz="914400" rtl="0" eaLnBrk="1" fontAlgn="base" latinLnBrk="0" hangingPunct="1">
              <a:lnSpc>
                <a:spcPct val="110000"/>
              </a:lnSpc>
              <a:spcBef>
                <a:spcPct val="0"/>
              </a:spcBef>
              <a:spcAft>
                <a:spcPct val="0"/>
              </a:spcAft>
              <a:buClrTx/>
              <a:buSzTx/>
              <a:buFontTx/>
              <a:buNone/>
              <a:tabLst/>
              <a:defRPr/>
            </a:pPr>
            <a:r>
              <a:rPr kumimoji="0" lang="en-US" sz="700" b="0" i="0" u="none" strike="noStrike" kern="1200" cap="none" spc="0" normalizeH="0" baseline="0" noProof="0">
                <a:ln>
                  <a:noFill/>
                </a:ln>
                <a:solidFill>
                  <a:srgbClr val="000000"/>
                </a:solidFill>
                <a:effectLst/>
                <a:uLnTx/>
                <a:uFillTx/>
                <a:latin typeface="LindeDaxPowerPoint" pitchFamily="34" charset="0"/>
                <a:ea typeface="+mn-ea"/>
                <a:cs typeface="Arial" charset="0"/>
              </a:rPr>
              <a:t>P6E</a:t>
            </a:r>
          </a:p>
        </p:txBody>
      </p:sp>
      <p:sp>
        <p:nvSpPr>
          <p:cNvPr id="279" name="Star: 5 Points 278">
            <a:extLst>
              <a:ext uri="{FF2B5EF4-FFF2-40B4-BE49-F238E27FC236}">
                <a16:creationId xmlns:a16="http://schemas.microsoft.com/office/drawing/2014/main" id="{316A035D-6E9D-46B2-BD5E-848E2FF6E48F}"/>
              </a:ext>
            </a:extLst>
          </p:cNvPr>
          <p:cNvSpPr/>
          <p:nvPr/>
        </p:nvSpPr>
        <p:spPr bwMode="auto">
          <a:xfrm>
            <a:off x="2221409" y="3089869"/>
            <a:ext cx="185954" cy="173427"/>
          </a:xfrm>
          <a:prstGeom prst="star5">
            <a:avLst/>
          </a:prstGeom>
          <a:solidFill>
            <a:srgbClr val="00B050"/>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t" anchorCtr="0" compatLnSpc="1">
            <a:prstTxWarp prst="textNoShape">
              <a:avLst/>
            </a:prstTxWarp>
          </a:bodyPr>
          <a:lstStyle/>
          <a:p>
            <a:pPr marL="182563" marR="0" lvl="0" indent="-182563" algn="l" defTabSz="914400" rtl="0" eaLnBrk="1" fontAlgn="base" latinLnBrk="0" hangingPunct="1">
              <a:lnSpc>
                <a:spcPct val="110000"/>
              </a:lnSpc>
              <a:spcBef>
                <a:spcPct val="0"/>
              </a:spcBef>
              <a:spcAft>
                <a:spcPct val="0"/>
              </a:spcAft>
              <a:buClrTx/>
              <a:buSzTx/>
              <a:buFont typeface="LindeDaxPowerPoint" panose="020B0500000000020000" pitchFamily="34" charset="0"/>
              <a:buChar char="–"/>
              <a:tabLst/>
              <a:defRPr/>
            </a:pPr>
            <a:endParaRPr kumimoji="0" lang="de-DE" sz="1600" b="0" i="0" u="none" strike="noStrike" kern="1200" cap="none" spc="0" normalizeH="0" baseline="0" noProof="0" err="1">
              <a:ln>
                <a:noFill/>
              </a:ln>
              <a:solidFill>
                <a:srgbClr val="000000"/>
              </a:solidFill>
              <a:effectLst/>
              <a:uLnTx/>
              <a:uFillTx/>
              <a:latin typeface="LindeDaxPowerPoint" pitchFamily="34" charset="0"/>
              <a:ea typeface="+mn-ea"/>
              <a:cs typeface="Arial" charset="0"/>
            </a:endParaRPr>
          </a:p>
        </p:txBody>
      </p:sp>
      <p:pic>
        <p:nvPicPr>
          <p:cNvPr id="2" name="Picture 2" descr="Image result for grüner haken">
            <a:extLst>
              <a:ext uri="{FF2B5EF4-FFF2-40B4-BE49-F238E27FC236}">
                <a16:creationId xmlns:a16="http://schemas.microsoft.com/office/drawing/2014/main" id="{2DD615AA-EEB5-585C-52AB-651EC9EE1F5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79312" y="2569741"/>
            <a:ext cx="120242" cy="12024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Image result for grüner haken">
            <a:extLst>
              <a:ext uri="{FF2B5EF4-FFF2-40B4-BE49-F238E27FC236}">
                <a16:creationId xmlns:a16="http://schemas.microsoft.com/office/drawing/2014/main" id="{361C7813-573A-681F-4CC5-46975AE0965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53563" y="2911564"/>
            <a:ext cx="120242" cy="120242"/>
          </a:xfrm>
          <a:prstGeom prst="rect">
            <a:avLst/>
          </a:prstGeom>
          <a:noFill/>
          <a:extLst>
            <a:ext uri="{909E8E84-426E-40DD-AFC4-6F175D3DCCD1}">
              <a14:hiddenFill xmlns:a14="http://schemas.microsoft.com/office/drawing/2010/main">
                <a:solidFill>
                  <a:srgbClr val="FFFFFF"/>
                </a:solidFill>
              </a14:hiddenFill>
            </a:ext>
          </a:extLst>
        </p:spPr>
      </p:pic>
      <p:sp>
        <p:nvSpPr>
          <p:cNvPr id="185" name="TextBox 184">
            <a:extLst>
              <a:ext uri="{FF2B5EF4-FFF2-40B4-BE49-F238E27FC236}">
                <a16:creationId xmlns:a16="http://schemas.microsoft.com/office/drawing/2014/main" id="{EED5B12C-BD54-478B-8B1B-F8521C2DFAF2}"/>
              </a:ext>
            </a:extLst>
          </p:cNvPr>
          <p:cNvSpPr txBox="1"/>
          <p:nvPr/>
        </p:nvSpPr>
        <p:spPr>
          <a:xfrm>
            <a:off x="3385606" y="3590437"/>
            <a:ext cx="521297" cy="200055"/>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de-DE" sz="700" b="0" i="0" u="none" strike="noStrike" kern="1200" cap="none" spc="0" normalizeH="0" baseline="0" noProof="0">
                <a:ln>
                  <a:noFill/>
                </a:ln>
                <a:solidFill>
                  <a:srgbClr val="000000"/>
                </a:solidFill>
                <a:effectLst/>
                <a:uLnTx/>
                <a:uFillTx/>
                <a:latin typeface="LindeDaxPowerPoint" pitchFamily="34" charset="0"/>
                <a:ea typeface="+mn-ea"/>
                <a:cs typeface="Arial" charset="0"/>
              </a:rPr>
              <a:t>01.08.24</a:t>
            </a:r>
          </a:p>
        </p:txBody>
      </p:sp>
      <p:pic>
        <p:nvPicPr>
          <p:cNvPr id="9" name="Picture 2" descr="Image result for grüner haken">
            <a:extLst>
              <a:ext uri="{FF2B5EF4-FFF2-40B4-BE49-F238E27FC236}">
                <a16:creationId xmlns:a16="http://schemas.microsoft.com/office/drawing/2014/main" id="{41E029E3-B986-A83E-48E3-78D16C2F8C6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57861" y="2226557"/>
            <a:ext cx="120242" cy="120242"/>
          </a:xfrm>
          <a:prstGeom prst="rect">
            <a:avLst/>
          </a:prstGeom>
          <a:noFill/>
          <a:extLst>
            <a:ext uri="{909E8E84-426E-40DD-AFC4-6F175D3DCCD1}">
              <a14:hiddenFill xmlns:a14="http://schemas.microsoft.com/office/drawing/2010/main">
                <a:solidFill>
                  <a:srgbClr val="FFFFFF"/>
                </a:solidFill>
              </a14:hiddenFill>
            </a:ext>
          </a:extLst>
        </p:spPr>
      </p:pic>
      <p:sp>
        <p:nvSpPr>
          <p:cNvPr id="22" name="Isosceles Triangle 21">
            <a:extLst>
              <a:ext uri="{FF2B5EF4-FFF2-40B4-BE49-F238E27FC236}">
                <a16:creationId xmlns:a16="http://schemas.microsoft.com/office/drawing/2014/main" id="{B08E8807-E39D-8285-CF0F-AFDDEEC09E06}"/>
              </a:ext>
            </a:extLst>
          </p:cNvPr>
          <p:cNvSpPr/>
          <p:nvPr/>
        </p:nvSpPr>
        <p:spPr bwMode="auto">
          <a:xfrm>
            <a:off x="5796306" y="1520162"/>
            <a:ext cx="172972" cy="205863"/>
          </a:xfrm>
          <a:prstGeom prst="triangle">
            <a:avLst/>
          </a:prstGeom>
          <a:solidFill>
            <a:srgbClr val="DC7800"/>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ctr" anchorCtr="0" compatLnSpc="1">
            <a:prstTxWarp prst="textNoShape">
              <a:avLst/>
            </a:prstTxWarp>
          </a:bodyPr>
          <a:lstStyle/>
          <a:p>
            <a:pPr marL="0" marR="0" lvl="0" indent="0" algn="ctr" defTabSz="914400" rtl="0" eaLnBrk="1" fontAlgn="base" latinLnBrk="0" hangingPunct="1">
              <a:lnSpc>
                <a:spcPct val="110000"/>
              </a:lnSpc>
              <a:spcBef>
                <a:spcPct val="0"/>
              </a:spcBef>
              <a:spcAft>
                <a:spcPct val="0"/>
              </a:spcAft>
              <a:buClrTx/>
              <a:buSzTx/>
              <a:buFontTx/>
              <a:buNone/>
              <a:tabLst/>
              <a:defRPr/>
            </a:pPr>
            <a:r>
              <a:rPr kumimoji="0" lang="de-DE" sz="600" b="0" i="0" u="none" strike="noStrike" kern="1200" cap="none" spc="0" normalizeH="0" baseline="0" noProof="0">
                <a:ln>
                  <a:noFill/>
                </a:ln>
                <a:solidFill>
                  <a:srgbClr val="FFFFFF"/>
                </a:solidFill>
                <a:effectLst/>
                <a:uLnTx/>
                <a:uFillTx/>
                <a:latin typeface="LindeDaxPowerPoint" pitchFamily="34" charset="0"/>
                <a:ea typeface="+mn-ea"/>
                <a:cs typeface="Arial" charset="0"/>
              </a:rPr>
              <a:t>IC5</a:t>
            </a:r>
          </a:p>
        </p:txBody>
      </p:sp>
      <p:sp>
        <p:nvSpPr>
          <p:cNvPr id="23" name="Isosceles Triangle 22">
            <a:extLst>
              <a:ext uri="{FF2B5EF4-FFF2-40B4-BE49-F238E27FC236}">
                <a16:creationId xmlns:a16="http://schemas.microsoft.com/office/drawing/2014/main" id="{5A7BA6BF-0810-09F3-93D3-15C529863A70}"/>
              </a:ext>
            </a:extLst>
          </p:cNvPr>
          <p:cNvSpPr/>
          <p:nvPr/>
        </p:nvSpPr>
        <p:spPr bwMode="auto">
          <a:xfrm>
            <a:off x="4786552" y="1520162"/>
            <a:ext cx="172972" cy="205863"/>
          </a:xfrm>
          <a:prstGeom prst="triangle">
            <a:avLst/>
          </a:prstGeom>
          <a:solidFill>
            <a:srgbClr val="00A0E1"/>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ctr" anchorCtr="0" compatLnSpc="1">
            <a:prstTxWarp prst="textNoShape">
              <a:avLst/>
            </a:prstTxWarp>
          </a:bodyPr>
          <a:lstStyle/>
          <a:p>
            <a:pPr marL="0" marR="0" lvl="0" indent="0" algn="ctr" defTabSz="914400" rtl="0" eaLnBrk="1" fontAlgn="base" latinLnBrk="0" hangingPunct="1">
              <a:lnSpc>
                <a:spcPct val="110000"/>
              </a:lnSpc>
              <a:spcBef>
                <a:spcPct val="0"/>
              </a:spcBef>
              <a:spcAft>
                <a:spcPct val="0"/>
              </a:spcAft>
              <a:buClrTx/>
              <a:buSzTx/>
              <a:buFontTx/>
              <a:buNone/>
              <a:tabLst/>
              <a:defRPr/>
            </a:pPr>
            <a:r>
              <a:rPr kumimoji="0" lang="de-DE" sz="600" b="0" i="0" u="none" strike="noStrike" kern="1200" cap="none" spc="0" normalizeH="0" baseline="0" noProof="0">
                <a:ln>
                  <a:noFill/>
                </a:ln>
                <a:solidFill>
                  <a:srgbClr val="FFFFFF"/>
                </a:solidFill>
                <a:effectLst/>
                <a:uLnTx/>
                <a:uFillTx/>
                <a:latin typeface="LindeDaxPowerPoint" pitchFamily="34" charset="0"/>
                <a:ea typeface="+mn-ea"/>
                <a:cs typeface="Arial" charset="0"/>
              </a:rPr>
              <a:t>IC4</a:t>
            </a:r>
          </a:p>
        </p:txBody>
      </p:sp>
      <p:sp>
        <p:nvSpPr>
          <p:cNvPr id="24" name="Isosceles Triangle 23">
            <a:extLst>
              <a:ext uri="{FF2B5EF4-FFF2-40B4-BE49-F238E27FC236}">
                <a16:creationId xmlns:a16="http://schemas.microsoft.com/office/drawing/2014/main" id="{6921090F-F457-B991-1A01-F8C2781F47A1}"/>
              </a:ext>
            </a:extLst>
          </p:cNvPr>
          <p:cNvSpPr/>
          <p:nvPr/>
        </p:nvSpPr>
        <p:spPr bwMode="auto">
          <a:xfrm>
            <a:off x="2833012" y="1520162"/>
            <a:ext cx="172972" cy="205863"/>
          </a:xfrm>
          <a:prstGeom prst="triangle">
            <a:avLst/>
          </a:prstGeom>
          <a:solidFill>
            <a:srgbClr val="FFFF00"/>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ctr" anchorCtr="0" compatLnSpc="1">
            <a:prstTxWarp prst="textNoShape">
              <a:avLst/>
            </a:prstTxWarp>
          </a:bodyPr>
          <a:lstStyle/>
          <a:p>
            <a:pPr marL="0" marR="0" lvl="0" indent="0" algn="ctr" defTabSz="914400" rtl="0" eaLnBrk="1" fontAlgn="base" latinLnBrk="0" hangingPunct="1">
              <a:lnSpc>
                <a:spcPct val="110000"/>
              </a:lnSpc>
              <a:spcBef>
                <a:spcPct val="0"/>
              </a:spcBef>
              <a:spcAft>
                <a:spcPct val="0"/>
              </a:spcAft>
              <a:buClrTx/>
              <a:buSzTx/>
              <a:buFontTx/>
              <a:buNone/>
              <a:tabLst/>
              <a:defRPr/>
            </a:pPr>
            <a:r>
              <a:rPr kumimoji="0" lang="de-DE" sz="600" b="0" i="0" u="none" strike="noStrike" kern="1200" cap="none" spc="0" normalizeH="0" baseline="0" noProof="0">
                <a:ln>
                  <a:noFill/>
                </a:ln>
                <a:solidFill>
                  <a:srgbClr val="000000"/>
                </a:solidFill>
                <a:effectLst/>
                <a:uLnTx/>
                <a:uFillTx/>
                <a:latin typeface="LindeDaxPowerPoint" pitchFamily="34" charset="0"/>
                <a:ea typeface="+mn-ea"/>
                <a:cs typeface="Arial" charset="0"/>
              </a:rPr>
              <a:t>IC2</a:t>
            </a:r>
          </a:p>
        </p:txBody>
      </p:sp>
      <p:pic>
        <p:nvPicPr>
          <p:cNvPr id="25" name="Picture 2" descr="Image result for grüner haken">
            <a:extLst>
              <a:ext uri="{FF2B5EF4-FFF2-40B4-BE49-F238E27FC236}">
                <a16:creationId xmlns:a16="http://schemas.microsoft.com/office/drawing/2014/main" id="{CE0A0F69-93B6-3039-A3F7-122695047FD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95096" y="4611943"/>
            <a:ext cx="120242" cy="12024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Image result for grüner haken">
            <a:extLst>
              <a:ext uri="{FF2B5EF4-FFF2-40B4-BE49-F238E27FC236}">
                <a16:creationId xmlns:a16="http://schemas.microsoft.com/office/drawing/2014/main" id="{0BFE7E13-63C9-2A6E-286B-1FA114D5146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38523" y="3122916"/>
            <a:ext cx="120242" cy="120242"/>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 descr="Image result for grüner haken">
            <a:extLst>
              <a:ext uri="{FF2B5EF4-FFF2-40B4-BE49-F238E27FC236}">
                <a16:creationId xmlns:a16="http://schemas.microsoft.com/office/drawing/2014/main" id="{59C7C6B7-05F2-B074-8266-870C96EF3CB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93663" y="1926213"/>
            <a:ext cx="120242" cy="120242"/>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Image result for grüner haken">
            <a:extLst>
              <a:ext uri="{FF2B5EF4-FFF2-40B4-BE49-F238E27FC236}">
                <a16:creationId xmlns:a16="http://schemas.microsoft.com/office/drawing/2014/main" id="{8DCD6C0F-25E9-DC3E-633C-399C108441D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45808" y="2770717"/>
            <a:ext cx="120242" cy="120242"/>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 descr="Image result for grüner haken">
            <a:extLst>
              <a:ext uri="{FF2B5EF4-FFF2-40B4-BE49-F238E27FC236}">
                <a16:creationId xmlns:a16="http://schemas.microsoft.com/office/drawing/2014/main" id="{1DCE0501-CD54-6701-C89C-636673BA292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35776" y="5712580"/>
            <a:ext cx="120242" cy="120242"/>
          </a:xfrm>
          <a:prstGeom prst="rect">
            <a:avLst/>
          </a:prstGeom>
          <a:noFill/>
          <a:extLst>
            <a:ext uri="{909E8E84-426E-40DD-AFC4-6F175D3DCCD1}">
              <a14:hiddenFill xmlns:a14="http://schemas.microsoft.com/office/drawing/2010/main">
                <a:solidFill>
                  <a:srgbClr val="FFFFFF"/>
                </a:solidFill>
              </a14:hiddenFill>
            </a:ext>
          </a:extLst>
        </p:spPr>
      </p:pic>
      <p:sp>
        <p:nvSpPr>
          <p:cNvPr id="26" name="Rectangle: Rounded Corners 25">
            <a:extLst>
              <a:ext uri="{FF2B5EF4-FFF2-40B4-BE49-F238E27FC236}">
                <a16:creationId xmlns:a16="http://schemas.microsoft.com/office/drawing/2014/main" id="{56241BB4-C3CB-4854-32DB-E7AF8FF0759B}"/>
              </a:ext>
            </a:extLst>
          </p:cNvPr>
          <p:cNvSpPr/>
          <p:nvPr/>
        </p:nvSpPr>
        <p:spPr bwMode="auto">
          <a:xfrm>
            <a:off x="1187624" y="6598471"/>
            <a:ext cx="221830" cy="108729"/>
          </a:xfrm>
          <a:prstGeom prst="roundRect">
            <a:avLst/>
          </a:prstGeom>
          <a:solidFill>
            <a:schemeClr val="bg1"/>
          </a:solidFill>
          <a:ln w="12700" cap="flat" cmpd="sng" algn="ctr">
            <a:solidFill>
              <a:srgbClr val="002D5A"/>
            </a:solidFill>
            <a:prstDash val="solid"/>
            <a:round/>
            <a:headEnd type="none" w="med" len="med"/>
            <a:tailEnd type="none" w="med" len="med"/>
          </a:ln>
          <a:effectLst/>
        </p:spPr>
        <p:txBody>
          <a:bodyPr vert="horz" wrap="none" lIns="90000" tIns="82800" rIns="90000" bIns="82800" numCol="1" rtlCol="0" anchor="ctr" anchorCtr="0" compatLnSpc="1">
            <a:prstTxWarp prst="textNoShape">
              <a:avLst/>
            </a:prstTxWarp>
          </a:bodyPr>
          <a:lstStyle/>
          <a:p>
            <a:pPr marL="0" marR="0" lvl="0" indent="0" algn="ctr" defTabSz="914400" rtl="0" eaLnBrk="1" fontAlgn="base" latinLnBrk="0" hangingPunct="1">
              <a:lnSpc>
                <a:spcPct val="110000"/>
              </a:lnSpc>
              <a:spcBef>
                <a:spcPct val="0"/>
              </a:spcBef>
              <a:spcAft>
                <a:spcPct val="0"/>
              </a:spcAft>
              <a:buClrTx/>
              <a:buSzTx/>
              <a:buFontTx/>
              <a:buNone/>
              <a:tabLst/>
              <a:defRPr/>
            </a:pPr>
            <a:endParaRPr kumimoji="0" lang="en-US" sz="800" b="1" i="0" u="none" strike="noStrike" kern="1200" cap="none" spc="0" normalizeH="0" baseline="0" noProof="0">
              <a:ln>
                <a:noFill/>
              </a:ln>
              <a:solidFill>
                <a:srgbClr val="002D5A"/>
              </a:solidFill>
              <a:effectLst/>
              <a:uLnTx/>
              <a:uFillTx/>
              <a:latin typeface="LindeDaxPowerPoint" pitchFamily="34" charset="0"/>
              <a:ea typeface="+mn-ea"/>
              <a:cs typeface="Arial" charset="0"/>
            </a:endParaRPr>
          </a:p>
        </p:txBody>
      </p:sp>
      <p:sp>
        <p:nvSpPr>
          <p:cNvPr id="33" name="TextBox 32">
            <a:extLst>
              <a:ext uri="{FF2B5EF4-FFF2-40B4-BE49-F238E27FC236}">
                <a16:creationId xmlns:a16="http://schemas.microsoft.com/office/drawing/2014/main" id="{BFC74190-B4F1-7EF0-4D16-E7A3F157744F}"/>
              </a:ext>
            </a:extLst>
          </p:cNvPr>
          <p:cNvSpPr txBox="1"/>
          <p:nvPr/>
        </p:nvSpPr>
        <p:spPr>
          <a:xfrm>
            <a:off x="1347553" y="6543511"/>
            <a:ext cx="739305" cy="216854"/>
          </a:xfrm>
          <a:prstGeom prst="rect">
            <a:avLst/>
          </a:prstGeom>
          <a:noFill/>
        </p:spPr>
        <p:txBody>
          <a:bodyPr wrap="none" rtlCol="0">
            <a:spAutoFit/>
          </a:bodyPr>
          <a:lstStyle/>
          <a:p>
            <a:pPr marL="0" marR="0" lvl="0" indent="0" algn="l" defTabSz="914400" rtl="0" eaLnBrk="1" fontAlgn="base" latinLnBrk="0" hangingPunct="1">
              <a:lnSpc>
                <a:spcPct val="110000"/>
              </a:lnSpc>
              <a:spcBef>
                <a:spcPct val="0"/>
              </a:spcBef>
              <a:spcAft>
                <a:spcPct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LindeDaxPowerPoint" pitchFamily="34" charset="0"/>
                <a:ea typeface="+mn-ea"/>
                <a:cs typeface="Arial" charset="0"/>
              </a:rPr>
              <a:t>Pre-projects</a:t>
            </a:r>
          </a:p>
        </p:txBody>
      </p:sp>
      <p:sp>
        <p:nvSpPr>
          <p:cNvPr id="34" name="Rectangle: Rounded Corners 33">
            <a:extLst>
              <a:ext uri="{FF2B5EF4-FFF2-40B4-BE49-F238E27FC236}">
                <a16:creationId xmlns:a16="http://schemas.microsoft.com/office/drawing/2014/main" id="{855AB923-7570-AE13-BD35-283780A09DF3}"/>
              </a:ext>
            </a:extLst>
          </p:cNvPr>
          <p:cNvSpPr/>
          <p:nvPr/>
        </p:nvSpPr>
        <p:spPr bwMode="auto">
          <a:xfrm>
            <a:off x="4685060" y="5701821"/>
            <a:ext cx="1382864" cy="108729"/>
          </a:xfrm>
          <a:prstGeom prst="roundRect">
            <a:avLst/>
          </a:prstGeom>
          <a:solidFill>
            <a:schemeClr val="bg1"/>
          </a:solidFill>
          <a:ln w="12700" cap="flat" cmpd="sng" algn="ctr">
            <a:solidFill>
              <a:srgbClr val="002D5A"/>
            </a:solidFill>
            <a:prstDash val="solid"/>
            <a:round/>
            <a:headEnd type="none" w="med" len="med"/>
            <a:tailEnd type="none" w="med" len="med"/>
          </a:ln>
          <a:effectLst/>
        </p:spPr>
        <p:txBody>
          <a:bodyPr vert="horz" wrap="none" lIns="90000" tIns="82800" rIns="90000" bIns="82800" numCol="1" rtlCol="0" anchor="ctr" anchorCtr="0" compatLnSpc="1">
            <a:prstTxWarp prst="textNoShape">
              <a:avLst/>
            </a:prstTxWarp>
          </a:bodyPr>
          <a:lstStyle/>
          <a:p>
            <a:pPr marL="0" marR="0" lvl="0" indent="0" algn="ctr" defTabSz="914400" rtl="0" eaLnBrk="1" fontAlgn="base" latinLnBrk="0" hangingPunct="1">
              <a:lnSpc>
                <a:spcPct val="110000"/>
              </a:lnSpc>
              <a:spcBef>
                <a:spcPct val="0"/>
              </a:spcBef>
              <a:spcAft>
                <a:spcPct val="0"/>
              </a:spcAft>
              <a:buClrTx/>
              <a:buSzTx/>
              <a:buFontTx/>
              <a:buNone/>
              <a:tabLst/>
              <a:defRPr/>
            </a:pPr>
            <a:r>
              <a:rPr kumimoji="0" lang="en-US" sz="600" b="1" i="0" u="none" strike="noStrike" kern="1200" cap="none" spc="0" normalizeH="0" baseline="0" noProof="0" err="1">
                <a:ln>
                  <a:noFill/>
                </a:ln>
                <a:solidFill>
                  <a:srgbClr val="002D5A"/>
                </a:solidFill>
                <a:effectLst/>
                <a:uLnTx/>
                <a:uFillTx/>
                <a:latin typeface="LindeDaxPowerPoint" pitchFamily="34" charset="0"/>
                <a:ea typeface="+mn-ea"/>
                <a:cs typeface="Arial" charset="0"/>
              </a:rPr>
              <a:t>eWM</a:t>
            </a:r>
            <a:r>
              <a:rPr kumimoji="0" lang="en-US" sz="600" b="1" i="0" u="none" strike="noStrike" kern="1200" cap="none" spc="0" normalizeH="0" baseline="0" noProof="0">
                <a:ln>
                  <a:noFill/>
                </a:ln>
                <a:solidFill>
                  <a:srgbClr val="002D5A"/>
                </a:solidFill>
                <a:effectLst/>
                <a:uLnTx/>
                <a:uFillTx/>
                <a:latin typeface="LindeDaxPowerPoint" pitchFamily="34" charset="0"/>
                <a:ea typeface="+mn-ea"/>
                <a:cs typeface="Arial" charset="0"/>
              </a:rPr>
              <a:t>, FI CoA etc.</a:t>
            </a:r>
          </a:p>
        </p:txBody>
      </p:sp>
      <p:sp>
        <p:nvSpPr>
          <p:cNvPr id="36" name="Rectangle: Rounded Corners 35">
            <a:extLst>
              <a:ext uri="{FF2B5EF4-FFF2-40B4-BE49-F238E27FC236}">
                <a16:creationId xmlns:a16="http://schemas.microsoft.com/office/drawing/2014/main" id="{BADFDEB7-4570-D99E-F3B9-8298C1AED0E6}"/>
              </a:ext>
            </a:extLst>
          </p:cNvPr>
          <p:cNvSpPr/>
          <p:nvPr/>
        </p:nvSpPr>
        <p:spPr bwMode="auto">
          <a:xfrm>
            <a:off x="3500325" y="4402375"/>
            <a:ext cx="1708938" cy="108729"/>
          </a:xfrm>
          <a:prstGeom prst="roundRect">
            <a:avLst/>
          </a:prstGeom>
          <a:solidFill>
            <a:schemeClr val="bg1"/>
          </a:solidFill>
          <a:ln w="12700" cap="flat" cmpd="sng" algn="ctr">
            <a:solidFill>
              <a:srgbClr val="002D5A"/>
            </a:solidFill>
            <a:prstDash val="solid"/>
            <a:round/>
            <a:headEnd type="none" w="med" len="med"/>
            <a:tailEnd type="none" w="med" len="med"/>
          </a:ln>
          <a:effectLst/>
        </p:spPr>
        <p:txBody>
          <a:bodyPr vert="horz" wrap="none" lIns="90000" tIns="82800" rIns="90000" bIns="82800" numCol="1" rtlCol="0" anchor="ctr" anchorCtr="0" compatLnSpc="1">
            <a:prstTxWarp prst="textNoShape">
              <a:avLst/>
            </a:prstTxWarp>
          </a:bodyPr>
          <a:lstStyle/>
          <a:p>
            <a:pPr marL="0" marR="0" lvl="0" indent="0" algn="ctr" defTabSz="914400" rtl="0" eaLnBrk="1" fontAlgn="base" latinLnBrk="0" hangingPunct="1">
              <a:lnSpc>
                <a:spcPct val="110000"/>
              </a:lnSpc>
              <a:spcBef>
                <a:spcPct val="0"/>
              </a:spcBef>
              <a:spcAft>
                <a:spcPct val="0"/>
              </a:spcAft>
              <a:buClrTx/>
              <a:buSzTx/>
              <a:buFontTx/>
              <a:buNone/>
              <a:tabLst/>
              <a:defRPr/>
            </a:pPr>
            <a:r>
              <a:rPr kumimoji="0" lang="en-US" sz="600" b="1" i="0" u="none" strike="noStrike" kern="1200" cap="none" spc="0" normalizeH="0" baseline="0" noProof="0" err="1">
                <a:ln>
                  <a:noFill/>
                </a:ln>
                <a:solidFill>
                  <a:srgbClr val="002D5A"/>
                </a:solidFill>
                <a:effectLst/>
                <a:uLnTx/>
                <a:uFillTx/>
                <a:latin typeface="LindeDaxPowerPoint" pitchFamily="34" charset="0"/>
                <a:ea typeface="+mn-ea"/>
                <a:cs typeface="Arial" charset="0"/>
              </a:rPr>
              <a:t>Readsoft</a:t>
            </a:r>
            <a:r>
              <a:rPr kumimoji="0" lang="en-US" sz="600" b="1" i="0" u="none" strike="noStrike" kern="1200" cap="none" spc="0" normalizeH="0" baseline="0" noProof="0">
                <a:ln>
                  <a:noFill/>
                </a:ln>
                <a:solidFill>
                  <a:srgbClr val="002D5A"/>
                </a:solidFill>
                <a:effectLst/>
                <a:uLnTx/>
                <a:uFillTx/>
                <a:latin typeface="LindeDaxPowerPoint" pitchFamily="34" charset="0"/>
                <a:ea typeface="+mn-ea"/>
                <a:cs typeface="Arial" charset="0"/>
              </a:rPr>
              <a:t>, SAP FSM, </a:t>
            </a:r>
            <a:r>
              <a:rPr kumimoji="0" lang="en-US" sz="600" b="1" i="0" u="none" strike="noStrike" kern="1200" cap="none" spc="0" normalizeH="0" baseline="0" noProof="0" err="1">
                <a:ln>
                  <a:noFill/>
                </a:ln>
                <a:solidFill>
                  <a:srgbClr val="002D5A"/>
                </a:solidFill>
                <a:effectLst/>
                <a:uLnTx/>
                <a:uFillTx/>
                <a:latin typeface="LindeDaxPowerPoint" pitchFamily="34" charset="0"/>
                <a:ea typeface="+mn-ea"/>
                <a:cs typeface="Arial" charset="0"/>
              </a:rPr>
              <a:t>TeleQuery</a:t>
            </a:r>
            <a:r>
              <a:rPr kumimoji="0" lang="en-US" sz="600" b="1" i="0" u="none" strike="noStrike" kern="1200" cap="none" spc="0" normalizeH="0" baseline="0" noProof="0">
                <a:ln>
                  <a:noFill/>
                </a:ln>
                <a:solidFill>
                  <a:srgbClr val="002D5A"/>
                </a:solidFill>
                <a:effectLst/>
                <a:uLnTx/>
                <a:uFillTx/>
                <a:latin typeface="LindeDaxPowerPoint" pitchFamily="34" charset="0"/>
                <a:ea typeface="+mn-ea"/>
                <a:cs typeface="Arial" charset="0"/>
              </a:rPr>
              <a:t> etc.</a:t>
            </a:r>
          </a:p>
        </p:txBody>
      </p:sp>
      <p:sp>
        <p:nvSpPr>
          <p:cNvPr id="37" name="Rectangle: Rounded Corners 36">
            <a:extLst>
              <a:ext uri="{FF2B5EF4-FFF2-40B4-BE49-F238E27FC236}">
                <a16:creationId xmlns:a16="http://schemas.microsoft.com/office/drawing/2014/main" id="{0FD9D38B-2BF0-2929-BC31-C36F6A77DD4C}"/>
              </a:ext>
            </a:extLst>
          </p:cNvPr>
          <p:cNvSpPr/>
          <p:nvPr/>
        </p:nvSpPr>
        <p:spPr bwMode="auto">
          <a:xfrm>
            <a:off x="3486078" y="6036518"/>
            <a:ext cx="890076" cy="117018"/>
          </a:xfrm>
          <a:prstGeom prst="roundRect">
            <a:avLst/>
          </a:prstGeom>
          <a:solidFill>
            <a:schemeClr val="accent1"/>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ctr" anchorCtr="0" compatLnSpc="1">
            <a:prstTxWarp prst="textNoShape">
              <a:avLst/>
            </a:prstTxWarp>
          </a:bodyPr>
          <a:lstStyle>
            <a:defPPr>
              <a:defRPr lang="en-US"/>
            </a:defPPr>
            <a:lvl1pPr algn="l" rtl="0" fontAlgn="base">
              <a:lnSpc>
                <a:spcPct val="110000"/>
              </a:lnSpc>
              <a:spcBef>
                <a:spcPct val="0"/>
              </a:spcBef>
              <a:spcAft>
                <a:spcPct val="0"/>
              </a:spcAft>
              <a:defRPr sz="1600" kern="1200">
                <a:solidFill>
                  <a:schemeClr val="tx1"/>
                </a:solidFill>
                <a:latin typeface="LindeDaxPowerPoint" pitchFamily="34" charset="0"/>
                <a:ea typeface="+mn-ea"/>
                <a:cs typeface="+mn-cs"/>
              </a:defRPr>
            </a:lvl1pPr>
            <a:lvl2pPr marL="457200" algn="l" rtl="0" fontAlgn="base">
              <a:lnSpc>
                <a:spcPct val="110000"/>
              </a:lnSpc>
              <a:spcBef>
                <a:spcPct val="0"/>
              </a:spcBef>
              <a:spcAft>
                <a:spcPct val="0"/>
              </a:spcAft>
              <a:defRPr sz="1600" kern="1200">
                <a:solidFill>
                  <a:schemeClr val="tx1"/>
                </a:solidFill>
                <a:latin typeface="LindeDaxPowerPoint" pitchFamily="34" charset="0"/>
                <a:ea typeface="+mn-ea"/>
                <a:cs typeface="+mn-cs"/>
              </a:defRPr>
            </a:lvl2pPr>
            <a:lvl3pPr marL="914400" algn="l" rtl="0" fontAlgn="base">
              <a:lnSpc>
                <a:spcPct val="110000"/>
              </a:lnSpc>
              <a:spcBef>
                <a:spcPct val="0"/>
              </a:spcBef>
              <a:spcAft>
                <a:spcPct val="0"/>
              </a:spcAft>
              <a:defRPr sz="1600" kern="1200">
                <a:solidFill>
                  <a:schemeClr val="tx1"/>
                </a:solidFill>
                <a:latin typeface="LindeDaxPowerPoint" pitchFamily="34" charset="0"/>
                <a:ea typeface="+mn-ea"/>
                <a:cs typeface="+mn-cs"/>
              </a:defRPr>
            </a:lvl3pPr>
            <a:lvl4pPr marL="1371600" algn="l" rtl="0" fontAlgn="base">
              <a:lnSpc>
                <a:spcPct val="110000"/>
              </a:lnSpc>
              <a:spcBef>
                <a:spcPct val="0"/>
              </a:spcBef>
              <a:spcAft>
                <a:spcPct val="0"/>
              </a:spcAft>
              <a:defRPr sz="1600" kern="1200">
                <a:solidFill>
                  <a:schemeClr val="tx1"/>
                </a:solidFill>
                <a:latin typeface="LindeDaxPowerPoint" pitchFamily="34" charset="0"/>
                <a:ea typeface="+mn-ea"/>
                <a:cs typeface="+mn-cs"/>
              </a:defRPr>
            </a:lvl4pPr>
            <a:lvl5pPr marL="1828800" algn="l" rtl="0" fontAlgn="base">
              <a:lnSpc>
                <a:spcPct val="110000"/>
              </a:lnSpc>
              <a:spcBef>
                <a:spcPct val="0"/>
              </a:spcBef>
              <a:spcAft>
                <a:spcPct val="0"/>
              </a:spcAft>
              <a:defRPr sz="1600" kern="1200">
                <a:solidFill>
                  <a:schemeClr val="tx1"/>
                </a:solidFill>
                <a:latin typeface="LindeDaxPowerPoint" pitchFamily="34" charset="0"/>
                <a:ea typeface="+mn-ea"/>
                <a:cs typeface="+mn-cs"/>
              </a:defRPr>
            </a:lvl5pPr>
            <a:lvl6pPr marL="2286000" algn="l" defTabSz="914400" rtl="0" eaLnBrk="1" latinLnBrk="0" hangingPunct="1">
              <a:defRPr sz="1600" kern="1200">
                <a:solidFill>
                  <a:schemeClr val="tx1"/>
                </a:solidFill>
                <a:latin typeface="LindeDaxPowerPoint" pitchFamily="34" charset="0"/>
                <a:ea typeface="+mn-ea"/>
                <a:cs typeface="+mn-cs"/>
              </a:defRPr>
            </a:lvl6pPr>
            <a:lvl7pPr marL="2743200" algn="l" defTabSz="914400" rtl="0" eaLnBrk="1" latinLnBrk="0" hangingPunct="1">
              <a:defRPr sz="1600" kern="1200">
                <a:solidFill>
                  <a:schemeClr val="tx1"/>
                </a:solidFill>
                <a:latin typeface="LindeDaxPowerPoint" pitchFamily="34" charset="0"/>
                <a:ea typeface="+mn-ea"/>
                <a:cs typeface="+mn-cs"/>
              </a:defRPr>
            </a:lvl7pPr>
            <a:lvl8pPr marL="3200400" algn="l" defTabSz="914400" rtl="0" eaLnBrk="1" latinLnBrk="0" hangingPunct="1">
              <a:defRPr sz="1600" kern="1200">
                <a:solidFill>
                  <a:schemeClr val="tx1"/>
                </a:solidFill>
                <a:latin typeface="LindeDaxPowerPoint" pitchFamily="34" charset="0"/>
                <a:ea typeface="+mn-ea"/>
                <a:cs typeface="+mn-cs"/>
              </a:defRPr>
            </a:lvl8pPr>
            <a:lvl9pPr marL="3657600" algn="l" defTabSz="914400" rtl="0" eaLnBrk="1" latinLnBrk="0" hangingPunct="1">
              <a:defRPr sz="1600" kern="1200">
                <a:solidFill>
                  <a:schemeClr val="tx1"/>
                </a:solidFill>
                <a:latin typeface="LindeDaxPowerPoint" pitchFamily="34" charset="0"/>
                <a:ea typeface="+mn-ea"/>
                <a:cs typeface="+mn-cs"/>
              </a:defRPr>
            </a:lvl9pPr>
          </a:lstStyle>
          <a:p>
            <a:pPr marL="0" marR="0" lvl="0" indent="0" algn="ctr" defTabSz="914400" rtl="0" eaLnBrk="1" fontAlgn="base" latinLnBrk="0" hangingPunct="1">
              <a:lnSpc>
                <a:spcPct val="110000"/>
              </a:lnSpc>
              <a:spcBef>
                <a:spcPct val="0"/>
              </a:spcBef>
              <a:spcAft>
                <a:spcPct val="0"/>
              </a:spcAft>
              <a:buClrTx/>
              <a:buSzTx/>
              <a:buFontTx/>
              <a:buNone/>
              <a:tabLst/>
              <a:defRPr/>
            </a:pPr>
            <a:r>
              <a:rPr kumimoji="0" lang="en-US" sz="700" b="1" i="0" u="none" strike="noStrike" kern="1200" cap="none" spc="0" normalizeH="0" baseline="0" noProof="0">
                <a:ln>
                  <a:noFill/>
                </a:ln>
                <a:solidFill>
                  <a:srgbClr val="FFFFFF"/>
                </a:solidFill>
                <a:effectLst/>
                <a:uLnTx/>
                <a:uFillTx/>
                <a:latin typeface="LindeDaxPowerPoint" pitchFamily="34" charset="0"/>
                <a:ea typeface="+mn-ea"/>
                <a:cs typeface="Arial" charset="0"/>
              </a:rPr>
              <a:t>GTS</a:t>
            </a:r>
            <a:endParaRPr kumimoji="0" lang="en-US" sz="700" b="0" i="0" u="none" strike="noStrike" kern="1200" cap="none" spc="0" normalizeH="0" baseline="0" noProof="0">
              <a:ln>
                <a:noFill/>
              </a:ln>
              <a:solidFill>
                <a:srgbClr val="FFFFFF"/>
              </a:solidFill>
              <a:effectLst/>
              <a:uLnTx/>
              <a:uFillTx/>
              <a:latin typeface="LindeDaxPowerPoint" pitchFamily="34" charset="0"/>
              <a:ea typeface="+mn-ea"/>
              <a:cs typeface="Arial" charset="0"/>
            </a:endParaRPr>
          </a:p>
        </p:txBody>
      </p:sp>
      <p:pic>
        <p:nvPicPr>
          <p:cNvPr id="32" name="Picture 2" descr="Image result for grüner haken">
            <a:extLst>
              <a:ext uri="{FF2B5EF4-FFF2-40B4-BE49-F238E27FC236}">
                <a16:creationId xmlns:a16="http://schemas.microsoft.com/office/drawing/2014/main" id="{A982DAF8-8198-F3A1-4225-94BF4486517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48052" y="3663731"/>
            <a:ext cx="120242" cy="120242"/>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2" descr="Image result for grüner haken">
            <a:extLst>
              <a:ext uri="{FF2B5EF4-FFF2-40B4-BE49-F238E27FC236}">
                <a16:creationId xmlns:a16="http://schemas.microsoft.com/office/drawing/2014/main" id="{3F5E091A-8DC1-AC42-4AA3-2C18FC18B89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40273" y="3499993"/>
            <a:ext cx="120242" cy="120242"/>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2" descr="Image result for grüner haken">
            <a:extLst>
              <a:ext uri="{FF2B5EF4-FFF2-40B4-BE49-F238E27FC236}">
                <a16:creationId xmlns:a16="http://schemas.microsoft.com/office/drawing/2014/main" id="{EA1B1698-B4D1-FA34-0076-C4C87A261AE7}"/>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550869" y="3321266"/>
            <a:ext cx="120242" cy="120242"/>
          </a:xfrm>
          <a:prstGeom prst="rect">
            <a:avLst/>
          </a:prstGeom>
          <a:noFill/>
          <a:extLst>
            <a:ext uri="{909E8E84-426E-40DD-AFC4-6F175D3DCCD1}">
              <a14:hiddenFill xmlns:a14="http://schemas.microsoft.com/office/drawing/2010/main">
                <a:solidFill>
                  <a:srgbClr val="FFFFFF"/>
                </a:solidFill>
              </a14:hiddenFill>
            </a:ext>
          </a:extLst>
        </p:spPr>
      </p:pic>
      <p:sp>
        <p:nvSpPr>
          <p:cNvPr id="30" name="Rectangle: Rounded Corners 29">
            <a:extLst>
              <a:ext uri="{FF2B5EF4-FFF2-40B4-BE49-F238E27FC236}">
                <a16:creationId xmlns:a16="http://schemas.microsoft.com/office/drawing/2014/main" id="{7DACB76D-1947-ECCD-55BC-982332DAB246}"/>
              </a:ext>
            </a:extLst>
          </p:cNvPr>
          <p:cNvSpPr/>
          <p:nvPr/>
        </p:nvSpPr>
        <p:spPr bwMode="auto">
          <a:xfrm>
            <a:off x="4347208" y="5130336"/>
            <a:ext cx="634366" cy="108729"/>
          </a:xfrm>
          <a:prstGeom prst="roundRect">
            <a:avLst/>
          </a:prstGeom>
          <a:solidFill>
            <a:schemeClr val="bg1"/>
          </a:solidFill>
          <a:ln w="12700" cap="flat" cmpd="sng" algn="ctr">
            <a:solidFill>
              <a:srgbClr val="002D5A"/>
            </a:solidFill>
            <a:prstDash val="solid"/>
            <a:round/>
            <a:headEnd type="none" w="med" len="med"/>
            <a:tailEnd type="none" w="med" len="med"/>
          </a:ln>
          <a:effectLst/>
        </p:spPr>
        <p:txBody>
          <a:bodyPr vert="horz" wrap="none" lIns="90000" tIns="82800" rIns="90000" bIns="82800" numCol="1" rtlCol="0" anchor="ctr" anchorCtr="0" compatLnSpc="1">
            <a:prstTxWarp prst="textNoShape">
              <a:avLst/>
            </a:prstTxWarp>
          </a:bodyPr>
          <a:lstStyle/>
          <a:p>
            <a:pPr marL="0" marR="0" lvl="0" indent="0" algn="ctr" defTabSz="914400" rtl="0" eaLnBrk="1" fontAlgn="base" latinLnBrk="0" hangingPunct="1">
              <a:lnSpc>
                <a:spcPct val="110000"/>
              </a:lnSpc>
              <a:spcBef>
                <a:spcPct val="0"/>
              </a:spcBef>
              <a:spcAft>
                <a:spcPct val="0"/>
              </a:spcAft>
              <a:buClrTx/>
              <a:buSzTx/>
              <a:buFontTx/>
              <a:buNone/>
              <a:tabLst/>
              <a:defRPr/>
            </a:pPr>
            <a:r>
              <a:rPr kumimoji="0" lang="en-US" sz="600" b="1" i="0" u="none" strike="noStrike" kern="1200" cap="none" spc="0" normalizeH="0" baseline="0" noProof="0">
                <a:ln>
                  <a:noFill/>
                </a:ln>
                <a:solidFill>
                  <a:srgbClr val="002D5A"/>
                </a:solidFill>
                <a:effectLst/>
                <a:uLnTx/>
                <a:uFillTx/>
                <a:latin typeface="LindeDaxPowerPoint" pitchFamily="34" charset="0"/>
                <a:ea typeface="+mn-ea"/>
                <a:cs typeface="Arial" charset="0"/>
              </a:rPr>
              <a:t>Rev Rec</a:t>
            </a:r>
          </a:p>
        </p:txBody>
      </p:sp>
      <p:sp>
        <p:nvSpPr>
          <p:cNvPr id="17" name="Isosceles Triangle 16">
            <a:extLst>
              <a:ext uri="{FF2B5EF4-FFF2-40B4-BE49-F238E27FC236}">
                <a16:creationId xmlns:a16="http://schemas.microsoft.com/office/drawing/2014/main" id="{2CB6387C-6C33-2485-0D0D-808CA7B1CCE9}"/>
              </a:ext>
            </a:extLst>
          </p:cNvPr>
          <p:cNvSpPr/>
          <p:nvPr/>
        </p:nvSpPr>
        <p:spPr bwMode="auto">
          <a:xfrm>
            <a:off x="3741243" y="1520162"/>
            <a:ext cx="172972" cy="205863"/>
          </a:xfrm>
          <a:prstGeom prst="triangle">
            <a:avLst/>
          </a:prstGeom>
          <a:solidFill>
            <a:srgbClr val="CC0099"/>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ctr" anchorCtr="0" compatLnSpc="1">
            <a:prstTxWarp prst="textNoShape">
              <a:avLst/>
            </a:prstTxWarp>
          </a:bodyPr>
          <a:lstStyle/>
          <a:p>
            <a:pPr marL="0" marR="0" lvl="0" indent="0" algn="ctr" defTabSz="914400" rtl="0" eaLnBrk="1" fontAlgn="base" latinLnBrk="0" hangingPunct="1">
              <a:lnSpc>
                <a:spcPct val="110000"/>
              </a:lnSpc>
              <a:spcBef>
                <a:spcPct val="0"/>
              </a:spcBef>
              <a:spcAft>
                <a:spcPct val="0"/>
              </a:spcAft>
              <a:buClrTx/>
              <a:buSzTx/>
              <a:buFontTx/>
              <a:buNone/>
              <a:tabLst/>
              <a:defRPr/>
            </a:pPr>
            <a:r>
              <a:rPr kumimoji="0" lang="de-DE" sz="600" b="0" i="0" u="none" strike="noStrike" kern="1200" cap="none" spc="0" normalizeH="0" baseline="0" noProof="0">
                <a:ln>
                  <a:noFill/>
                </a:ln>
                <a:solidFill>
                  <a:srgbClr val="FFFFFF"/>
                </a:solidFill>
                <a:effectLst/>
                <a:highlight>
                  <a:srgbClr val="CC0099"/>
                </a:highlight>
                <a:uLnTx/>
                <a:uFillTx/>
                <a:latin typeface="LindeDaxPowerPoint" pitchFamily="34" charset="0"/>
                <a:ea typeface="+mn-ea"/>
                <a:cs typeface="Arial" charset="0"/>
              </a:rPr>
              <a:t>IC3</a:t>
            </a:r>
          </a:p>
        </p:txBody>
      </p:sp>
      <p:sp>
        <p:nvSpPr>
          <p:cNvPr id="52" name="Rectangle: Rounded Corners 51">
            <a:extLst>
              <a:ext uri="{FF2B5EF4-FFF2-40B4-BE49-F238E27FC236}">
                <a16:creationId xmlns:a16="http://schemas.microsoft.com/office/drawing/2014/main" id="{0BE8EA6F-B49F-0A70-BA35-9757637703C4}"/>
              </a:ext>
            </a:extLst>
          </p:cNvPr>
          <p:cNvSpPr/>
          <p:nvPr/>
        </p:nvSpPr>
        <p:spPr bwMode="auto">
          <a:xfrm>
            <a:off x="3810578" y="6172880"/>
            <a:ext cx="890076" cy="117018"/>
          </a:xfrm>
          <a:prstGeom prst="roundRect">
            <a:avLst/>
          </a:prstGeom>
          <a:solidFill>
            <a:schemeClr val="accent1"/>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ctr" anchorCtr="0" compatLnSpc="1">
            <a:prstTxWarp prst="textNoShape">
              <a:avLst/>
            </a:prstTxWarp>
          </a:bodyPr>
          <a:lstStyle>
            <a:defPPr>
              <a:defRPr lang="en-US"/>
            </a:defPPr>
            <a:lvl1pPr algn="l" rtl="0" fontAlgn="base">
              <a:lnSpc>
                <a:spcPct val="110000"/>
              </a:lnSpc>
              <a:spcBef>
                <a:spcPct val="0"/>
              </a:spcBef>
              <a:spcAft>
                <a:spcPct val="0"/>
              </a:spcAft>
              <a:defRPr sz="1600" kern="1200">
                <a:solidFill>
                  <a:schemeClr val="tx1"/>
                </a:solidFill>
                <a:latin typeface="LindeDaxPowerPoint" pitchFamily="34" charset="0"/>
                <a:ea typeface="+mn-ea"/>
                <a:cs typeface="+mn-cs"/>
              </a:defRPr>
            </a:lvl1pPr>
            <a:lvl2pPr marL="457200" algn="l" rtl="0" fontAlgn="base">
              <a:lnSpc>
                <a:spcPct val="110000"/>
              </a:lnSpc>
              <a:spcBef>
                <a:spcPct val="0"/>
              </a:spcBef>
              <a:spcAft>
                <a:spcPct val="0"/>
              </a:spcAft>
              <a:defRPr sz="1600" kern="1200">
                <a:solidFill>
                  <a:schemeClr val="tx1"/>
                </a:solidFill>
                <a:latin typeface="LindeDaxPowerPoint" pitchFamily="34" charset="0"/>
                <a:ea typeface="+mn-ea"/>
                <a:cs typeface="+mn-cs"/>
              </a:defRPr>
            </a:lvl2pPr>
            <a:lvl3pPr marL="914400" algn="l" rtl="0" fontAlgn="base">
              <a:lnSpc>
                <a:spcPct val="110000"/>
              </a:lnSpc>
              <a:spcBef>
                <a:spcPct val="0"/>
              </a:spcBef>
              <a:spcAft>
                <a:spcPct val="0"/>
              </a:spcAft>
              <a:defRPr sz="1600" kern="1200">
                <a:solidFill>
                  <a:schemeClr val="tx1"/>
                </a:solidFill>
                <a:latin typeface="LindeDaxPowerPoint" pitchFamily="34" charset="0"/>
                <a:ea typeface="+mn-ea"/>
                <a:cs typeface="+mn-cs"/>
              </a:defRPr>
            </a:lvl3pPr>
            <a:lvl4pPr marL="1371600" algn="l" rtl="0" fontAlgn="base">
              <a:lnSpc>
                <a:spcPct val="110000"/>
              </a:lnSpc>
              <a:spcBef>
                <a:spcPct val="0"/>
              </a:spcBef>
              <a:spcAft>
                <a:spcPct val="0"/>
              </a:spcAft>
              <a:defRPr sz="1600" kern="1200">
                <a:solidFill>
                  <a:schemeClr val="tx1"/>
                </a:solidFill>
                <a:latin typeface="LindeDaxPowerPoint" pitchFamily="34" charset="0"/>
                <a:ea typeface="+mn-ea"/>
                <a:cs typeface="+mn-cs"/>
              </a:defRPr>
            </a:lvl4pPr>
            <a:lvl5pPr marL="1828800" algn="l" rtl="0" fontAlgn="base">
              <a:lnSpc>
                <a:spcPct val="110000"/>
              </a:lnSpc>
              <a:spcBef>
                <a:spcPct val="0"/>
              </a:spcBef>
              <a:spcAft>
                <a:spcPct val="0"/>
              </a:spcAft>
              <a:defRPr sz="1600" kern="1200">
                <a:solidFill>
                  <a:schemeClr val="tx1"/>
                </a:solidFill>
                <a:latin typeface="LindeDaxPowerPoint" pitchFamily="34" charset="0"/>
                <a:ea typeface="+mn-ea"/>
                <a:cs typeface="+mn-cs"/>
              </a:defRPr>
            </a:lvl5pPr>
            <a:lvl6pPr marL="2286000" algn="l" defTabSz="914400" rtl="0" eaLnBrk="1" latinLnBrk="0" hangingPunct="1">
              <a:defRPr sz="1600" kern="1200">
                <a:solidFill>
                  <a:schemeClr val="tx1"/>
                </a:solidFill>
                <a:latin typeface="LindeDaxPowerPoint" pitchFamily="34" charset="0"/>
                <a:ea typeface="+mn-ea"/>
                <a:cs typeface="+mn-cs"/>
              </a:defRPr>
            </a:lvl6pPr>
            <a:lvl7pPr marL="2743200" algn="l" defTabSz="914400" rtl="0" eaLnBrk="1" latinLnBrk="0" hangingPunct="1">
              <a:defRPr sz="1600" kern="1200">
                <a:solidFill>
                  <a:schemeClr val="tx1"/>
                </a:solidFill>
                <a:latin typeface="LindeDaxPowerPoint" pitchFamily="34" charset="0"/>
                <a:ea typeface="+mn-ea"/>
                <a:cs typeface="+mn-cs"/>
              </a:defRPr>
            </a:lvl7pPr>
            <a:lvl8pPr marL="3200400" algn="l" defTabSz="914400" rtl="0" eaLnBrk="1" latinLnBrk="0" hangingPunct="1">
              <a:defRPr sz="1600" kern="1200">
                <a:solidFill>
                  <a:schemeClr val="tx1"/>
                </a:solidFill>
                <a:latin typeface="LindeDaxPowerPoint" pitchFamily="34" charset="0"/>
                <a:ea typeface="+mn-ea"/>
                <a:cs typeface="+mn-cs"/>
              </a:defRPr>
            </a:lvl8pPr>
            <a:lvl9pPr marL="3657600" algn="l" defTabSz="914400" rtl="0" eaLnBrk="1" latinLnBrk="0" hangingPunct="1">
              <a:defRPr sz="1600" kern="1200">
                <a:solidFill>
                  <a:schemeClr val="tx1"/>
                </a:solidFill>
                <a:latin typeface="LindeDaxPowerPoint" pitchFamily="34" charset="0"/>
                <a:ea typeface="+mn-ea"/>
                <a:cs typeface="+mn-cs"/>
              </a:defRPr>
            </a:lvl9pPr>
          </a:lstStyle>
          <a:p>
            <a:pPr marL="0" marR="0" lvl="0" indent="0" algn="ctr" defTabSz="914400" rtl="0" eaLnBrk="1" fontAlgn="base" latinLnBrk="0" hangingPunct="1">
              <a:lnSpc>
                <a:spcPct val="110000"/>
              </a:lnSpc>
              <a:spcBef>
                <a:spcPct val="0"/>
              </a:spcBef>
              <a:spcAft>
                <a:spcPct val="0"/>
              </a:spcAft>
              <a:buClrTx/>
              <a:buSzTx/>
              <a:buFontTx/>
              <a:buNone/>
              <a:tabLst/>
              <a:defRPr/>
            </a:pPr>
            <a:r>
              <a:rPr kumimoji="0" lang="en-US" sz="700" b="1" i="0" u="none" strike="noStrike" kern="1200" cap="none" spc="0" normalizeH="0" baseline="0" noProof="0">
                <a:ln>
                  <a:noFill/>
                </a:ln>
                <a:solidFill>
                  <a:srgbClr val="FFFFFF"/>
                </a:solidFill>
                <a:effectLst/>
                <a:uLnTx/>
                <a:uFillTx/>
                <a:latin typeface="LindeDaxPowerPoint" pitchFamily="34" charset="0"/>
                <a:ea typeface="+mn-ea"/>
                <a:cs typeface="Arial" charset="0"/>
              </a:rPr>
              <a:t>APO Replacement</a:t>
            </a:r>
            <a:endParaRPr kumimoji="0" lang="en-US" sz="700" b="0" i="0" u="none" strike="noStrike" kern="1200" cap="none" spc="0" normalizeH="0" baseline="0" noProof="0">
              <a:ln>
                <a:noFill/>
              </a:ln>
              <a:solidFill>
                <a:srgbClr val="FFFFFF"/>
              </a:solidFill>
              <a:effectLst/>
              <a:uLnTx/>
              <a:uFillTx/>
              <a:latin typeface="LindeDaxPowerPoint" pitchFamily="34" charset="0"/>
              <a:ea typeface="+mn-ea"/>
              <a:cs typeface="Arial" charset="0"/>
            </a:endParaRPr>
          </a:p>
        </p:txBody>
      </p:sp>
      <p:sp>
        <p:nvSpPr>
          <p:cNvPr id="53" name="Rectangle: Rounded Corners 52">
            <a:extLst>
              <a:ext uri="{FF2B5EF4-FFF2-40B4-BE49-F238E27FC236}">
                <a16:creationId xmlns:a16="http://schemas.microsoft.com/office/drawing/2014/main" id="{DDDB076F-1288-04A2-8F0D-F43AF43354A7}"/>
              </a:ext>
            </a:extLst>
          </p:cNvPr>
          <p:cNvSpPr/>
          <p:nvPr/>
        </p:nvSpPr>
        <p:spPr bwMode="auto">
          <a:xfrm>
            <a:off x="4083387" y="6309243"/>
            <a:ext cx="981121" cy="117018"/>
          </a:xfrm>
          <a:prstGeom prst="roundRect">
            <a:avLst/>
          </a:prstGeom>
          <a:solidFill>
            <a:schemeClr val="accent1"/>
          </a:solidFill>
          <a:ln w="6350" cap="flat" cmpd="sng" algn="ctr">
            <a:solidFill>
              <a:schemeClr val="tx1"/>
            </a:solidFill>
            <a:prstDash val="solid"/>
            <a:round/>
            <a:headEnd type="none" w="med" len="med"/>
            <a:tailEnd type="none" w="med" len="med"/>
          </a:ln>
          <a:effectLst/>
        </p:spPr>
        <p:txBody>
          <a:bodyPr vert="horz" wrap="none" lIns="90000" tIns="82800" rIns="90000" bIns="82800" numCol="1" rtlCol="0" anchor="ctr" anchorCtr="0" compatLnSpc="1">
            <a:prstTxWarp prst="textNoShape">
              <a:avLst/>
            </a:prstTxWarp>
          </a:bodyPr>
          <a:lstStyle>
            <a:defPPr>
              <a:defRPr lang="en-US"/>
            </a:defPPr>
            <a:lvl1pPr algn="l" rtl="0" fontAlgn="base">
              <a:lnSpc>
                <a:spcPct val="110000"/>
              </a:lnSpc>
              <a:spcBef>
                <a:spcPct val="0"/>
              </a:spcBef>
              <a:spcAft>
                <a:spcPct val="0"/>
              </a:spcAft>
              <a:defRPr sz="1600" kern="1200">
                <a:solidFill>
                  <a:schemeClr val="tx1"/>
                </a:solidFill>
                <a:latin typeface="LindeDaxPowerPoint" pitchFamily="34" charset="0"/>
                <a:ea typeface="+mn-ea"/>
                <a:cs typeface="+mn-cs"/>
              </a:defRPr>
            </a:lvl1pPr>
            <a:lvl2pPr marL="457200" algn="l" rtl="0" fontAlgn="base">
              <a:lnSpc>
                <a:spcPct val="110000"/>
              </a:lnSpc>
              <a:spcBef>
                <a:spcPct val="0"/>
              </a:spcBef>
              <a:spcAft>
                <a:spcPct val="0"/>
              </a:spcAft>
              <a:defRPr sz="1600" kern="1200">
                <a:solidFill>
                  <a:schemeClr val="tx1"/>
                </a:solidFill>
                <a:latin typeface="LindeDaxPowerPoint" pitchFamily="34" charset="0"/>
                <a:ea typeface="+mn-ea"/>
                <a:cs typeface="+mn-cs"/>
              </a:defRPr>
            </a:lvl2pPr>
            <a:lvl3pPr marL="914400" algn="l" rtl="0" fontAlgn="base">
              <a:lnSpc>
                <a:spcPct val="110000"/>
              </a:lnSpc>
              <a:spcBef>
                <a:spcPct val="0"/>
              </a:spcBef>
              <a:spcAft>
                <a:spcPct val="0"/>
              </a:spcAft>
              <a:defRPr sz="1600" kern="1200">
                <a:solidFill>
                  <a:schemeClr val="tx1"/>
                </a:solidFill>
                <a:latin typeface="LindeDaxPowerPoint" pitchFamily="34" charset="0"/>
                <a:ea typeface="+mn-ea"/>
                <a:cs typeface="+mn-cs"/>
              </a:defRPr>
            </a:lvl3pPr>
            <a:lvl4pPr marL="1371600" algn="l" rtl="0" fontAlgn="base">
              <a:lnSpc>
                <a:spcPct val="110000"/>
              </a:lnSpc>
              <a:spcBef>
                <a:spcPct val="0"/>
              </a:spcBef>
              <a:spcAft>
                <a:spcPct val="0"/>
              </a:spcAft>
              <a:defRPr sz="1600" kern="1200">
                <a:solidFill>
                  <a:schemeClr val="tx1"/>
                </a:solidFill>
                <a:latin typeface="LindeDaxPowerPoint" pitchFamily="34" charset="0"/>
                <a:ea typeface="+mn-ea"/>
                <a:cs typeface="+mn-cs"/>
              </a:defRPr>
            </a:lvl4pPr>
            <a:lvl5pPr marL="1828800" algn="l" rtl="0" fontAlgn="base">
              <a:lnSpc>
                <a:spcPct val="110000"/>
              </a:lnSpc>
              <a:spcBef>
                <a:spcPct val="0"/>
              </a:spcBef>
              <a:spcAft>
                <a:spcPct val="0"/>
              </a:spcAft>
              <a:defRPr sz="1600" kern="1200">
                <a:solidFill>
                  <a:schemeClr val="tx1"/>
                </a:solidFill>
                <a:latin typeface="LindeDaxPowerPoint" pitchFamily="34" charset="0"/>
                <a:ea typeface="+mn-ea"/>
                <a:cs typeface="+mn-cs"/>
              </a:defRPr>
            </a:lvl5pPr>
            <a:lvl6pPr marL="2286000" algn="l" defTabSz="914400" rtl="0" eaLnBrk="1" latinLnBrk="0" hangingPunct="1">
              <a:defRPr sz="1600" kern="1200">
                <a:solidFill>
                  <a:schemeClr val="tx1"/>
                </a:solidFill>
                <a:latin typeface="LindeDaxPowerPoint" pitchFamily="34" charset="0"/>
                <a:ea typeface="+mn-ea"/>
                <a:cs typeface="+mn-cs"/>
              </a:defRPr>
            </a:lvl6pPr>
            <a:lvl7pPr marL="2743200" algn="l" defTabSz="914400" rtl="0" eaLnBrk="1" latinLnBrk="0" hangingPunct="1">
              <a:defRPr sz="1600" kern="1200">
                <a:solidFill>
                  <a:schemeClr val="tx1"/>
                </a:solidFill>
                <a:latin typeface="LindeDaxPowerPoint" pitchFamily="34" charset="0"/>
                <a:ea typeface="+mn-ea"/>
                <a:cs typeface="+mn-cs"/>
              </a:defRPr>
            </a:lvl7pPr>
            <a:lvl8pPr marL="3200400" algn="l" defTabSz="914400" rtl="0" eaLnBrk="1" latinLnBrk="0" hangingPunct="1">
              <a:defRPr sz="1600" kern="1200">
                <a:solidFill>
                  <a:schemeClr val="tx1"/>
                </a:solidFill>
                <a:latin typeface="LindeDaxPowerPoint" pitchFamily="34" charset="0"/>
                <a:ea typeface="+mn-ea"/>
                <a:cs typeface="+mn-cs"/>
              </a:defRPr>
            </a:lvl8pPr>
            <a:lvl9pPr marL="3657600" algn="l" defTabSz="914400" rtl="0" eaLnBrk="1" latinLnBrk="0" hangingPunct="1">
              <a:defRPr sz="1600" kern="1200">
                <a:solidFill>
                  <a:schemeClr val="tx1"/>
                </a:solidFill>
                <a:latin typeface="LindeDaxPowerPoint" pitchFamily="34" charset="0"/>
                <a:ea typeface="+mn-ea"/>
                <a:cs typeface="+mn-cs"/>
              </a:defRPr>
            </a:lvl9pPr>
          </a:lstStyle>
          <a:p>
            <a:pPr marL="0" marR="0" lvl="0" indent="0" algn="ctr" defTabSz="914400" rtl="0" eaLnBrk="1" fontAlgn="base" latinLnBrk="0" hangingPunct="1">
              <a:lnSpc>
                <a:spcPct val="110000"/>
              </a:lnSpc>
              <a:spcBef>
                <a:spcPct val="0"/>
              </a:spcBef>
              <a:spcAft>
                <a:spcPct val="0"/>
              </a:spcAft>
              <a:buClrTx/>
              <a:buSzTx/>
              <a:buFontTx/>
              <a:buNone/>
              <a:tabLst/>
              <a:defRPr/>
            </a:pPr>
            <a:r>
              <a:rPr kumimoji="0" lang="en-US" sz="700" b="1" i="0" u="none" strike="noStrike" kern="1200" cap="none" spc="0" normalizeH="0" baseline="0" noProof="0">
                <a:ln>
                  <a:noFill/>
                </a:ln>
                <a:solidFill>
                  <a:srgbClr val="FFFFFF"/>
                </a:solidFill>
                <a:effectLst/>
                <a:uLnTx/>
                <a:uFillTx/>
                <a:latin typeface="LindeDaxPowerPoint" pitchFamily="34" charset="0"/>
                <a:ea typeface="+mn-ea"/>
                <a:cs typeface="Arial" charset="0"/>
              </a:rPr>
              <a:t>PI/PO 2025</a:t>
            </a:r>
            <a:endParaRPr kumimoji="0" lang="en-US" sz="700" b="0" i="0" u="none" strike="noStrike" kern="1200" cap="none" spc="0" normalizeH="0" baseline="0" noProof="0">
              <a:ln>
                <a:noFill/>
              </a:ln>
              <a:solidFill>
                <a:srgbClr val="FFFFFF"/>
              </a:solidFill>
              <a:effectLst/>
              <a:uLnTx/>
              <a:uFillTx/>
              <a:latin typeface="LindeDaxPowerPoint" pitchFamily="34" charset="0"/>
              <a:ea typeface="+mn-ea"/>
              <a:cs typeface="Arial" charset="0"/>
            </a:endParaRPr>
          </a:p>
        </p:txBody>
      </p:sp>
      <p:sp>
        <p:nvSpPr>
          <p:cNvPr id="4" name="Rectangle 3">
            <a:extLst>
              <a:ext uri="{FF2B5EF4-FFF2-40B4-BE49-F238E27FC236}">
                <a16:creationId xmlns:a16="http://schemas.microsoft.com/office/drawing/2014/main" id="{CE1DA39B-0728-42F4-A858-2DD8AB71F014}"/>
              </a:ext>
            </a:extLst>
          </p:cNvPr>
          <p:cNvSpPr/>
          <p:nvPr/>
        </p:nvSpPr>
        <p:spPr bwMode="auto">
          <a:xfrm rot="16200000">
            <a:off x="2817620" y="1359218"/>
            <a:ext cx="565341" cy="5490603"/>
          </a:xfrm>
          <a:prstGeom prst="rect">
            <a:avLst/>
          </a:prstGeom>
          <a:noFill/>
          <a:ln w="28575" cap="flat" cmpd="sng" algn="ctr">
            <a:solidFill>
              <a:srgbClr val="FFC000"/>
            </a:solidFill>
            <a:prstDash val="solid"/>
            <a:round/>
            <a:headEnd type="none" w="med" len="med"/>
            <a:tailEnd type="none" w="med" len="med"/>
          </a:ln>
          <a:effectLst/>
        </p:spPr>
        <p:txBody>
          <a:bodyPr vert="horz" wrap="none" lIns="90000" tIns="82800" rIns="90000" bIns="82800" numCol="1" rtlCol="0" anchor="t" anchorCtr="0" compatLnSpc="1">
            <a:prstTxWarp prst="textNoShape">
              <a:avLst/>
            </a:prstTxWarp>
          </a:bodyPr>
          <a:lstStyle/>
          <a:p>
            <a:pPr marL="182563" marR="0" lvl="0" indent="-182563" algn="l" defTabSz="914400" rtl="0" eaLnBrk="1" fontAlgn="base" latinLnBrk="0" hangingPunct="1">
              <a:lnSpc>
                <a:spcPct val="110000"/>
              </a:lnSpc>
              <a:spcBef>
                <a:spcPct val="0"/>
              </a:spcBef>
              <a:spcAft>
                <a:spcPct val="0"/>
              </a:spcAft>
              <a:buClrTx/>
              <a:buSzTx/>
              <a:buFont typeface="LindeDaxPowerPoint" panose="020B0500000000020000" pitchFamily="34" charset="0"/>
              <a:buChar char="–"/>
              <a:tabLst/>
              <a:defRPr/>
            </a:pPr>
            <a:endParaRPr kumimoji="0" lang="de-DE" sz="1600" b="0" i="0" u="none" strike="noStrike" kern="1200" cap="none" spc="0" normalizeH="0" baseline="0" noProof="0" err="1">
              <a:ln>
                <a:noFill/>
              </a:ln>
              <a:solidFill>
                <a:srgbClr val="000000"/>
              </a:solidFill>
              <a:effectLst/>
              <a:uLnTx/>
              <a:uFillTx/>
              <a:latin typeface="LindeDaxPowerPoint" pitchFamily="34" charset="0"/>
              <a:ea typeface="+mn-ea"/>
              <a:cs typeface="Arial" charset="0"/>
            </a:endParaRPr>
          </a:p>
        </p:txBody>
      </p:sp>
      <p:grpSp>
        <p:nvGrpSpPr>
          <p:cNvPr id="40" name="Group 39">
            <a:extLst>
              <a:ext uri="{FF2B5EF4-FFF2-40B4-BE49-F238E27FC236}">
                <a16:creationId xmlns:a16="http://schemas.microsoft.com/office/drawing/2014/main" id="{0F42F008-04D1-71E1-8EE2-FA423742AC8B}"/>
              </a:ext>
            </a:extLst>
          </p:cNvPr>
          <p:cNvGrpSpPr/>
          <p:nvPr/>
        </p:nvGrpSpPr>
        <p:grpSpPr>
          <a:xfrm>
            <a:off x="4118465" y="1618777"/>
            <a:ext cx="413896" cy="5297887"/>
            <a:chOff x="3403954" y="2184004"/>
            <a:chExt cx="413896" cy="4476722"/>
          </a:xfrm>
        </p:grpSpPr>
        <p:sp>
          <p:nvSpPr>
            <p:cNvPr id="45" name="Textfeld 199">
              <a:extLst>
                <a:ext uri="{FF2B5EF4-FFF2-40B4-BE49-F238E27FC236}">
                  <a16:creationId xmlns:a16="http://schemas.microsoft.com/office/drawing/2014/main" id="{BB4BDD1A-F2DA-CAC0-2AE4-1395B6D2B863}"/>
                </a:ext>
              </a:extLst>
            </p:cNvPr>
            <p:cNvSpPr txBox="1"/>
            <p:nvPr/>
          </p:nvSpPr>
          <p:spPr>
            <a:xfrm>
              <a:off x="3403954" y="6474775"/>
              <a:ext cx="413896" cy="185951"/>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a:ln>
                    <a:noFill/>
                  </a:ln>
                  <a:solidFill>
                    <a:srgbClr val="DC7800"/>
                  </a:solidFill>
                  <a:effectLst/>
                  <a:uLnTx/>
                  <a:uFillTx/>
                  <a:latin typeface="LindeDaxPowerPoint" pitchFamily="34" charset="0"/>
                  <a:ea typeface="+mn-ea"/>
                  <a:cs typeface="Arial" charset="0"/>
                </a:rPr>
                <a:t>Today</a:t>
              </a:r>
            </a:p>
          </p:txBody>
        </p:sp>
        <p:sp>
          <p:nvSpPr>
            <p:cNvPr id="50" name="Line 19">
              <a:extLst>
                <a:ext uri="{FF2B5EF4-FFF2-40B4-BE49-F238E27FC236}">
                  <a16:creationId xmlns:a16="http://schemas.microsoft.com/office/drawing/2014/main" id="{B7CD5FCC-6DBB-DAB6-02A3-A9A2FE8EA6C0}"/>
                </a:ext>
              </a:extLst>
            </p:cNvPr>
            <p:cNvSpPr>
              <a:spLocks noChangeShapeType="1"/>
            </p:cNvSpPr>
            <p:nvPr/>
          </p:nvSpPr>
          <p:spPr bwMode="auto">
            <a:xfrm flipH="1">
              <a:off x="3598778" y="2184004"/>
              <a:ext cx="15360" cy="4349366"/>
            </a:xfrm>
            <a:prstGeom prst="line">
              <a:avLst/>
            </a:prstGeom>
            <a:noFill/>
            <a:ln w="12700">
              <a:solidFill>
                <a:srgbClr val="DC7800"/>
              </a:solidFill>
              <a:prstDash val="solid"/>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72000" tIns="72000" rIns="72000" bIns="72000" anchor="ctr" anchorCtr="1">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700" b="0" i="0" u="none" strike="noStrike" kern="1200" cap="none" spc="0" normalizeH="0" baseline="0" noProof="0">
                <a:ln>
                  <a:noFill/>
                </a:ln>
                <a:solidFill>
                  <a:srgbClr val="000000"/>
                </a:solidFill>
                <a:effectLst/>
                <a:uLnTx/>
                <a:uFillTx/>
                <a:latin typeface="LindeDaxPowerPoint" pitchFamily="34" charset="0"/>
                <a:ea typeface="+mn-ea"/>
                <a:cs typeface="Arial" charset="0"/>
              </a:endParaRPr>
            </a:p>
          </p:txBody>
        </p:sp>
      </p:grpSp>
      <p:sp>
        <p:nvSpPr>
          <p:cNvPr id="206" name="TextBox 205">
            <a:extLst>
              <a:ext uri="{FF2B5EF4-FFF2-40B4-BE49-F238E27FC236}">
                <a16:creationId xmlns:a16="http://schemas.microsoft.com/office/drawing/2014/main" id="{FBD49BC6-62F6-49C8-9CA0-4AB469314462}"/>
              </a:ext>
            </a:extLst>
          </p:cNvPr>
          <p:cNvSpPr txBox="1"/>
          <p:nvPr/>
        </p:nvSpPr>
        <p:spPr>
          <a:xfrm>
            <a:off x="4101799" y="4069710"/>
            <a:ext cx="521297" cy="200055"/>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de-DE" sz="700" b="0" i="0" u="none" strike="noStrike" kern="1200" cap="none" spc="0" normalizeH="0" baseline="0" noProof="0">
                <a:ln>
                  <a:noFill/>
                </a:ln>
                <a:solidFill>
                  <a:srgbClr val="000000"/>
                </a:solidFill>
                <a:effectLst/>
                <a:uLnTx/>
                <a:uFillTx/>
                <a:latin typeface="LindeDaxPowerPoint" pitchFamily="34" charset="0"/>
                <a:ea typeface="+mn-ea"/>
                <a:cs typeface="Arial" charset="0"/>
              </a:rPr>
              <a:t>01.03.25</a:t>
            </a:r>
          </a:p>
        </p:txBody>
      </p:sp>
      <p:sp>
        <p:nvSpPr>
          <p:cNvPr id="35" name="Rectangle: Rounded Corners 34">
            <a:extLst>
              <a:ext uri="{FF2B5EF4-FFF2-40B4-BE49-F238E27FC236}">
                <a16:creationId xmlns:a16="http://schemas.microsoft.com/office/drawing/2014/main" id="{13C949F6-3FE5-A06A-89FB-3CDB71A6BCF3}"/>
              </a:ext>
            </a:extLst>
          </p:cNvPr>
          <p:cNvSpPr/>
          <p:nvPr/>
        </p:nvSpPr>
        <p:spPr bwMode="auto">
          <a:xfrm>
            <a:off x="5822341" y="1867083"/>
            <a:ext cx="3204775" cy="1253380"/>
          </a:xfrm>
          <a:prstGeom prst="roundRect">
            <a:avLst/>
          </a:prstGeom>
          <a:solidFill>
            <a:srgbClr val="FFF2AF"/>
          </a:solidFill>
          <a:ln w="6350" cap="flat" cmpd="sng" algn="ctr">
            <a:solidFill>
              <a:schemeClr val="tx1"/>
            </a:solidFill>
            <a:prstDash val="solid"/>
            <a:round/>
            <a:headEnd type="none" w="med" len="med"/>
            <a:tailEnd type="none" w="med" len="med"/>
          </a:ln>
          <a:effectLst/>
        </p:spPr>
        <p:txBody>
          <a:bodyPr vert="horz" wrap="square" lIns="90000" tIns="82800" rIns="90000" bIns="82800" numCol="1" rtlCol="0" anchor="ctr" anchorCtr="0" compatLnSpc="1">
            <a:prstTxWarp prst="textNoShape">
              <a:avLst/>
            </a:prstTxWarp>
            <a:spAutoFit/>
          </a:bodyPr>
          <a:lstStyle/>
          <a:p>
            <a:pPr marL="171450" indent="-171450">
              <a:lnSpc>
                <a:spcPct val="110000"/>
              </a:lnSpc>
              <a:buFont typeface="Arial" panose="020B0604020202020204" pitchFamily="34" charset="0"/>
              <a:buChar char="•"/>
            </a:pPr>
            <a:r>
              <a:rPr lang="en-US" sz="1000">
                <a:cs typeface="+mn-cs"/>
              </a:rPr>
              <a:t>Program includes S/4HANA Projects and Satellites</a:t>
            </a:r>
          </a:p>
          <a:p>
            <a:pPr marL="171450" indent="-171450">
              <a:lnSpc>
                <a:spcPct val="110000"/>
              </a:lnSpc>
              <a:buFont typeface="Arial" panose="020B0604020202020204" pitchFamily="34" charset="0"/>
              <a:buChar char="•"/>
            </a:pPr>
            <a:r>
              <a:rPr lang="en-US" sz="1000">
                <a:cs typeface="+mn-cs"/>
              </a:rPr>
              <a:t>Technical Transformation</a:t>
            </a:r>
          </a:p>
          <a:p>
            <a:pPr marL="171450" indent="-171450">
              <a:lnSpc>
                <a:spcPct val="110000"/>
              </a:lnSpc>
              <a:buFont typeface="Arial" panose="020B0604020202020204" pitchFamily="34" charset="0"/>
              <a:buChar char="•"/>
            </a:pPr>
            <a:r>
              <a:rPr lang="en-US" sz="1000">
                <a:cs typeface="+mn-cs"/>
              </a:rPr>
              <a:t>Learnings from former projects</a:t>
            </a:r>
          </a:p>
          <a:p>
            <a:pPr marL="171450" indent="-171450">
              <a:lnSpc>
                <a:spcPct val="110000"/>
              </a:lnSpc>
              <a:buFont typeface="Arial" panose="020B0604020202020204" pitchFamily="34" charset="0"/>
              <a:buChar char="•"/>
            </a:pPr>
            <a:r>
              <a:rPr lang="en-US" sz="1000">
                <a:cs typeface="+mn-cs"/>
              </a:rPr>
              <a:t>Balance Corp resources between different projects</a:t>
            </a:r>
          </a:p>
          <a:p>
            <a:pPr marL="171450" indent="-171450">
              <a:lnSpc>
                <a:spcPct val="110000"/>
              </a:lnSpc>
              <a:buFont typeface="Arial" panose="020B0604020202020204" pitchFamily="34" charset="0"/>
              <a:buChar char="•"/>
            </a:pPr>
            <a:r>
              <a:rPr lang="en-US" sz="1000">
                <a:cs typeface="+mn-cs"/>
              </a:rPr>
              <a:t>BOCT End of Life timeline</a:t>
            </a:r>
          </a:p>
          <a:p>
            <a:pPr marL="171450" indent="-171450">
              <a:lnSpc>
                <a:spcPct val="110000"/>
              </a:lnSpc>
              <a:buFont typeface="Arial" panose="020B0604020202020204" pitchFamily="34" charset="0"/>
              <a:buChar char="•"/>
            </a:pPr>
            <a:r>
              <a:rPr lang="en-US" sz="1000">
                <a:cs typeface="+mn-cs"/>
              </a:rPr>
              <a:t>CAPEX approval in IC3</a:t>
            </a:r>
          </a:p>
          <a:p>
            <a:pPr marL="171450" indent="-171450">
              <a:lnSpc>
                <a:spcPct val="110000"/>
              </a:lnSpc>
              <a:buFont typeface="Arial" panose="020B0604020202020204" pitchFamily="34" charset="0"/>
              <a:buChar char="•"/>
            </a:pPr>
            <a:r>
              <a:rPr lang="en-US" sz="1000">
                <a:cs typeface="+mn-cs"/>
              </a:rPr>
              <a:t>Planning of 2025 activities</a:t>
            </a:r>
          </a:p>
        </p:txBody>
      </p:sp>
      <p:pic>
        <p:nvPicPr>
          <p:cNvPr id="55" name="Picture 2" descr="Image result for grüner haken">
            <a:extLst>
              <a:ext uri="{FF2B5EF4-FFF2-40B4-BE49-F238E27FC236}">
                <a16:creationId xmlns:a16="http://schemas.microsoft.com/office/drawing/2014/main" id="{E4BACCA7-73AA-3A74-20C3-A8214381E95C}"/>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924838" y="4040589"/>
            <a:ext cx="120242" cy="120242"/>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2" descr="Image result for grüner haken">
            <a:extLst>
              <a:ext uri="{FF2B5EF4-FFF2-40B4-BE49-F238E27FC236}">
                <a16:creationId xmlns:a16="http://schemas.microsoft.com/office/drawing/2014/main" id="{B04CB1B1-3961-A64C-1AFE-07983746A22A}"/>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152546" y="3866848"/>
            <a:ext cx="120242" cy="1202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119221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1_Linde">
  <a:themeElements>
    <a:clrScheme name="LINDE 2017-03-02">
      <a:dk1>
        <a:srgbClr val="000000"/>
      </a:dk1>
      <a:lt1>
        <a:srgbClr val="FFFFFF"/>
      </a:lt1>
      <a:dk2>
        <a:srgbClr val="00A0E1"/>
      </a:dk2>
      <a:lt2>
        <a:srgbClr val="E8E9EB"/>
      </a:lt2>
      <a:accent1>
        <a:srgbClr val="005591"/>
      </a:accent1>
      <a:accent2>
        <a:srgbClr val="4D88B2"/>
      </a:accent2>
      <a:accent3>
        <a:srgbClr val="80AAC8"/>
      </a:accent3>
      <a:accent4>
        <a:srgbClr val="B3CCDE"/>
      </a:accent4>
      <a:accent5>
        <a:srgbClr val="00A0E1"/>
      </a:accent5>
      <a:accent6>
        <a:srgbClr val="6E7878"/>
      </a:accent6>
      <a:hlink>
        <a:srgbClr val="000000"/>
      </a:hlink>
      <a:folHlink>
        <a:srgbClr val="000000"/>
      </a:folHlink>
    </a:clrScheme>
    <a:fontScheme name="Linde-PPT-2010">
      <a:majorFont>
        <a:latin typeface="LindeDaxPowerPoint"/>
        <a:ea typeface=""/>
        <a:cs typeface=""/>
      </a:majorFont>
      <a:minorFont>
        <a:latin typeface="LindeDaxPowerPoint"/>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63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0000" tIns="82800" rIns="90000" bIns="82800" numCol="1" rtlCol="0" anchor="t" anchorCtr="0" compatLnSpc="1">
        <a:prstTxWarp prst="textNoShape">
          <a:avLst/>
        </a:prstTxWarp>
      </a:bodyPr>
      <a:lstStyle>
        <a:defPPr marL="182563" marR="0" indent="-182563" algn="l" defTabSz="914400" rtl="0" eaLnBrk="1" fontAlgn="base" latinLnBrk="0" hangingPunct="1">
          <a:lnSpc>
            <a:spcPct val="110000"/>
          </a:lnSpc>
          <a:spcBef>
            <a:spcPct val="0"/>
          </a:spcBef>
          <a:spcAft>
            <a:spcPct val="0"/>
          </a:spcAft>
          <a:buClrTx/>
          <a:buSzTx/>
          <a:buFont typeface="LindeDaxPowerPoint" panose="020B0500000000020000" pitchFamily="34" charset="0"/>
          <a:buChar char="–"/>
          <a:tabLst/>
          <a:defRPr kumimoji="0" sz="1600" b="0" i="0" u="none" strike="noStrike" cap="none" normalizeH="0" baseline="0" dirty="0" err="1" smtClean="0">
            <a:ln>
              <a:noFill/>
            </a:ln>
            <a:solidFill>
              <a:schemeClr val="tx1"/>
            </a:solidFill>
            <a:effectLst/>
            <a:latin typeface="LindeDaxPowerPoint" pitchFamily="34" charset="0"/>
          </a:defRPr>
        </a:defPPr>
      </a:lstStyle>
    </a:spDef>
    <a:lnDef>
      <a:spPr bwMode="auto">
        <a:solidFill>
          <a:schemeClr val="bg1"/>
        </a:solidFill>
        <a:ln w="63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a:lstStyle/>
    </a:lnDef>
  </a:objectDefaults>
  <a:extraClrSchemeLst/>
  <a:custClrLst>
    <a:custClr name="Linde Blue">
      <a:srgbClr val="005591"/>
    </a:custClr>
    <a:custClr name="Linde Cyan">
      <a:srgbClr val="00A0E1"/>
    </a:custClr>
    <a:custClr name="Linde Dark Blue">
      <a:srgbClr val="002D5A"/>
    </a:custClr>
    <a:custClr name="Linde Gray 4">
      <a:srgbClr val="6E7878"/>
    </a:custClr>
    <a:custClr name="Linde Signal Red">
      <a:srgbClr val="E1000F"/>
    </a:custClr>
    <a:custClr name="Linde Signal Orange">
      <a:srgbClr val="DC7800"/>
    </a:custClr>
    <a:custClr name="Linde Signal Yellow">
      <a:srgbClr val="FFD200"/>
    </a:custClr>
    <a:custClr name="Linde Signal Turquoise">
      <a:srgbClr val="009B9B"/>
    </a:custClr>
    <a:custClr name="Linde Signal Green">
      <a:srgbClr val="009B3C"/>
    </a:custClr>
    <a:custClr name="Linde Neon Green">
      <a:srgbClr val="BECD00"/>
    </a:custClr>
    <a:custClr name="Linde Light Gray">
      <a:srgbClr val="D2E1EB"/>
    </a:custClr>
    <a:custClr name="Linde Blue Gray 1">
      <a:srgbClr val="BEC8D7"/>
    </a:custClr>
    <a:custClr name="Linde Blue Gray 2">
      <a:srgbClr val="96A5B4"/>
    </a:custClr>
    <a:custClr name="Linde Blue Gray 3">
      <a:srgbClr val="467391"/>
    </a:custClr>
    <a:custClr name="Linde Gray 1">
      <a:srgbClr val="D7E1E6"/>
    </a:custClr>
    <a:custClr name="Linde Gray 2">
      <a:srgbClr val="CDD2CD"/>
    </a:custClr>
    <a:custClr name="Linde Gray 3">
      <a:srgbClr val="B9BEB4"/>
    </a:custClr>
    <a:custClr name="Linde Brown 1">
      <a:srgbClr val="E1DCCD"/>
    </a:custClr>
    <a:custClr name="Linde Brown 2">
      <a:srgbClr val="CDC3AA"/>
    </a:custClr>
    <a:custClr name="Linde Brown 3">
      <a:srgbClr val="BEB49B"/>
    </a:custClr>
    <a:custClr name="Linde Green 1">
      <a:srgbClr val="E1EBB4"/>
    </a:custClr>
    <a:custClr name="Linde Green 2">
      <a:srgbClr val="AFB478"/>
    </a:custClr>
    <a:custClr name="Linde Green 3">
      <a:srgbClr val="787D46"/>
    </a:custClr>
  </a:custClrLst>
  <a:extLst>
    <a:ext uri="{05A4C25C-085E-4340-85A3-A5531E510DB2}">
      <thm15:themeFamily xmlns:thm15="http://schemas.microsoft.com/office/thememl/2012/main" name="Linde_plc_presentation_2018_4x3_tcm1326-517376.potx  -  Read-Only" id="{44BC5576-7E19-465F-9CA4-0F76BB41DC42}" vid="{D53F5770-39BC-428D-9D25-12A963D41DDA}"/>
    </a:ext>
  </a:extLst>
</a:theme>
</file>

<file path=ppt/theme/theme2.xml><?xml version="1.0" encoding="utf-8"?>
<a:theme xmlns:a="http://schemas.openxmlformats.org/drawingml/2006/main" name="Office Theme">
  <a:themeElements>
    <a:clrScheme name="">
      <a:dk1>
        <a:srgbClr val="00305C"/>
      </a:dk1>
      <a:lt1>
        <a:srgbClr val="FFFFFF"/>
      </a:lt1>
      <a:dk2>
        <a:srgbClr val="D1D4CC"/>
      </a:dk2>
      <a:lt2>
        <a:srgbClr val="008AC4"/>
      </a:lt2>
      <a:accent1>
        <a:srgbClr val="00305C"/>
      </a:accent1>
      <a:accent2>
        <a:srgbClr val="0D5C91"/>
      </a:accent2>
      <a:accent3>
        <a:srgbClr val="FFFFFF"/>
      </a:accent3>
      <a:accent4>
        <a:srgbClr val="00274D"/>
      </a:accent4>
      <a:accent5>
        <a:srgbClr val="AAADB5"/>
      </a:accent5>
      <a:accent6>
        <a:srgbClr val="0B5383"/>
      </a:accent6>
      <a:hlink>
        <a:srgbClr val="6B8FB5"/>
      </a:hlink>
      <a:folHlink>
        <a:srgbClr val="B01C2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45637A"/>
      </a:dk1>
      <a:lt1>
        <a:srgbClr val="FFFFFF"/>
      </a:lt1>
      <a:dk2>
        <a:srgbClr val="FFFFFF"/>
      </a:dk2>
      <a:lt2>
        <a:srgbClr val="000000"/>
      </a:lt2>
      <a:accent1>
        <a:srgbClr val="0D5C91"/>
      </a:accent1>
      <a:accent2>
        <a:srgbClr val="00A6D6"/>
      </a:accent2>
      <a:accent3>
        <a:srgbClr val="FFFFFF"/>
      </a:accent3>
      <a:accent4>
        <a:srgbClr val="3A5367"/>
      </a:accent4>
      <a:accent5>
        <a:srgbClr val="AAB5C7"/>
      </a:accent5>
      <a:accent6>
        <a:srgbClr val="0096C2"/>
      </a:accent6>
      <a:hlink>
        <a:srgbClr val="45637A"/>
      </a:hlink>
      <a:folHlink>
        <a:srgbClr val="BFD1D6"/>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797d6ad0-3d6b-4c04-8425-8835a3b1a1b0">
      <Terms xmlns="http://schemas.microsoft.com/office/infopath/2007/PartnerControls"/>
    </lcf76f155ced4ddcb4097134ff3c332f>
    <TaxCatchAll xmlns="1319b22a-eb88-433c-89cf-5d7e6c72b740" xsi:nil="true"/>
    <SharedWithUsers xmlns="1319b22a-eb88-433c-89cf-5d7e6c72b740">
      <UserInfo>
        <DisplayName>Natarajan Thiyagarajan</DisplayName>
        <AccountId>17</AccountId>
        <AccountType/>
      </UserInfo>
      <UserInfo>
        <DisplayName>Joyce Leshiba</DisplayName>
        <AccountId>1039</AccountId>
        <AccountType/>
      </UserInfo>
      <UserInfo>
        <DisplayName>Peter Casazza</DisplayName>
        <AccountId>1040</AccountId>
        <AccountType/>
      </UserInfo>
    </SharedWithUser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B83E38E341DD584FB84195DD98501FE6" ma:contentTypeVersion="14" ma:contentTypeDescription="Create a new document." ma:contentTypeScope="" ma:versionID="c8c8e307fa7d44439fe24f2a0ba9b95a">
  <xsd:schema xmlns:xsd="http://www.w3.org/2001/XMLSchema" xmlns:xs="http://www.w3.org/2001/XMLSchema" xmlns:p="http://schemas.microsoft.com/office/2006/metadata/properties" xmlns:ns2="797d6ad0-3d6b-4c04-8425-8835a3b1a1b0" xmlns:ns3="1319b22a-eb88-433c-89cf-5d7e6c72b740" targetNamespace="http://schemas.microsoft.com/office/2006/metadata/properties" ma:root="true" ma:fieldsID="812dcff6f5b317196f75c850e025e663" ns2:_="" ns3:_="">
    <xsd:import namespace="797d6ad0-3d6b-4c04-8425-8835a3b1a1b0"/>
    <xsd:import namespace="1319b22a-eb88-433c-89cf-5d7e6c72b740"/>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3:SharedWithUsers" minOccurs="0"/>
                <xsd:element ref="ns3:SharedWithDetails" minOccurs="0"/>
                <xsd:element ref="ns2:lcf76f155ced4ddcb4097134ff3c332f" minOccurs="0"/>
                <xsd:element ref="ns3:TaxCatchAll" minOccurs="0"/>
                <xsd:element ref="ns2:MediaServiceGenerationTime" minOccurs="0"/>
                <xsd:element ref="ns2:MediaServiceEventHashCode" minOccurs="0"/>
                <xsd:element ref="ns2:MediaServiceObjectDetectorVersions" minOccurs="0"/>
                <xsd:element ref="ns2:MediaServiceOCR"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97d6ad0-3d6b-4c04-8425-8835a3b1a1b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LengthInSeconds" ma:index="11" nillable="true" ma:displayName="MediaLengthInSeconds" ma:hidden="true" ma:internalName="MediaLengthInSeconds" ma:readOnly="true">
      <xsd:simpleType>
        <xsd:restriction base="dms:Unknown"/>
      </xsd:simpleType>
    </xsd:element>
    <xsd:element name="lcf76f155ced4ddcb4097134ff3c332f" ma:index="15" nillable="true" ma:taxonomy="true" ma:internalName="lcf76f155ced4ddcb4097134ff3c332f" ma:taxonomyFieldName="MediaServiceImageTags" ma:displayName="Image Tags" ma:readOnly="false" ma:fieldId="{5cf76f15-5ced-4ddc-b409-7134ff3c332f}" ma:taxonomyMulti="true" ma:sspId="7e315aa8-bd96-4598-8e4a-1d3aeb7b64c1" ma:termSetId="09814cd3-568e-fe90-9814-8d621ff8fb84" ma:anchorId="fba54fb3-c3e1-fe81-a776-ca4b69148c4d" ma:open="true" ma:isKeyword="false">
      <xsd:complexType>
        <xsd:sequence>
          <xsd:element ref="pc:Terms" minOccurs="0" maxOccurs="1"/>
        </xsd:sequence>
      </xsd:complex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ObjectDetectorVersions" ma:index="19" nillable="true" ma:displayName="MediaServiceObjectDetectorVersions" ma:hidden="true" ma:indexed="true" ma:internalName="MediaServiceObjectDetectorVersions" ma:readOnly="true">
      <xsd:simpleType>
        <xsd:restriction base="dms:Text"/>
      </xsd:simpleType>
    </xsd:element>
    <xsd:element name="MediaServiceOCR" ma:index="20" nillable="true" ma:displayName="Extracted Text" ma:internalName="MediaServiceOCR" ma:readOnly="true">
      <xsd:simpleType>
        <xsd:restriction base="dms:Note">
          <xsd:maxLength value="255"/>
        </xsd:restriction>
      </xsd:simpleType>
    </xsd:element>
    <xsd:element name="MediaServiceSearchProperties" ma:index="21"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319b22a-eb88-433c-89cf-5d7e6c72b740"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TaxCatchAll" ma:index="16" nillable="true" ma:displayName="Taxonomy Catch All Column" ma:hidden="true" ma:list="{faa99788-456e-4175-a7d4-fe7080d90e0c}" ma:internalName="TaxCatchAll" ma:showField="CatchAllData" ma:web="1319b22a-eb88-433c-89cf-5d7e6c72b740">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71C554A-3B0F-4802-B3DA-86940F59ABEA}">
  <ds:schemaRefs>
    <ds:schemaRef ds:uri="1319b22a-eb88-433c-89cf-5d7e6c72b740"/>
    <ds:schemaRef ds:uri="797d6ad0-3d6b-4c04-8425-8835a3b1a1b0"/>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614700CB-8F13-4E55-A028-CC65DB97020C}">
  <ds:schemaRefs>
    <ds:schemaRef ds:uri="1319b22a-eb88-433c-89cf-5d7e6c72b740"/>
    <ds:schemaRef ds:uri="797d6ad0-3d6b-4c04-8425-8835a3b1a1b0"/>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D7AB1BA4-BFDF-499D-8050-13EFB903D23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0</TotalTime>
  <Application>Microsoft Office PowerPoint</Application>
  <PresentationFormat>On-screen Show (4:3)</PresentationFormat>
  <Slides>71</Slides>
  <Notes>13</Notes>
  <HiddenSlides>2</HiddenSlides>
  <ScaleCrop>false</ScaleCrop>
  <HeadingPairs>
    <vt:vector size="4" baseType="variant">
      <vt:variant>
        <vt:lpstr>Theme</vt:lpstr>
      </vt:variant>
      <vt:variant>
        <vt:i4>1</vt:i4>
      </vt:variant>
      <vt:variant>
        <vt:lpstr>Slide Titles</vt:lpstr>
      </vt:variant>
      <vt:variant>
        <vt:i4>71</vt:i4>
      </vt:variant>
    </vt:vector>
  </HeadingPairs>
  <TitlesOfParts>
    <vt:vector size="72" baseType="lpstr">
      <vt:lpstr>1_Linde</vt:lpstr>
      <vt:lpstr>S/4 HANA Landscape Transformation Kick Off Session</vt:lpstr>
      <vt:lpstr>Agenda – Day 1 Monday March 10th </vt:lpstr>
      <vt:lpstr>Agenda – Day 2 Tuesday March 11th </vt:lpstr>
      <vt:lpstr>Agenda – Day 3 Wednesday March 12th </vt:lpstr>
      <vt:lpstr>Agenda – Day 1 Monday March 10th </vt:lpstr>
      <vt:lpstr>S/4 HANA Technology</vt:lpstr>
      <vt:lpstr>S/4 Journey: History and outlook …</vt:lpstr>
      <vt:lpstr>S/4 HANA Technical Transformation Program Main Tasks</vt:lpstr>
      <vt:lpstr>S/4 HANA Technical Transformation Program Roadmap – On Track</vt:lpstr>
      <vt:lpstr>S/4 HANA Technical Transformation Program Program Organization</vt:lpstr>
      <vt:lpstr>Agenda – Day 1 Monday March 10th </vt:lpstr>
      <vt:lpstr>Project S/4 HANA US &amp; Mexico – Scoping Overview</vt:lpstr>
      <vt:lpstr>Project S/4 HANA US &amp; Mexico – Scoping Functional decisions signed off by US and MX</vt:lpstr>
      <vt:lpstr>S/4 HANA Technical Transformation Program Project Work Packages</vt:lpstr>
      <vt:lpstr>Project S/4 HANA US &amp; Mexico Project Plan</vt:lpstr>
      <vt:lpstr>Project S/4 HANA US &amp; Mexico Project Plan</vt:lpstr>
      <vt:lpstr>Agenda – Day 2 Tuesday March 11th </vt:lpstr>
      <vt:lpstr>S/4 HANA Technical Transformation Program Selective Data Transition (SDT)</vt:lpstr>
      <vt:lpstr>SDT Process Illustration Continuous Cutover Migration time minimization / optimization</vt:lpstr>
      <vt:lpstr>Agenda – Day 2 Tuesday March 11th </vt:lpstr>
      <vt:lpstr>PowerPoint Presentation</vt:lpstr>
      <vt:lpstr>S/4 HANA Landscape Transformation Change Freeze</vt:lpstr>
      <vt:lpstr>S/4 HANA Landscape Transformation UC4 Jobs</vt:lpstr>
      <vt:lpstr>Agenda – Day 2 Tuesday March 11th </vt:lpstr>
      <vt:lpstr>PowerPoint Presentation</vt:lpstr>
      <vt:lpstr>S/4 HANA Landscape Transformation Environment Plan</vt:lpstr>
      <vt:lpstr>Agenda – Day 2 Tuesday March 11th </vt:lpstr>
      <vt:lpstr>S/4 HANA Landscape Transformation Cut Over &amp; Go Lives Impressions</vt:lpstr>
      <vt:lpstr>S/4 HANA Landscape Transformation Cut Over Management</vt:lpstr>
      <vt:lpstr>Project US &amp; Mexico Key Messages Readiness </vt:lpstr>
      <vt:lpstr>Project US &amp; Mexico Roadmap to Go Live Weekend</vt:lpstr>
      <vt:lpstr>Project US &amp; Mexico Cut Over Weekend (example)</vt:lpstr>
      <vt:lpstr>Cut Over Weekend Meeting Structure</vt:lpstr>
      <vt:lpstr>Cut Over Weekend Decision Points</vt:lpstr>
      <vt:lpstr>Cut Over Weekend Communication &amp; Tools – MS Teams Meeting &amp; Email</vt:lpstr>
      <vt:lpstr>Cut Over Weekend Resource Planning</vt:lpstr>
      <vt:lpstr>S/4 HANA Landscape Transformation Hypercare Management</vt:lpstr>
      <vt:lpstr>S/4 HANA Landscape Transformation Hypercare Management</vt:lpstr>
      <vt:lpstr>Agenda – Day 2 Tuesday March 11th </vt:lpstr>
      <vt:lpstr>Project S/4 HANA US &amp; Mexico Project Plan</vt:lpstr>
      <vt:lpstr>Project S/4 HANA US &amp; Mexico Organization</vt:lpstr>
      <vt:lpstr>Project S/4 HANA US &amp; Mexico Stream Leads</vt:lpstr>
      <vt:lpstr>Project S/4 HANA US &amp; Mexico Roles &amp; Responsibilities 1/3</vt:lpstr>
      <vt:lpstr>Project S/4 HANA US &amp; Mexico Roles &amp; Responsibilities 2/3</vt:lpstr>
      <vt:lpstr>Project S/4 HANA US &amp; Mexico Roles &amp; Responsibilities 3/3</vt:lpstr>
      <vt:lpstr>Project S/4 HANA US &amp; Mexico RASCI</vt:lpstr>
      <vt:lpstr>Project S/4 HANA US &amp; Mexico Project Planning Approach</vt:lpstr>
      <vt:lpstr>Project S/4 HANA US &amp; Mexico Project Planning Approach</vt:lpstr>
      <vt:lpstr>Project S/4 HANA US &amp; Mexico Planning Overview</vt:lpstr>
      <vt:lpstr>Project S/4 HANA US &amp; Mexico Lessons Learned</vt:lpstr>
      <vt:lpstr>Agenda – Day 3 Wednesday March 12th </vt:lpstr>
      <vt:lpstr>Agenda – Day 3 Wednesday March 12th </vt:lpstr>
      <vt:lpstr>Organizational Change Management (OCM) Overview Key to Success in SAP ECC to S4 Upgrade Project</vt:lpstr>
      <vt:lpstr>Organizational Change Management (OCM) Overview Key to Success in SAP ECC to S4 Upgrade Project</vt:lpstr>
      <vt:lpstr>Organizational Change Management (OCM) Overview Key to Success in SAP ECC to S4 Upgrade Project</vt:lpstr>
      <vt:lpstr>Agenda – Day 3 Wednesday March 12th </vt:lpstr>
      <vt:lpstr>Project S/4 HANA US &amp; Mexico Project Meeting Structure </vt:lpstr>
      <vt:lpstr>Project S/4 HANA US &amp; Mexico Project Meeting Structure </vt:lpstr>
      <vt:lpstr>Agenda – Day 3 Wednesday March 12th </vt:lpstr>
      <vt:lpstr>Project S/4 HANA US &amp; Mexico Key Project Risks</vt:lpstr>
      <vt:lpstr>S/4 HANA Transformation</vt:lpstr>
      <vt:lpstr>S/4 HANA Landscape Transformation Below 3 type of Changes in S/4 HANA impacting Authorization Concept</vt:lpstr>
      <vt:lpstr>Detailed Project Approach for Authorizations (1/2) Optimized role concept using composite job role; leveraging RSE design</vt:lpstr>
      <vt:lpstr>Detailed Project Approach for Authorizations (2/2) Details of Single &amp; Composite Role design phases </vt:lpstr>
      <vt:lpstr>Design and Conceptual changes in S/4 HANA Updated and Restructured Role Concept</vt:lpstr>
      <vt:lpstr>Composite role structuring Example of composite role approach</vt:lpstr>
      <vt:lpstr>S/4 HANA Transformation</vt:lpstr>
      <vt:lpstr>S/4 HANA Landscape Transformation Workload </vt:lpstr>
      <vt:lpstr>SDT Illustration of MBP approach Migration Business Blueprint (MBP) development</vt:lpstr>
      <vt:lpstr>The SDT “Technical Migration” Approach (1/2) Technical Data Migration Assurance on DB Level</vt:lpstr>
      <vt:lpstr>The SDT “Technical Migration” Approach (2/2) Functional Data Migration on Application Level</vt:lpstr>
    </vt:vector>
  </TitlesOfParts>
  <Company>The Linde Group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Organisationl Handbook Group Information Service</dc:title>
  <dc:creator>IS LST</dc:creator>
  <dc:description>2006-09-08</dc:description>
  <cp:revision>1</cp:revision>
  <cp:lastPrinted>2023-06-21T06:38:58Z</cp:lastPrinted>
  <dcterms:created xsi:type="dcterms:W3CDTF">2008-05-26T12:32:13Z</dcterms:created>
  <dcterms:modified xsi:type="dcterms:W3CDTF">2025-03-11T19:04:30Z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0x010100B83E38E341DD584FB84195DD98501FE6</vt:lpwstr>
  </property>
  <property fmtid="{D5CDD505-2E9C-101B-9397-08002B2CF9AE}" pid="3" name="_ExtendedDescription">
    <vt:lpwstr/>
  </property>
  <property fmtid="{D5CDD505-2E9C-101B-9397-08002B2CF9AE}" pid="4" name="MediaServiceImageTags">
    <vt:lpwstr/>
  </property>
</Properties>
</file>